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6"/>
  </p:notesMasterIdLst>
  <p:sldIdLst>
    <p:sldId id="258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280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707A"/>
    <a:srgbClr val="D4B180"/>
    <a:srgbClr val="BD2926"/>
    <a:srgbClr val="D12222"/>
    <a:srgbClr val="144264"/>
    <a:srgbClr val="8F2F2A"/>
    <a:srgbClr val="A38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51" d="100"/>
          <a:sy n="51" d="100"/>
        </p:scale>
        <p:origin x="108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Hunting" userId="35e30035-1f84-46e7-8487-33831afe513a" providerId="ADAL" clId="{61FDE808-8034-46F0-AFF9-4C7D1DCBF681}"/>
    <pc:docChg chg="undo custSel addSld delSld modSld">
      <pc:chgData name="Rachel Hunting" userId="35e30035-1f84-46e7-8487-33831afe513a" providerId="ADAL" clId="{61FDE808-8034-46F0-AFF9-4C7D1DCBF681}" dt="2023-06-21T16:05:59.119" v="41" actId="20577"/>
      <pc:docMkLst>
        <pc:docMk/>
      </pc:docMkLst>
      <pc:sldChg chg="modSp mod">
        <pc:chgData name="Rachel Hunting" userId="35e30035-1f84-46e7-8487-33831afe513a" providerId="ADAL" clId="{61FDE808-8034-46F0-AFF9-4C7D1DCBF681}" dt="2023-06-12T14:51:05.256" v="2" actId="20577"/>
        <pc:sldMkLst>
          <pc:docMk/>
          <pc:sldMk cId="2242739619" sldId="280"/>
        </pc:sldMkLst>
        <pc:spChg chg="mod">
          <ac:chgData name="Rachel Hunting" userId="35e30035-1f84-46e7-8487-33831afe513a" providerId="ADAL" clId="{61FDE808-8034-46F0-AFF9-4C7D1DCBF681}" dt="2023-06-12T14:51:05.256" v="2" actId="20577"/>
          <ac:spMkLst>
            <pc:docMk/>
            <pc:sldMk cId="2242739619" sldId="280"/>
            <ac:spMk id="57" creationId="{3A5C0C95-3C37-456C-92A6-DE545EC6E2E9}"/>
          </ac:spMkLst>
        </pc:spChg>
      </pc:sldChg>
      <pc:sldChg chg="modSp mod">
        <pc:chgData name="Rachel Hunting" userId="35e30035-1f84-46e7-8487-33831afe513a" providerId="ADAL" clId="{61FDE808-8034-46F0-AFF9-4C7D1DCBF681}" dt="2023-06-21T16:05:59.119" v="41" actId="20577"/>
        <pc:sldMkLst>
          <pc:docMk/>
          <pc:sldMk cId="3613020535" sldId="325"/>
        </pc:sldMkLst>
        <pc:spChg chg="mod">
          <ac:chgData name="Rachel Hunting" userId="35e30035-1f84-46e7-8487-33831afe513a" providerId="ADAL" clId="{61FDE808-8034-46F0-AFF9-4C7D1DCBF681}" dt="2023-06-21T16:05:59.119" v="41" actId="20577"/>
          <ac:spMkLst>
            <pc:docMk/>
            <pc:sldMk cId="3613020535" sldId="325"/>
            <ac:spMk id="31" creationId="{B1CF271F-6E35-BA48-B45D-B55F360A6E4E}"/>
          </ac:spMkLst>
        </pc:spChg>
      </pc:sldChg>
      <pc:sldChg chg="add del">
        <pc:chgData name="Rachel Hunting" userId="35e30035-1f84-46e7-8487-33831afe513a" providerId="ADAL" clId="{61FDE808-8034-46F0-AFF9-4C7D1DCBF681}" dt="2023-06-12T14:48:56.249" v="1" actId="2890"/>
        <pc:sldMkLst>
          <pc:docMk/>
          <pc:sldMk cId="3547043780" sldId="328"/>
        </pc:sldMkLst>
      </pc:sldChg>
    </pc:docChg>
  </pc:docChgLst>
  <pc:docChgLst>
    <pc:chgData name="Rachel Hunting" userId="35e30035-1f84-46e7-8487-33831afe513a" providerId="ADAL" clId="{8047A3C3-E9D8-4466-9BF9-17339D898132}"/>
    <pc:docChg chg="undo redo custSel addSld delSld modSld sldOrd">
      <pc:chgData name="Rachel Hunting" userId="35e30035-1f84-46e7-8487-33831afe513a" providerId="ADAL" clId="{8047A3C3-E9D8-4466-9BF9-17339D898132}" dt="2023-06-15T16:55:14.661" v="5177" actId="164"/>
      <pc:docMkLst>
        <pc:docMk/>
      </pc:docMkLst>
      <pc:sldChg chg="modSp mod">
        <pc:chgData name="Rachel Hunting" userId="35e30035-1f84-46e7-8487-33831afe513a" providerId="ADAL" clId="{8047A3C3-E9D8-4466-9BF9-17339D898132}" dt="2023-06-15T15:57:47.784" v="5175" actId="120"/>
        <pc:sldMkLst>
          <pc:docMk/>
          <pc:sldMk cId="0" sldId="257"/>
        </pc:sldMkLst>
        <pc:spChg chg="mod">
          <ac:chgData name="Rachel Hunting" userId="35e30035-1f84-46e7-8487-33831afe513a" providerId="ADAL" clId="{8047A3C3-E9D8-4466-9BF9-17339D898132}" dt="2023-06-15T15:57:47.784" v="5175" actId="120"/>
          <ac:spMkLst>
            <pc:docMk/>
            <pc:sldMk cId="0" sldId="257"/>
            <ac:spMk id="2" creationId="{695E1E99-77B1-B0FC-FF04-7ED346647F2A}"/>
          </ac:spMkLst>
        </pc:spChg>
      </pc:sldChg>
      <pc:sldChg chg="modSp mod">
        <pc:chgData name="Rachel Hunting" userId="35e30035-1f84-46e7-8487-33831afe513a" providerId="ADAL" clId="{8047A3C3-E9D8-4466-9BF9-17339D898132}" dt="2023-06-09T18:42:24.498" v="258" actId="403"/>
        <pc:sldMkLst>
          <pc:docMk/>
          <pc:sldMk cId="0" sldId="258"/>
        </pc:sldMkLst>
        <pc:spChg chg="mod">
          <ac:chgData name="Rachel Hunting" userId="35e30035-1f84-46e7-8487-33831afe513a" providerId="ADAL" clId="{8047A3C3-E9D8-4466-9BF9-17339D898132}" dt="2023-06-09T18:42:24.498" v="258" actId="403"/>
          <ac:spMkLst>
            <pc:docMk/>
            <pc:sldMk cId="0" sldId="258"/>
            <ac:spMk id="119" creationId="{00000000-0000-0000-0000-000000000000}"/>
          </ac:spMkLst>
        </pc:spChg>
      </pc:sldChg>
      <pc:sldChg chg="addSp delSp modSp del mod">
        <pc:chgData name="Rachel Hunting" userId="35e30035-1f84-46e7-8487-33831afe513a" providerId="ADAL" clId="{8047A3C3-E9D8-4466-9BF9-17339D898132}" dt="2023-06-09T18:29:10.094" v="189" actId="47"/>
        <pc:sldMkLst>
          <pc:docMk/>
          <pc:sldMk cId="0" sldId="259"/>
        </pc:sldMkLst>
        <pc:spChg chg="add del mod">
          <ac:chgData name="Rachel Hunting" userId="35e30035-1f84-46e7-8487-33831afe513a" providerId="ADAL" clId="{8047A3C3-E9D8-4466-9BF9-17339D898132}" dt="2023-06-09T18:26:47.385" v="148"/>
          <ac:spMkLst>
            <pc:docMk/>
            <pc:sldMk cId="0" sldId="259"/>
            <ac:spMk id="2" creationId="{7FA356DB-A600-FE05-FA88-D08A79977417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4" creationId="{AE498D17-325E-8557-0927-E458CCB9C2C3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5" creationId="{CA605481-79DD-315C-CDEE-22BF41FF8D61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6" creationId="{D99AA51D-CEB2-F496-B68B-1F513382E89F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7" creationId="{369C75CE-61B6-F3F7-B7DE-E631CB1DCBCB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8" creationId="{02931FDA-ED76-A254-32D8-2C9B858EDADF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9" creationId="{63575E3B-66C3-04DE-A176-965661BD084F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10" creationId="{07ADC5AF-EF62-48C6-B4D6-44D73D402599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11" creationId="{02DE9FD5-2788-6915-6BC0-7925C55ED28B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12" creationId="{F5218A85-9BED-CC25-E272-247A5E97E546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13" creationId="{027B77EA-881A-35EC-C128-E98A183BEFD7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14" creationId="{375C0EBA-F653-2FF9-0FF4-3F17790B34DB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15" creationId="{6A0B6A7F-9727-9202-DF3E-6EAD8518974E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16" creationId="{CC92D94E-72DE-4452-119F-D512EA57F0F0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17" creationId="{9E51B9F1-C700-6878-1B93-6083E61FC6D7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18" creationId="{AAF0DDA3-B68C-4E24-9BC0-B3801F6E688F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19" creationId="{6A7FB3DB-0C03-A2DE-B917-6CA57203C36D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20" creationId="{CC3DE48D-C7B1-14D0-44AB-8096F23F1095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21" creationId="{D850CB46-65D4-ED7C-0584-2238EF50D3DC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22" creationId="{6E89D0A7-91C9-A9D4-8E46-002055BED622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23" creationId="{400E98AE-7AD9-DE0A-B54E-E7859F68DE3B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24" creationId="{D9B575BA-6287-AB38-6EDD-B8096EA05D1B}"/>
          </ac:spMkLst>
        </pc:spChg>
        <pc:spChg chg="mod">
          <ac:chgData name="Rachel Hunting" userId="35e30035-1f84-46e7-8487-33831afe513a" providerId="ADAL" clId="{8047A3C3-E9D8-4466-9BF9-17339D898132}" dt="2023-06-09T18:26:40.100" v="147"/>
          <ac:spMkLst>
            <pc:docMk/>
            <pc:sldMk cId="0" sldId="259"/>
            <ac:spMk id="25" creationId="{1FF7C8F9-DBE8-B970-6D19-12C5675019A5}"/>
          </ac:spMkLst>
        </pc:spChg>
        <pc:spChg chg="mod">
          <ac:chgData name="Rachel Hunting" userId="35e30035-1f84-46e7-8487-33831afe513a" providerId="ADAL" clId="{8047A3C3-E9D8-4466-9BF9-17339D898132}" dt="2023-06-09T18:26:01.848" v="144" actId="1076"/>
          <ac:spMkLst>
            <pc:docMk/>
            <pc:sldMk cId="0" sldId="259"/>
            <ac:spMk id="129" creationId="{00000000-0000-0000-0000-000000000000}"/>
          </ac:spMkLst>
        </pc:spChg>
        <pc:grpChg chg="add del mod">
          <ac:chgData name="Rachel Hunting" userId="35e30035-1f84-46e7-8487-33831afe513a" providerId="ADAL" clId="{8047A3C3-E9D8-4466-9BF9-17339D898132}" dt="2023-06-09T18:26:47.385" v="148"/>
          <ac:grpSpMkLst>
            <pc:docMk/>
            <pc:sldMk cId="0" sldId="259"/>
            <ac:grpSpMk id="3" creationId="{5D8BCF58-35EF-D8B3-E5E4-EC27B10DF4A3}"/>
          </ac:grpSpMkLst>
        </pc:grpChg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0" sldId="260"/>
        </pc:sldMkLst>
      </pc:sldChg>
      <pc:sldChg chg="add del">
        <pc:chgData name="Rachel Hunting" userId="35e30035-1f84-46e7-8487-33831afe513a" providerId="ADAL" clId="{8047A3C3-E9D8-4466-9BF9-17339D898132}" dt="2023-06-09T18:43:49.128" v="268" actId="2696"/>
        <pc:sldMkLst>
          <pc:docMk/>
          <pc:sldMk cId="0" sldId="262"/>
        </pc:sldMkLst>
      </pc:sldChg>
      <pc:sldChg chg="del">
        <pc:chgData name="Rachel Hunting" userId="35e30035-1f84-46e7-8487-33831afe513a" providerId="ADAL" clId="{8047A3C3-E9D8-4466-9BF9-17339D898132}" dt="2023-06-09T18:43:56.279" v="270" actId="2696"/>
        <pc:sldMkLst>
          <pc:docMk/>
          <pc:sldMk cId="0" sldId="270"/>
        </pc:sldMkLst>
      </pc:sldChg>
      <pc:sldChg chg="delSp modSp del mod">
        <pc:chgData name="Rachel Hunting" userId="35e30035-1f84-46e7-8487-33831afe513a" providerId="ADAL" clId="{8047A3C3-E9D8-4466-9BF9-17339D898132}" dt="2023-06-09T18:43:51.073" v="269" actId="47"/>
        <pc:sldMkLst>
          <pc:docMk/>
          <pc:sldMk cId="4277960465" sldId="271"/>
        </pc:sldMkLst>
        <pc:picChg chg="del mod">
          <ac:chgData name="Rachel Hunting" userId="35e30035-1f84-46e7-8487-33831afe513a" providerId="ADAL" clId="{8047A3C3-E9D8-4466-9BF9-17339D898132}" dt="2023-06-09T18:43:04.477" v="262" actId="478"/>
          <ac:picMkLst>
            <pc:docMk/>
            <pc:sldMk cId="4277960465" sldId="271"/>
            <ac:picMk id="3" creationId="{134519C2-BD31-8547-9FC8-238130AE7CEC}"/>
          </ac:picMkLst>
        </pc:picChg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0" sldId="272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1626101922" sldId="274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0" sldId="276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0" sldId="278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0" sldId="279"/>
        </pc:sldMkLst>
      </pc:sldChg>
      <pc:sldChg chg="addSp delSp modSp add del mod ord">
        <pc:chgData name="Rachel Hunting" userId="35e30035-1f84-46e7-8487-33831afe513a" providerId="ADAL" clId="{8047A3C3-E9D8-4466-9BF9-17339D898132}" dt="2023-06-09T20:55:55.491" v="5113" actId="1076"/>
        <pc:sldMkLst>
          <pc:docMk/>
          <pc:sldMk cId="2242739619" sldId="280"/>
        </pc:sldMkLst>
        <pc:spChg chg="add mod topLvl">
          <ac:chgData name="Rachel Hunting" userId="35e30035-1f84-46e7-8487-33831afe513a" providerId="ADAL" clId="{8047A3C3-E9D8-4466-9BF9-17339D898132}" dt="2023-06-09T20:42:25.471" v="4933" actId="790"/>
          <ac:spMkLst>
            <pc:docMk/>
            <pc:sldMk cId="2242739619" sldId="280"/>
            <ac:spMk id="2" creationId="{5DC5DDF7-CD76-208F-21E6-C1A5B9782C63}"/>
          </ac:spMkLst>
        </pc:spChg>
        <pc:spChg chg="add mod">
          <ac:chgData name="Rachel Hunting" userId="35e30035-1f84-46e7-8487-33831afe513a" providerId="ADAL" clId="{8047A3C3-E9D8-4466-9BF9-17339D898132}" dt="2023-06-09T20:42:25.471" v="4933" actId="790"/>
          <ac:spMkLst>
            <pc:docMk/>
            <pc:sldMk cId="2242739619" sldId="280"/>
            <ac:spMk id="3" creationId="{190B431A-4B64-6578-631D-E7E694C5DB57}"/>
          </ac:spMkLst>
        </pc:spChg>
        <pc:spChg chg="del mod">
          <ac:chgData name="Rachel Hunting" userId="35e30035-1f84-46e7-8487-33831afe513a" providerId="ADAL" clId="{8047A3C3-E9D8-4466-9BF9-17339D898132}" dt="2023-06-09T20:03:39.313" v="3931" actId="478"/>
          <ac:spMkLst>
            <pc:docMk/>
            <pc:sldMk cId="2242739619" sldId="280"/>
            <ac:spMk id="4" creationId="{BECB5F56-79DE-4733-9CB3-878E6534D82D}"/>
          </ac:spMkLst>
        </pc:spChg>
        <pc:spChg chg="add mod">
          <ac:chgData name="Rachel Hunting" userId="35e30035-1f84-46e7-8487-33831afe513a" providerId="ADAL" clId="{8047A3C3-E9D8-4466-9BF9-17339D898132}" dt="2023-06-09T20:42:25.471" v="4933" actId="790"/>
          <ac:spMkLst>
            <pc:docMk/>
            <pc:sldMk cId="2242739619" sldId="280"/>
            <ac:spMk id="8" creationId="{0D14E53C-5EF5-09CE-0967-4183645AD9D5}"/>
          </ac:spMkLst>
        </pc:spChg>
        <pc:spChg chg="mod">
          <ac:chgData name="Rachel Hunting" userId="35e30035-1f84-46e7-8487-33831afe513a" providerId="ADAL" clId="{8047A3C3-E9D8-4466-9BF9-17339D898132}" dt="2023-06-09T20:12:48.812" v="4174"/>
          <ac:spMkLst>
            <pc:docMk/>
            <pc:sldMk cId="2242739619" sldId="280"/>
            <ac:spMk id="10" creationId="{780DCB04-0F78-C505-EEBA-15A787B997E4}"/>
          </ac:spMkLst>
        </pc:spChg>
        <pc:spChg chg="mod">
          <ac:chgData name="Rachel Hunting" userId="35e30035-1f84-46e7-8487-33831afe513a" providerId="ADAL" clId="{8047A3C3-E9D8-4466-9BF9-17339D898132}" dt="2023-06-09T20:12:48.812" v="4174"/>
          <ac:spMkLst>
            <pc:docMk/>
            <pc:sldMk cId="2242739619" sldId="280"/>
            <ac:spMk id="11" creationId="{0612335B-DC99-691A-BF63-186C7EF4F9F5}"/>
          </ac:spMkLst>
        </pc:spChg>
        <pc:spChg chg="add mod">
          <ac:chgData name="Rachel Hunting" userId="35e30035-1f84-46e7-8487-33831afe513a" providerId="ADAL" clId="{8047A3C3-E9D8-4466-9BF9-17339D898132}" dt="2023-06-09T20:42:25.471" v="4933" actId="790"/>
          <ac:spMkLst>
            <pc:docMk/>
            <pc:sldMk cId="2242739619" sldId="280"/>
            <ac:spMk id="17" creationId="{09CDF0CA-C98A-224C-6DAF-9C447C9AC5B9}"/>
          </ac:spMkLst>
        </pc:spChg>
        <pc:spChg chg="add del mod">
          <ac:chgData name="Rachel Hunting" userId="35e30035-1f84-46e7-8487-33831afe513a" providerId="ADAL" clId="{8047A3C3-E9D8-4466-9BF9-17339D898132}" dt="2023-06-09T20:23:22.162" v="4372"/>
          <ac:spMkLst>
            <pc:docMk/>
            <pc:sldMk cId="2242739619" sldId="280"/>
            <ac:spMk id="18" creationId="{DF378E9B-336E-81DE-7BB0-7D93E07DCFED}"/>
          </ac:spMkLst>
        </pc:spChg>
        <pc:spChg chg="add mod">
          <ac:chgData name="Rachel Hunting" userId="35e30035-1f84-46e7-8487-33831afe513a" providerId="ADAL" clId="{8047A3C3-E9D8-4466-9BF9-17339D898132}" dt="2023-06-09T20:49:41.840" v="5038" actId="113"/>
          <ac:spMkLst>
            <pc:docMk/>
            <pc:sldMk cId="2242739619" sldId="280"/>
            <ac:spMk id="19" creationId="{2B031D50-DE2D-D711-0FE7-07C38B159C26}"/>
          </ac:spMkLst>
        </pc:spChg>
        <pc:spChg chg="add mod">
          <ac:chgData name="Rachel Hunting" userId="35e30035-1f84-46e7-8487-33831afe513a" providerId="ADAL" clId="{8047A3C3-E9D8-4466-9BF9-17339D898132}" dt="2023-06-09T20:50:01.465" v="5042" actId="1076"/>
          <ac:spMkLst>
            <pc:docMk/>
            <pc:sldMk cId="2242739619" sldId="280"/>
            <ac:spMk id="20" creationId="{3DEBBD0A-7A42-7B93-BA0F-EF30E71071FE}"/>
          </ac:spMkLst>
        </pc:spChg>
        <pc:spChg chg="add mod">
          <ac:chgData name="Rachel Hunting" userId="35e30035-1f84-46e7-8487-33831afe513a" providerId="ADAL" clId="{8047A3C3-E9D8-4466-9BF9-17339D898132}" dt="2023-06-09T20:53:18.701" v="5080" actId="1076"/>
          <ac:spMkLst>
            <pc:docMk/>
            <pc:sldMk cId="2242739619" sldId="280"/>
            <ac:spMk id="21" creationId="{0296ED69-4594-623D-8BB1-EF88C4857508}"/>
          </ac:spMkLst>
        </pc:spChg>
        <pc:spChg chg="add mod">
          <ac:chgData name="Rachel Hunting" userId="35e30035-1f84-46e7-8487-33831afe513a" providerId="ADAL" clId="{8047A3C3-E9D8-4466-9BF9-17339D898132}" dt="2023-06-09T20:54:33.178" v="5097" actId="113"/>
          <ac:spMkLst>
            <pc:docMk/>
            <pc:sldMk cId="2242739619" sldId="280"/>
            <ac:spMk id="23" creationId="{BA009FF7-7D80-FB06-848B-8CBA0E7CB5E4}"/>
          </ac:spMkLst>
        </pc:spChg>
        <pc:spChg chg="add del mod">
          <ac:chgData name="Rachel Hunting" userId="35e30035-1f84-46e7-8487-33831afe513a" providerId="ADAL" clId="{8047A3C3-E9D8-4466-9BF9-17339D898132}" dt="2023-06-09T20:26:36.736" v="4488"/>
          <ac:spMkLst>
            <pc:docMk/>
            <pc:sldMk cId="2242739619" sldId="280"/>
            <ac:spMk id="24" creationId="{5FEEFAEC-EEBE-2662-5F18-FE06E7E5CF2D}"/>
          </ac:spMkLst>
        </pc:spChg>
        <pc:spChg chg="add del mod">
          <ac:chgData name="Rachel Hunting" userId="35e30035-1f84-46e7-8487-33831afe513a" providerId="ADAL" clId="{8047A3C3-E9D8-4466-9BF9-17339D898132}" dt="2023-06-09T20:26:36.736" v="4488"/>
          <ac:spMkLst>
            <pc:docMk/>
            <pc:sldMk cId="2242739619" sldId="280"/>
            <ac:spMk id="25" creationId="{3278B5D4-EB7D-DE67-454D-EAD5C42C0AD6}"/>
          </ac:spMkLst>
        </pc:spChg>
        <pc:spChg chg="add mod ord">
          <ac:chgData name="Rachel Hunting" userId="35e30035-1f84-46e7-8487-33831afe513a" providerId="ADAL" clId="{8047A3C3-E9D8-4466-9BF9-17339D898132}" dt="2023-06-09T20:45:36.189" v="5006" actId="207"/>
          <ac:spMkLst>
            <pc:docMk/>
            <pc:sldMk cId="2242739619" sldId="280"/>
            <ac:spMk id="26" creationId="{1DAA9E4B-3916-3CE8-C190-2D7DF0F82811}"/>
          </ac:spMkLst>
        </pc:spChg>
        <pc:spChg chg="add mod">
          <ac:chgData name="Rachel Hunting" userId="35e30035-1f84-46e7-8487-33831afe513a" providerId="ADAL" clId="{8047A3C3-E9D8-4466-9BF9-17339D898132}" dt="2023-06-09T20:51:09.835" v="5066" actId="1076"/>
          <ac:spMkLst>
            <pc:docMk/>
            <pc:sldMk cId="2242739619" sldId="280"/>
            <ac:spMk id="27" creationId="{E144ED09-E49B-647F-B62C-E95CB1358E54}"/>
          </ac:spMkLst>
        </pc:spChg>
        <pc:spChg chg="add mod">
          <ac:chgData name="Rachel Hunting" userId="35e30035-1f84-46e7-8487-33831afe513a" providerId="ADAL" clId="{8047A3C3-E9D8-4466-9BF9-17339D898132}" dt="2023-06-09T20:54:27.378" v="5095" actId="113"/>
          <ac:spMkLst>
            <pc:docMk/>
            <pc:sldMk cId="2242739619" sldId="280"/>
            <ac:spMk id="29" creationId="{1AA96A39-39D1-D304-A2F7-7AAF640F58D4}"/>
          </ac:spMkLst>
        </pc:spChg>
        <pc:spChg chg="add mod">
          <ac:chgData name="Rachel Hunting" userId="35e30035-1f84-46e7-8487-33831afe513a" providerId="ADAL" clId="{8047A3C3-E9D8-4466-9BF9-17339D898132}" dt="2023-06-09T20:54:30.155" v="5096" actId="113"/>
          <ac:spMkLst>
            <pc:docMk/>
            <pc:sldMk cId="2242739619" sldId="280"/>
            <ac:spMk id="31" creationId="{DB30AF97-2182-493E-FF1F-CB2F7D9EA793}"/>
          </ac:spMkLst>
        </pc:spChg>
        <pc:spChg chg="add mod">
          <ac:chgData name="Rachel Hunting" userId="35e30035-1f84-46e7-8487-33831afe513a" providerId="ADAL" clId="{8047A3C3-E9D8-4466-9BF9-17339D898132}" dt="2023-06-09T20:54:24.262" v="5094" actId="113"/>
          <ac:spMkLst>
            <pc:docMk/>
            <pc:sldMk cId="2242739619" sldId="280"/>
            <ac:spMk id="33" creationId="{17F44450-CA2C-5D44-E412-B5BE3AA7077D}"/>
          </ac:spMkLst>
        </pc:spChg>
        <pc:spChg chg="add del mod">
          <ac:chgData name="Rachel Hunting" userId="35e30035-1f84-46e7-8487-33831afe513a" providerId="ADAL" clId="{8047A3C3-E9D8-4466-9BF9-17339D898132}" dt="2023-06-09T20:36:47.901" v="4839" actId="478"/>
          <ac:spMkLst>
            <pc:docMk/>
            <pc:sldMk cId="2242739619" sldId="280"/>
            <ac:spMk id="34" creationId="{8BAAB084-328B-6CD5-B109-5697200B4AA9}"/>
          </ac:spMkLst>
        </pc:spChg>
        <pc:spChg chg="add del mod topLvl">
          <ac:chgData name="Rachel Hunting" userId="35e30035-1f84-46e7-8487-33831afe513a" providerId="ADAL" clId="{8047A3C3-E9D8-4466-9BF9-17339D898132}" dt="2023-06-09T20:46:32.162" v="5014" actId="478"/>
          <ac:spMkLst>
            <pc:docMk/>
            <pc:sldMk cId="2242739619" sldId="280"/>
            <ac:spMk id="36" creationId="{822AF75C-D464-76C4-14E7-9372A16D4827}"/>
          </ac:spMkLst>
        </pc:spChg>
        <pc:spChg chg="add mod topLvl">
          <ac:chgData name="Rachel Hunting" userId="35e30035-1f84-46e7-8487-33831afe513a" providerId="ADAL" clId="{8047A3C3-E9D8-4466-9BF9-17339D898132}" dt="2023-06-09T20:53:56.852" v="5088" actId="14100"/>
          <ac:spMkLst>
            <pc:docMk/>
            <pc:sldMk cId="2242739619" sldId="280"/>
            <ac:spMk id="37" creationId="{E1E90B12-A21B-2C5C-D144-F05358A3DA60}"/>
          </ac:spMkLst>
        </pc:spChg>
        <pc:spChg chg="add mod">
          <ac:chgData name="Rachel Hunting" userId="35e30035-1f84-46e7-8487-33831afe513a" providerId="ADAL" clId="{8047A3C3-E9D8-4466-9BF9-17339D898132}" dt="2023-06-09T20:51:21.542" v="5068" actId="113"/>
          <ac:spMkLst>
            <pc:docMk/>
            <pc:sldMk cId="2242739619" sldId="280"/>
            <ac:spMk id="39" creationId="{CEAA2523-4E3A-0C12-3274-E546C5924C54}"/>
          </ac:spMkLst>
        </pc:spChg>
        <pc:spChg chg="add mod">
          <ac:chgData name="Rachel Hunting" userId="35e30035-1f84-46e7-8487-33831afe513a" providerId="ADAL" clId="{8047A3C3-E9D8-4466-9BF9-17339D898132}" dt="2023-06-09T20:54:12.321" v="5091" actId="113"/>
          <ac:spMkLst>
            <pc:docMk/>
            <pc:sldMk cId="2242739619" sldId="280"/>
            <ac:spMk id="41" creationId="{9B606171-0512-8347-1AEB-3C73A7EB00A9}"/>
          </ac:spMkLst>
        </pc:spChg>
        <pc:spChg chg="add mod">
          <ac:chgData name="Rachel Hunting" userId="35e30035-1f84-46e7-8487-33831afe513a" providerId="ADAL" clId="{8047A3C3-E9D8-4466-9BF9-17339D898132}" dt="2023-06-09T20:55:55.491" v="5113" actId="1076"/>
          <ac:spMkLst>
            <pc:docMk/>
            <pc:sldMk cId="2242739619" sldId="280"/>
            <ac:spMk id="43" creationId="{643AD6C1-BA56-8E67-D772-8131D59A7562}"/>
          </ac:spMkLst>
        </pc:spChg>
        <pc:spChg chg="add mod">
          <ac:chgData name="Rachel Hunting" userId="35e30035-1f84-46e7-8487-33831afe513a" providerId="ADAL" clId="{8047A3C3-E9D8-4466-9BF9-17339D898132}" dt="2023-06-09T20:55:22.525" v="5111" actId="1076"/>
          <ac:spMkLst>
            <pc:docMk/>
            <pc:sldMk cId="2242739619" sldId="280"/>
            <ac:spMk id="44" creationId="{21326625-71FB-E29A-40EA-8343843C7565}"/>
          </ac:spMkLst>
        </pc:spChg>
        <pc:spChg chg="mod">
          <ac:chgData name="Rachel Hunting" userId="35e30035-1f84-46e7-8487-33831afe513a" providerId="ADAL" clId="{8047A3C3-E9D8-4466-9BF9-17339D898132}" dt="2023-06-09T20:48:43.916" v="5034" actId="207"/>
          <ac:spMkLst>
            <pc:docMk/>
            <pc:sldMk cId="2242739619" sldId="280"/>
            <ac:spMk id="47" creationId="{CA3E48C0-F190-3F42-4BC8-7FBB3D790E02}"/>
          </ac:spMkLst>
        </pc:spChg>
        <pc:spChg chg="mod">
          <ac:chgData name="Rachel Hunting" userId="35e30035-1f84-46e7-8487-33831afe513a" providerId="ADAL" clId="{8047A3C3-E9D8-4466-9BF9-17339D898132}" dt="2023-06-09T20:48:43.916" v="5034" actId="207"/>
          <ac:spMkLst>
            <pc:docMk/>
            <pc:sldMk cId="2242739619" sldId="280"/>
            <ac:spMk id="48" creationId="{B7CEFCD4-4B17-0627-465A-B7AD84118F1E}"/>
          </ac:spMkLst>
        </pc:spChg>
        <pc:spChg chg="mod">
          <ac:chgData name="Rachel Hunting" userId="35e30035-1f84-46e7-8487-33831afe513a" providerId="ADAL" clId="{8047A3C3-E9D8-4466-9BF9-17339D898132}" dt="2023-06-09T20:48:08.694" v="5030" actId="207"/>
          <ac:spMkLst>
            <pc:docMk/>
            <pc:sldMk cId="2242739619" sldId="280"/>
            <ac:spMk id="50" creationId="{793E5334-A16F-13FD-A812-17EC465AE3A7}"/>
          </ac:spMkLst>
        </pc:spChg>
        <pc:spChg chg="mod">
          <ac:chgData name="Rachel Hunting" userId="35e30035-1f84-46e7-8487-33831afe513a" providerId="ADAL" clId="{8047A3C3-E9D8-4466-9BF9-17339D898132}" dt="2023-06-09T20:48:08.694" v="5030" actId="207"/>
          <ac:spMkLst>
            <pc:docMk/>
            <pc:sldMk cId="2242739619" sldId="280"/>
            <ac:spMk id="51" creationId="{1BD21CBD-13CD-6BE7-F746-951DDB0B0DA2}"/>
          </ac:spMkLst>
        </pc:spChg>
        <pc:spChg chg="mod ord topLvl">
          <ac:chgData name="Rachel Hunting" userId="35e30035-1f84-46e7-8487-33831afe513a" providerId="ADAL" clId="{8047A3C3-E9D8-4466-9BF9-17339D898132}" dt="2023-06-09T20:49:35.012" v="5037" actId="113"/>
          <ac:spMkLst>
            <pc:docMk/>
            <pc:sldMk cId="2242739619" sldId="280"/>
            <ac:spMk id="54" creationId="{BD45D952-0AB8-4728-B3B8-F89DF1FC05E4}"/>
          </ac:spMkLst>
        </pc:spChg>
        <pc:spChg chg="mod topLvl">
          <ac:chgData name="Rachel Hunting" userId="35e30035-1f84-46e7-8487-33831afe513a" providerId="ADAL" clId="{8047A3C3-E9D8-4466-9BF9-17339D898132}" dt="2023-06-09T20:42:25.471" v="4933" actId="790"/>
          <ac:spMkLst>
            <pc:docMk/>
            <pc:sldMk cId="2242739619" sldId="280"/>
            <ac:spMk id="55" creationId="{A9314C60-B904-48FC-9157-A18C676A2439}"/>
          </ac:spMkLst>
        </pc:spChg>
        <pc:spChg chg="mod">
          <ac:chgData name="Rachel Hunting" userId="35e30035-1f84-46e7-8487-33831afe513a" providerId="ADAL" clId="{8047A3C3-E9D8-4466-9BF9-17339D898132}" dt="2023-06-09T20:05:51.710" v="3953" actId="165"/>
          <ac:spMkLst>
            <pc:docMk/>
            <pc:sldMk cId="2242739619" sldId="280"/>
            <ac:spMk id="56" creationId="{47121E23-D74D-4051-9877-B90090FE5FE5}"/>
          </ac:spMkLst>
        </pc:spChg>
        <pc:spChg chg="mod topLvl">
          <ac:chgData name="Rachel Hunting" userId="35e30035-1f84-46e7-8487-33831afe513a" providerId="ADAL" clId="{8047A3C3-E9D8-4466-9BF9-17339D898132}" dt="2023-06-09T20:54:07.190" v="5090" actId="14100"/>
          <ac:spMkLst>
            <pc:docMk/>
            <pc:sldMk cId="2242739619" sldId="280"/>
            <ac:spMk id="57" creationId="{3A5C0C95-3C37-456C-92A6-DE545EC6E2E9}"/>
          </ac:spMkLst>
        </pc:spChg>
        <pc:spChg chg="mod">
          <ac:chgData name="Rachel Hunting" userId="35e30035-1f84-46e7-8487-33831afe513a" providerId="ADAL" clId="{8047A3C3-E9D8-4466-9BF9-17339D898132}" dt="2023-06-09T20:48:32.089" v="5032" actId="207"/>
          <ac:spMkLst>
            <pc:docMk/>
            <pc:sldMk cId="2242739619" sldId="280"/>
            <ac:spMk id="59" creationId="{426C6CBD-02CB-073E-D0D8-987D9FEFDAA3}"/>
          </ac:spMkLst>
        </pc:spChg>
        <pc:spChg chg="mod topLvl">
          <ac:chgData name="Rachel Hunting" userId="35e30035-1f84-46e7-8487-33831afe513a" providerId="ADAL" clId="{8047A3C3-E9D8-4466-9BF9-17339D898132}" dt="2023-06-09T20:54:18.789" v="5092" actId="113"/>
          <ac:spMkLst>
            <pc:docMk/>
            <pc:sldMk cId="2242739619" sldId="280"/>
            <ac:spMk id="60" creationId="{E0380CCA-7F25-4ECF-957B-AC9AE257366A}"/>
          </ac:spMkLst>
        </pc:spChg>
        <pc:spChg chg="del mod topLvl">
          <ac:chgData name="Rachel Hunting" userId="35e30035-1f84-46e7-8487-33831afe513a" providerId="ADAL" clId="{8047A3C3-E9D8-4466-9BF9-17339D898132}" dt="2023-06-09T20:28:52.760" v="4629" actId="478"/>
          <ac:spMkLst>
            <pc:docMk/>
            <pc:sldMk cId="2242739619" sldId="280"/>
            <ac:spMk id="61" creationId="{ADD6B137-8FA6-44DC-8F4E-BA0D95A5AF65}"/>
          </ac:spMkLst>
        </pc:spChg>
        <pc:spChg chg="mod">
          <ac:chgData name="Rachel Hunting" userId="35e30035-1f84-46e7-8487-33831afe513a" providerId="ADAL" clId="{8047A3C3-E9D8-4466-9BF9-17339D898132}" dt="2023-06-09T20:48:32.089" v="5032" actId="207"/>
          <ac:spMkLst>
            <pc:docMk/>
            <pc:sldMk cId="2242739619" sldId="280"/>
            <ac:spMk id="62" creationId="{9D4EE7FE-AEBE-3D0E-5EE8-E6584F974516}"/>
          </ac:spMkLst>
        </pc:spChg>
        <pc:spChg chg="del mod topLvl">
          <ac:chgData name="Rachel Hunting" userId="35e30035-1f84-46e7-8487-33831afe513a" providerId="ADAL" clId="{8047A3C3-E9D8-4466-9BF9-17339D898132}" dt="2023-06-09T20:12:34.297" v="4170" actId="478"/>
          <ac:spMkLst>
            <pc:docMk/>
            <pc:sldMk cId="2242739619" sldId="280"/>
            <ac:spMk id="63" creationId="{10C8F1F7-AB04-41D1-AF39-ED15AF2D1D54}"/>
          </ac:spMkLst>
        </pc:spChg>
        <pc:spChg chg="add mod">
          <ac:chgData name="Rachel Hunting" userId="35e30035-1f84-46e7-8487-33831afe513a" providerId="ADAL" clId="{8047A3C3-E9D8-4466-9BF9-17339D898132}" dt="2023-06-09T20:48:54.072" v="5035"/>
          <ac:spMkLst>
            <pc:docMk/>
            <pc:sldMk cId="2242739619" sldId="280"/>
            <ac:spMk id="64" creationId="{8E501374-6012-0F44-3283-F8D9F5B45520}"/>
          </ac:spMkLst>
        </pc:spChg>
        <pc:spChg chg="mod">
          <ac:chgData name="Rachel Hunting" userId="35e30035-1f84-46e7-8487-33831afe513a" providerId="ADAL" clId="{8047A3C3-E9D8-4466-9BF9-17339D898132}" dt="2023-06-09T20:05:51.710" v="3953" actId="165"/>
          <ac:spMkLst>
            <pc:docMk/>
            <pc:sldMk cId="2242739619" sldId="280"/>
            <ac:spMk id="89" creationId="{A9247661-9736-4210-9A09-8212E9D6A6CB}"/>
          </ac:spMkLst>
        </pc:spChg>
        <pc:spChg chg="mod">
          <ac:chgData name="Rachel Hunting" userId="35e30035-1f84-46e7-8487-33831afe513a" providerId="ADAL" clId="{8047A3C3-E9D8-4466-9BF9-17339D898132}" dt="2023-06-09T20:05:51.710" v="3953" actId="165"/>
          <ac:spMkLst>
            <pc:docMk/>
            <pc:sldMk cId="2242739619" sldId="280"/>
            <ac:spMk id="90" creationId="{E7A1EBA5-3A57-4760-A6BB-E8BB409B4B84}"/>
          </ac:spMkLst>
        </pc:spChg>
        <pc:spChg chg="mod">
          <ac:chgData name="Rachel Hunting" userId="35e30035-1f84-46e7-8487-33831afe513a" providerId="ADAL" clId="{8047A3C3-E9D8-4466-9BF9-17339D898132}" dt="2023-06-09T20:05:51.710" v="3953" actId="165"/>
          <ac:spMkLst>
            <pc:docMk/>
            <pc:sldMk cId="2242739619" sldId="280"/>
            <ac:spMk id="91" creationId="{D717A019-6608-40FD-8F0B-75A36291A76F}"/>
          </ac:spMkLst>
        </pc:spChg>
        <pc:spChg chg="mod">
          <ac:chgData name="Rachel Hunting" userId="35e30035-1f84-46e7-8487-33831afe513a" providerId="ADAL" clId="{8047A3C3-E9D8-4466-9BF9-17339D898132}" dt="2023-06-09T20:05:51.710" v="3953" actId="165"/>
          <ac:spMkLst>
            <pc:docMk/>
            <pc:sldMk cId="2242739619" sldId="280"/>
            <ac:spMk id="106" creationId="{0D66D67D-648B-476B-9606-12345651F284}"/>
          </ac:spMkLst>
        </pc:spChg>
        <pc:spChg chg="mod">
          <ac:chgData name="Rachel Hunting" userId="35e30035-1f84-46e7-8487-33831afe513a" providerId="ADAL" clId="{8047A3C3-E9D8-4466-9BF9-17339D898132}" dt="2023-06-09T20:05:51.710" v="3953" actId="165"/>
          <ac:spMkLst>
            <pc:docMk/>
            <pc:sldMk cId="2242739619" sldId="280"/>
            <ac:spMk id="107" creationId="{4EA806AB-1D2B-497B-9FDF-2244E3D88D5F}"/>
          </ac:spMkLst>
        </pc:spChg>
        <pc:spChg chg="mod topLvl">
          <ac:chgData name="Rachel Hunting" userId="35e30035-1f84-46e7-8487-33831afe513a" providerId="ADAL" clId="{8047A3C3-E9D8-4466-9BF9-17339D898132}" dt="2023-06-09T20:51:49.666" v="5072" actId="113"/>
          <ac:spMkLst>
            <pc:docMk/>
            <pc:sldMk cId="2242739619" sldId="280"/>
            <ac:spMk id="108" creationId="{2CDC5277-C7DE-4CDD-B3BD-045965AB188A}"/>
          </ac:spMkLst>
        </pc:spChg>
        <pc:spChg chg="mod topLvl">
          <ac:chgData name="Rachel Hunting" userId="35e30035-1f84-46e7-8487-33831afe513a" providerId="ADAL" clId="{8047A3C3-E9D8-4466-9BF9-17339D898132}" dt="2023-06-09T20:54:21.646" v="5093" actId="113"/>
          <ac:spMkLst>
            <pc:docMk/>
            <pc:sldMk cId="2242739619" sldId="280"/>
            <ac:spMk id="116" creationId="{0AB2518B-0E5C-4CEA-B680-20529DB531EA}"/>
          </ac:spMkLst>
        </pc:spChg>
        <pc:spChg chg="del mod topLvl">
          <ac:chgData name="Rachel Hunting" userId="35e30035-1f84-46e7-8487-33831afe513a" providerId="ADAL" clId="{8047A3C3-E9D8-4466-9BF9-17339D898132}" dt="2023-06-09T20:28:51.462" v="4628" actId="478"/>
          <ac:spMkLst>
            <pc:docMk/>
            <pc:sldMk cId="2242739619" sldId="280"/>
            <ac:spMk id="117" creationId="{6B0F0594-1B2E-4D08-B248-A6A94C6C85FC}"/>
          </ac:spMkLst>
        </pc:spChg>
        <pc:spChg chg="mod">
          <ac:chgData name="Rachel Hunting" userId="35e30035-1f84-46e7-8487-33831afe513a" providerId="ADAL" clId="{8047A3C3-E9D8-4466-9BF9-17339D898132}" dt="2023-06-09T20:05:51.710" v="3953" actId="165"/>
          <ac:spMkLst>
            <pc:docMk/>
            <pc:sldMk cId="2242739619" sldId="280"/>
            <ac:spMk id="119" creationId="{3BD192C9-A6E3-40FC-A1E2-B4AEB38CA90F}"/>
          </ac:spMkLst>
        </pc:spChg>
        <pc:spChg chg="mod">
          <ac:chgData name="Rachel Hunting" userId="35e30035-1f84-46e7-8487-33831afe513a" providerId="ADAL" clId="{8047A3C3-E9D8-4466-9BF9-17339D898132}" dt="2023-06-09T20:05:51.710" v="3953" actId="165"/>
          <ac:spMkLst>
            <pc:docMk/>
            <pc:sldMk cId="2242739619" sldId="280"/>
            <ac:spMk id="120" creationId="{631ABFA2-F865-4D21-A15D-DCEA364A2339}"/>
          </ac:spMkLst>
        </pc:spChg>
        <pc:spChg chg="del mod">
          <ac:chgData name="Rachel Hunting" userId="35e30035-1f84-46e7-8487-33831afe513a" providerId="ADAL" clId="{8047A3C3-E9D8-4466-9BF9-17339D898132}" dt="2023-06-09T20:05:28.538" v="3942" actId="478"/>
          <ac:spMkLst>
            <pc:docMk/>
            <pc:sldMk cId="2242739619" sldId="280"/>
            <ac:spMk id="133" creationId="{3CE8265B-86CF-4FA1-BECA-CA98C5D88E5A}"/>
          </ac:spMkLst>
        </pc:spChg>
        <pc:spChg chg="del">
          <ac:chgData name="Rachel Hunting" userId="35e30035-1f84-46e7-8487-33831afe513a" providerId="ADAL" clId="{8047A3C3-E9D8-4466-9BF9-17339D898132}" dt="2023-06-09T20:05:25.363" v="3939" actId="478"/>
          <ac:spMkLst>
            <pc:docMk/>
            <pc:sldMk cId="2242739619" sldId="280"/>
            <ac:spMk id="134" creationId="{4E35BF5F-5A0D-48EF-94F4-031A07DB52AC}"/>
          </ac:spMkLst>
        </pc:spChg>
        <pc:spChg chg="del mod">
          <ac:chgData name="Rachel Hunting" userId="35e30035-1f84-46e7-8487-33831afe513a" providerId="ADAL" clId="{8047A3C3-E9D8-4466-9BF9-17339D898132}" dt="2023-06-09T20:05:30.135" v="3944" actId="478"/>
          <ac:spMkLst>
            <pc:docMk/>
            <pc:sldMk cId="2242739619" sldId="280"/>
            <ac:spMk id="135" creationId="{DD602911-3FC2-4961-849B-EA521FF49D65}"/>
          </ac:spMkLst>
        </pc:spChg>
        <pc:spChg chg="del mod">
          <ac:chgData name="Rachel Hunting" userId="35e30035-1f84-46e7-8487-33831afe513a" providerId="ADAL" clId="{8047A3C3-E9D8-4466-9BF9-17339D898132}" dt="2023-06-09T20:05:34.592" v="3948" actId="478"/>
          <ac:spMkLst>
            <pc:docMk/>
            <pc:sldMk cId="2242739619" sldId="280"/>
            <ac:spMk id="136" creationId="{8A7573F4-0938-4F8C-B809-796FCDA88503}"/>
          </ac:spMkLst>
        </pc:spChg>
        <pc:spChg chg="del">
          <ac:chgData name="Rachel Hunting" userId="35e30035-1f84-46e7-8487-33831afe513a" providerId="ADAL" clId="{8047A3C3-E9D8-4466-9BF9-17339D898132}" dt="2023-06-09T20:05:35.925" v="3949" actId="478"/>
          <ac:spMkLst>
            <pc:docMk/>
            <pc:sldMk cId="2242739619" sldId="280"/>
            <ac:spMk id="137" creationId="{D449A84F-96DC-46AF-A36E-0BC23B968FE9}"/>
          </ac:spMkLst>
        </pc:spChg>
        <pc:spChg chg="del">
          <ac:chgData name="Rachel Hunting" userId="35e30035-1f84-46e7-8487-33831afe513a" providerId="ADAL" clId="{8047A3C3-E9D8-4466-9BF9-17339D898132}" dt="2023-06-09T20:05:37.262" v="3950" actId="478"/>
          <ac:spMkLst>
            <pc:docMk/>
            <pc:sldMk cId="2242739619" sldId="280"/>
            <ac:spMk id="138" creationId="{6FF931CF-E81A-4401-89DB-2B92E2498777}"/>
          </ac:spMkLst>
        </pc:spChg>
        <pc:spChg chg="del">
          <ac:chgData name="Rachel Hunting" userId="35e30035-1f84-46e7-8487-33831afe513a" providerId="ADAL" clId="{8047A3C3-E9D8-4466-9BF9-17339D898132}" dt="2023-06-09T20:05:33.504" v="3947" actId="478"/>
          <ac:spMkLst>
            <pc:docMk/>
            <pc:sldMk cId="2242739619" sldId="280"/>
            <ac:spMk id="139" creationId="{4D5841C2-A824-4C8C-94C3-9A85D15FF87A}"/>
          </ac:spMkLst>
        </pc:spChg>
        <pc:spChg chg="del">
          <ac:chgData name="Rachel Hunting" userId="35e30035-1f84-46e7-8487-33831afe513a" providerId="ADAL" clId="{8047A3C3-E9D8-4466-9BF9-17339D898132}" dt="2023-06-09T20:05:38.268" v="3951" actId="478"/>
          <ac:spMkLst>
            <pc:docMk/>
            <pc:sldMk cId="2242739619" sldId="280"/>
            <ac:spMk id="140" creationId="{1735B97E-EDD3-468A-97B0-E501481D9A52}"/>
          </ac:spMkLst>
        </pc:spChg>
        <pc:spChg chg="del">
          <ac:chgData name="Rachel Hunting" userId="35e30035-1f84-46e7-8487-33831afe513a" providerId="ADAL" clId="{8047A3C3-E9D8-4466-9BF9-17339D898132}" dt="2023-06-09T20:05:26.370" v="3940" actId="478"/>
          <ac:spMkLst>
            <pc:docMk/>
            <pc:sldMk cId="2242739619" sldId="280"/>
            <ac:spMk id="141" creationId="{5B265EB2-4755-4184-9A8B-F19EFF6F59CA}"/>
          </ac:spMkLst>
        </pc:spChg>
        <pc:spChg chg="del mod topLvl">
          <ac:chgData name="Rachel Hunting" userId="35e30035-1f84-46e7-8487-33831afe513a" providerId="ADAL" clId="{8047A3C3-E9D8-4466-9BF9-17339D898132}" dt="2023-06-09T20:08:43.680" v="4018"/>
          <ac:spMkLst>
            <pc:docMk/>
            <pc:sldMk cId="2242739619" sldId="280"/>
            <ac:spMk id="142" creationId="{98670B12-4910-47D2-9369-BCA842F292E2}"/>
          </ac:spMkLst>
        </pc:spChg>
        <pc:spChg chg="mod">
          <ac:chgData name="Rachel Hunting" userId="35e30035-1f84-46e7-8487-33831afe513a" providerId="ADAL" clId="{8047A3C3-E9D8-4466-9BF9-17339D898132}" dt="2023-06-09T20:05:51.710" v="3953" actId="165"/>
          <ac:spMkLst>
            <pc:docMk/>
            <pc:sldMk cId="2242739619" sldId="280"/>
            <ac:spMk id="144" creationId="{1EA59FBC-87C0-403A-AD99-D0FE462A2619}"/>
          </ac:spMkLst>
        </pc:spChg>
        <pc:spChg chg="mod">
          <ac:chgData name="Rachel Hunting" userId="35e30035-1f84-46e7-8487-33831afe513a" providerId="ADAL" clId="{8047A3C3-E9D8-4466-9BF9-17339D898132}" dt="2023-06-09T20:05:51.710" v="3953" actId="165"/>
          <ac:spMkLst>
            <pc:docMk/>
            <pc:sldMk cId="2242739619" sldId="280"/>
            <ac:spMk id="145" creationId="{21A1EB50-4F48-472B-912B-FD2F5333A6D5}"/>
          </ac:spMkLst>
        </pc:spChg>
        <pc:spChg chg="del mod topLvl">
          <ac:chgData name="Rachel Hunting" userId="35e30035-1f84-46e7-8487-33831afe513a" providerId="ADAL" clId="{8047A3C3-E9D8-4466-9BF9-17339D898132}" dt="2023-06-09T20:17:58.784" v="4271" actId="478"/>
          <ac:spMkLst>
            <pc:docMk/>
            <pc:sldMk cId="2242739619" sldId="280"/>
            <ac:spMk id="146" creationId="{78AD982F-4F3C-45A9-83D2-7D5043F11D73}"/>
          </ac:spMkLst>
        </pc:spChg>
        <pc:grpChg chg="add del mod">
          <ac:chgData name="Rachel Hunting" userId="35e30035-1f84-46e7-8487-33831afe513a" providerId="ADAL" clId="{8047A3C3-E9D8-4466-9BF9-17339D898132}" dt="2023-06-09T20:05:51.710" v="3953" actId="165"/>
          <ac:grpSpMkLst>
            <pc:docMk/>
            <pc:sldMk cId="2242739619" sldId="280"/>
            <ac:grpSpMk id="7" creationId="{03D6AC11-D087-774C-A4FD-07ADC31EF996}"/>
          </ac:grpSpMkLst>
        </pc:grpChg>
        <pc:grpChg chg="add del mod">
          <ac:chgData name="Rachel Hunting" userId="35e30035-1f84-46e7-8487-33831afe513a" providerId="ADAL" clId="{8047A3C3-E9D8-4466-9BF9-17339D898132}" dt="2023-06-09T20:15:59.513" v="4257" actId="478"/>
          <ac:grpSpMkLst>
            <pc:docMk/>
            <pc:sldMk cId="2242739619" sldId="280"/>
            <ac:grpSpMk id="9" creationId="{3D0B982E-4325-9C17-52D3-3D6341D17A56}"/>
          </ac:grpSpMkLst>
        </pc:grpChg>
        <pc:grpChg chg="add del mod">
          <ac:chgData name="Rachel Hunting" userId="35e30035-1f84-46e7-8487-33831afe513a" providerId="ADAL" clId="{8047A3C3-E9D8-4466-9BF9-17339D898132}" dt="2023-06-09T20:35:34.275" v="4820" actId="165"/>
          <ac:grpSpMkLst>
            <pc:docMk/>
            <pc:sldMk cId="2242739619" sldId="280"/>
            <ac:grpSpMk id="38" creationId="{1F5DF282-8667-245E-4151-FC54AF1A1CC3}"/>
          </ac:grpSpMkLst>
        </pc:grpChg>
        <pc:grpChg chg="add del mod ord">
          <ac:chgData name="Rachel Hunting" userId="35e30035-1f84-46e7-8487-33831afe513a" providerId="ADAL" clId="{8047A3C3-E9D8-4466-9BF9-17339D898132}" dt="2023-06-09T20:48:58.057" v="5036" actId="166"/>
          <ac:grpSpMkLst>
            <pc:docMk/>
            <pc:sldMk cId="2242739619" sldId="280"/>
            <ac:grpSpMk id="46" creationId="{88D27926-FD2B-C558-FC2D-8ED1528747D0}"/>
          </ac:grpSpMkLst>
        </pc:grpChg>
        <pc:grpChg chg="add del mod">
          <ac:chgData name="Rachel Hunting" userId="35e30035-1f84-46e7-8487-33831afe513a" providerId="ADAL" clId="{8047A3C3-E9D8-4466-9BF9-17339D898132}" dt="2023-06-09T20:48:08.694" v="5030" actId="207"/>
          <ac:grpSpMkLst>
            <pc:docMk/>
            <pc:sldMk cId="2242739619" sldId="280"/>
            <ac:grpSpMk id="49" creationId="{02DFF8F3-38BC-B8FC-5DA9-FC7BC511E2AD}"/>
          </ac:grpSpMkLst>
        </pc:grpChg>
        <pc:grpChg chg="del mod topLvl">
          <ac:chgData name="Rachel Hunting" userId="35e30035-1f84-46e7-8487-33831afe513a" providerId="ADAL" clId="{8047A3C3-E9D8-4466-9BF9-17339D898132}" dt="2023-06-09T20:16:00.557" v="4258" actId="478"/>
          <ac:grpSpMkLst>
            <pc:docMk/>
            <pc:sldMk cId="2242739619" sldId="280"/>
            <ac:grpSpMk id="52" creationId="{BFE41467-3A68-48A6-99B1-20E668DF7A6C}"/>
          </ac:grpSpMkLst>
        </pc:grpChg>
        <pc:grpChg chg="add del mod">
          <ac:chgData name="Rachel Hunting" userId="35e30035-1f84-46e7-8487-33831afe513a" providerId="ADAL" clId="{8047A3C3-E9D8-4466-9BF9-17339D898132}" dt="2023-06-09T20:48:32.089" v="5032" actId="207"/>
          <ac:grpSpMkLst>
            <pc:docMk/>
            <pc:sldMk cId="2242739619" sldId="280"/>
            <ac:grpSpMk id="53" creationId="{D2F04ADD-28CA-8481-5FB8-B1258426B23D}"/>
          </ac:grpSpMkLst>
        </pc:grpChg>
        <pc:grpChg chg="del mod topLvl">
          <ac:chgData name="Rachel Hunting" userId="35e30035-1f84-46e7-8487-33831afe513a" providerId="ADAL" clId="{8047A3C3-E9D8-4466-9BF9-17339D898132}" dt="2023-06-09T20:12:45.249" v="4173" actId="478"/>
          <ac:grpSpMkLst>
            <pc:docMk/>
            <pc:sldMk cId="2242739619" sldId="280"/>
            <ac:grpSpMk id="58" creationId="{3B0AE59A-74DC-4887-AB17-40E1EB397366}"/>
          </ac:grpSpMkLst>
        </pc:grpChg>
        <pc:grpChg chg="del mod topLvl">
          <ac:chgData name="Rachel Hunting" userId="35e30035-1f84-46e7-8487-33831afe513a" providerId="ADAL" clId="{8047A3C3-E9D8-4466-9BF9-17339D898132}" dt="2023-06-09T20:28:20.628" v="4622" actId="478"/>
          <ac:grpSpMkLst>
            <pc:docMk/>
            <pc:sldMk cId="2242739619" sldId="280"/>
            <ac:grpSpMk id="105" creationId="{C9303567-9F9E-4404-869C-7384F6C2BBEE}"/>
          </ac:grpSpMkLst>
        </pc:grpChg>
        <pc:grpChg chg="del mod topLvl">
          <ac:chgData name="Rachel Hunting" userId="35e30035-1f84-46e7-8487-33831afe513a" providerId="ADAL" clId="{8047A3C3-E9D8-4466-9BF9-17339D898132}" dt="2023-06-09T20:28:21.585" v="4623" actId="478"/>
          <ac:grpSpMkLst>
            <pc:docMk/>
            <pc:sldMk cId="2242739619" sldId="280"/>
            <ac:grpSpMk id="118" creationId="{F81592F6-2C98-4EB6-8CFC-44552AA20415}"/>
          </ac:grpSpMkLst>
        </pc:grpChg>
        <pc:grpChg chg="del mod topLvl">
          <ac:chgData name="Rachel Hunting" userId="35e30035-1f84-46e7-8487-33831afe513a" providerId="ADAL" clId="{8047A3C3-E9D8-4466-9BF9-17339D898132}" dt="2023-06-09T20:15:04.610" v="4241" actId="478"/>
          <ac:grpSpMkLst>
            <pc:docMk/>
            <pc:sldMk cId="2242739619" sldId="280"/>
            <ac:grpSpMk id="143" creationId="{F3DAB141-4357-4A66-B76F-CC747F99DEAA}"/>
          </ac:grpSpMkLst>
        </pc:grpChg>
        <pc:picChg chg="add mod">
          <ac:chgData name="Rachel Hunting" userId="35e30035-1f84-46e7-8487-33831afe513a" providerId="ADAL" clId="{8047A3C3-E9D8-4466-9BF9-17339D898132}" dt="2023-06-09T20:15:48.583" v="4255" actId="1076"/>
          <ac:picMkLst>
            <pc:docMk/>
            <pc:sldMk cId="2242739619" sldId="280"/>
            <ac:picMk id="13" creationId="{AD326190-7F4E-1448-12EE-A0442D508B01}"/>
          </ac:picMkLst>
        </pc:picChg>
        <pc:picChg chg="add mod">
          <ac:chgData name="Rachel Hunting" userId="35e30035-1f84-46e7-8487-33831afe513a" providerId="ADAL" clId="{8047A3C3-E9D8-4466-9BF9-17339D898132}" dt="2023-06-09T20:16:35.892" v="4263" actId="1076"/>
          <ac:picMkLst>
            <pc:docMk/>
            <pc:sldMk cId="2242739619" sldId="280"/>
            <ac:picMk id="14" creationId="{BBD9548D-701D-6C2F-3A55-F5C03C4581A8}"/>
          </ac:picMkLst>
        </pc:picChg>
        <pc:picChg chg="add mod">
          <ac:chgData name="Rachel Hunting" userId="35e30035-1f84-46e7-8487-33831afe513a" providerId="ADAL" clId="{8047A3C3-E9D8-4466-9BF9-17339D898132}" dt="2023-06-09T20:17:44.180" v="4269" actId="1076"/>
          <ac:picMkLst>
            <pc:docMk/>
            <pc:sldMk cId="2242739619" sldId="280"/>
            <ac:picMk id="15" creationId="{F3AEACF7-2FDF-6412-DD33-186EEA8FDDAE}"/>
          </ac:picMkLst>
        </pc:picChg>
        <pc:picChg chg="add del mod">
          <ac:chgData name="Rachel Hunting" userId="35e30035-1f84-46e7-8487-33831afe513a" providerId="ADAL" clId="{8047A3C3-E9D8-4466-9BF9-17339D898132}" dt="2023-06-09T20:18:03.267" v="4273"/>
          <ac:picMkLst>
            <pc:docMk/>
            <pc:sldMk cId="2242739619" sldId="280"/>
            <ac:picMk id="16" creationId="{1358BE2F-F530-AADF-4611-F1D65D9C824E}"/>
          </ac:picMkLst>
        </pc:picChg>
        <pc:picChg chg="add mod">
          <ac:chgData name="Rachel Hunting" userId="35e30035-1f84-46e7-8487-33831afe513a" providerId="ADAL" clId="{8047A3C3-E9D8-4466-9BF9-17339D898132}" dt="2023-06-09T20:34:37.861" v="4817" actId="14100"/>
          <ac:picMkLst>
            <pc:docMk/>
            <pc:sldMk cId="2242739619" sldId="280"/>
            <ac:picMk id="22" creationId="{E6959D0F-4ADC-0675-E30D-0DB14D116E08}"/>
          </ac:picMkLst>
        </pc:picChg>
        <pc:picChg chg="add mod">
          <ac:chgData name="Rachel Hunting" userId="35e30035-1f84-46e7-8487-33831afe513a" providerId="ADAL" clId="{8047A3C3-E9D8-4466-9BF9-17339D898132}" dt="2023-06-09T20:28:40.556" v="4625" actId="1076"/>
          <ac:picMkLst>
            <pc:docMk/>
            <pc:sldMk cId="2242739619" sldId="280"/>
            <ac:picMk id="28" creationId="{B4F9AC5E-F798-D405-220A-2EB0ECC6FA60}"/>
          </ac:picMkLst>
        </pc:picChg>
        <pc:picChg chg="add mod">
          <ac:chgData name="Rachel Hunting" userId="35e30035-1f84-46e7-8487-33831afe513a" providerId="ADAL" clId="{8047A3C3-E9D8-4466-9BF9-17339D898132}" dt="2023-06-09T20:28:47.914" v="4627" actId="1076"/>
          <ac:picMkLst>
            <pc:docMk/>
            <pc:sldMk cId="2242739619" sldId="280"/>
            <ac:picMk id="30" creationId="{1A6E6F3D-3E88-989B-1957-409EBE6AD34B}"/>
          </ac:picMkLst>
        </pc:picChg>
        <pc:picChg chg="add mod">
          <ac:chgData name="Rachel Hunting" userId="35e30035-1f84-46e7-8487-33831afe513a" providerId="ADAL" clId="{8047A3C3-E9D8-4466-9BF9-17339D898132}" dt="2023-06-09T20:34:58.314" v="4818" actId="1076"/>
          <ac:picMkLst>
            <pc:docMk/>
            <pc:sldMk cId="2242739619" sldId="280"/>
            <ac:picMk id="32" creationId="{87447A23-9271-55A4-67E7-C01E321D265F}"/>
          </ac:picMkLst>
        </pc:picChg>
        <pc:picChg chg="add del mod topLvl">
          <ac:chgData name="Rachel Hunting" userId="35e30035-1f84-46e7-8487-33831afe513a" providerId="ADAL" clId="{8047A3C3-E9D8-4466-9BF9-17339D898132}" dt="2023-06-09T20:46:32.994" v="5015" actId="478"/>
          <ac:picMkLst>
            <pc:docMk/>
            <pc:sldMk cId="2242739619" sldId="280"/>
            <ac:picMk id="35" creationId="{8FA8ECAB-FD88-7C8F-8A06-88733CE53515}"/>
          </ac:picMkLst>
        </pc:picChg>
        <pc:picChg chg="add mod">
          <ac:chgData name="Rachel Hunting" userId="35e30035-1f84-46e7-8487-33831afe513a" providerId="ADAL" clId="{8047A3C3-E9D8-4466-9BF9-17339D898132}" dt="2023-06-09T20:55:22.525" v="5111" actId="1076"/>
          <ac:picMkLst>
            <pc:docMk/>
            <pc:sldMk cId="2242739619" sldId="280"/>
            <ac:picMk id="40" creationId="{096024B5-E908-853F-FFC0-6D4F55C3ECEA}"/>
          </ac:picMkLst>
        </pc:picChg>
        <pc:picChg chg="add mod">
          <ac:chgData name="Rachel Hunting" userId="35e30035-1f84-46e7-8487-33831afe513a" providerId="ADAL" clId="{8047A3C3-E9D8-4466-9BF9-17339D898132}" dt="2023-06-09T20:55:55.491" v="5113" actId="1076"/>
          <ac:picMkLst>
            <pc:docMk/>
            <pc:sldMk cId="2242739619" sldId="280"/>
            <ac:picMk id="42" creationId="{97313F71-EF76-5838-244C-2AE8B8877665}"/>
          </ac:picMkLst>
        </pc:picChg>
        <pc:picChg chg="add del mod">
          <ac:chgData name="Rachel Hunting" userId="35e30035-1f84-46e7-8487-33831afe513a" providerId="ADAL" clId="{8047A3C3-E9D8-4466-9BF9-17339D898132}" dt="2023-06-09T20:47:42.110" v="5023"/>
          <ac:picMkLst>
            <pc:docMk/>
            <pc:sldMk cId="2242739619" sldId="280"/>
            <ac:picMk id="45" creationId="{CD603390-F295-634F-B04C-CC292385C17B}"/>
          </ac:picMkLst>
        </pc:picChg>
        <pc:cxnChg chg="add del">
          <ac:chgData name="Rachel Hunting" userId="35e30035-1f84-46e7-8487-33831afe513a" providerId="ADAL" clId="{8047A3C3-E9D8-4466-9BF9-17339D898132}" dt="2023-06-09T20:04:29.923" v="3935" actId="478"/>
          <ac:cxnSpMkLst>
            <pc:docMk/>
            <pc:sldMk cId="2242739619" sldId="280"/>
            <ac:cxnSpMk id="6" creationId="{4824488E-315F-07F9-6CEC-A3EA1E70BBE5}"/>
          </ac:cxnSpMkLst>
        </pc:cxnChg>
      </pc:sldChg>
      <pc:sldChg chg="del">
        <pc:chgData name="Rachel Hunting" userId="35e30035-1f84-46e7-8487-33831afe513a" providerId="ADAL" clId="{8047A3C3-E9D8-4466-9BF9-17339D898132}" dt="2023-06-09T18:26:01.816" v="143"/>
        <pc:sldMkLst>
          <pc:docMk/>
          <pc:sldMk cId="2924582707" sldId="281"/>
        </pc:sldMkLst>
      </pc:sldChg>
      <pc:sldChg chg="modSp del mod">
        <pc:chgData name="Rachel Hunting" userId="35e30035-1f84-46e7-8487-33831afe513a" providerId="ADAL" clId="{8047A3C3-E9D8-4466-9BF9-17339D898132}" dt="2023-06-09T18:26:01.816" v="143"/>
        <pc:sldMkLst>
          <pc:docMk/>
          <pc:sldMk cId="1989239495" sldId="282"/>
        </pc:sldMkLst>
        <pc:spChg chg="mod">
          <ac:chgData name="Rachel Hunting" userId="35e30035-1f84-46e7-8487-33831afe513a" providerId="ADAL" clId="{8047A3C3-E9D8-4466-9BF9-17339D898132}" dt="2023-06-09T18:26:01.800" v="142" actId="207"/>
          <ac:spMkLst>
            <pc:docMk/>
            <pc:sldMk cId="1989239495" sldId="282"/>
            <ac:spMk id="4" creationId="{BECB5F56-79DE-4733-9CB3-878E6534D82D}"/>
          </ac:spMkLst>
        </pc:spChg>
      </pc:sldChg>
      <pc:sldChg chg="del">
        <pc:chgData name="Rachel Hunting" userId="35e30035-1f84-46e7-8487-33831afe513a" providerId="ADAL" clId="{8047A3C3-E9D8-4466-9BF9-17339D898132}" dt="2023-06-09T18:26:01.816" v="143"/>
        <pc:sldMkLst>
          <pc:docMk/>
          <pc:sldMk cId="3089367549" sldId="283"/>
        </pc:sldMkLst>
      </pc:sldChg>
      <pc:sldChg chg="del">
        <pc:chgData name="Rachel Hunting" userId="35e30035-1f84-46e7-8487-33831afe513a" providerId="ADAL" clId="{8047A3C3-E9D8-4466-9BF9-17339D898132}" dt="2023-06-09T18:26:01.816" v="143"/>
        <pc:sldMkLst>
          <pc:docMk/>
          <pc:sldMk cId="1778315082" sldId="284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0" sldId="285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2392978332" sldId="286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0" sldId="287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0" sldId="291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3983989990" sldId="296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0" sldId="297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1019888387" sldId="298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0" sldId="300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325152071" sldId="301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2924455677" sldId="304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3269353337" sldId="306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1909713822" sldId="307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1318256862" sldId="309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211770813" sldId="313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2566845228" sldId="315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1502565576" sldId="316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0" sldId="318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2662710746" sldId="319"/>
        </pc:sldMkLst>
      </pc:sldChg>
      <pc:sldChg chg="del">
        <pc:chgData name="Rachel Hunting" userId="35e30035-1f84-46e7-8487-33831afe513a" providerId="ADAL" clId="{8047A3C3-E9D8-4466-9BF9-17339D898132}" dt="2023-06-09T20:57:17.418" v="5114" actId="47"/>
        <pc:sldMkLst>
          <pc:docMk/>
          <pc:sldMk cId="1889200929" sldId="320"/>
        </pc:sldMkLst>
      </pc:sldChg>
      <pc:sldChg chg="addSp delSp modSp new mod">
        <pc:chgData name="Rachel Hunting" userId="35e30035-1f84-46e7-8487-33831afe513a" providerId="ADAL" clId="{8047A3C3-E9D8-4466-9BF9-17339D898132}" dt="2023-06-09T18:41:56.776" v="239" actId="1076"/>
        <pc:sldMkLst>
          <pc:docMk/>
          <pc:sldMk cId="1897068985" sldId="321"/>
        </pc:sldMkLst>
        <pc:spChg chg="add del mod">
          <ac:chgData name="Rachel Hunting" userId="35e30035-1f84-46e7-8487-33831afe513a" providerId="ADAL" clId="{8047A3C3-E9D8-4466-9BF9-17339D898132}" dt="2023-06-09T18:36:54.443" v="195" actId="478"/>
          <ac:spMkLst>
            <pc:docMk/>
            <pc:sldMk cId="1897068985" sldId="321"/>
            <ac:spMk id="2" creationId="{9F7ADFD2-43CA-2DF1-49CC-51A3E04D30B4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4" creationId="{DCACA244-5F8F-E62B-E7D2-9415B3BB4D9F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5" creationId="{42C969E8-87A6-F1FE-3C01-7E3B7F1E45D3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6" creationId="{853695F2-7B88-1DDA-EB90-7167AFF55A45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7" creationId="{992A49F1-4B4D-12FA-42A7-4CF6682B663A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8" creationId="{B734145E-7850-2257-3BE5-122639BA1EA7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9" creationId="{F66B91F8-A026-E76D-2B16-4E4036E58DF1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10" creationId="{E8AC44AD-3690-ECAC-C9EE-85A44A407F1C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11" creationId="{F0D54DC9-A51F-11D5-3685-E1DE19A5FE05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12" creationId="{8A831C2B-83BA-A32E-F58D-F8620A8178BE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13" creationId="{2C493167-650C-8FBE-64B8-9BE089B69FF8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14" creationId="{55E4FCD1-0E67-9C38-70E9-FE4FAD629D14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15" creationId="{1264CC71-7069-C20C-374F-D275D170BC13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16" creationId="{8AAEA3EF-8768-D687-897E-A6E68667DD64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17" creationId="{A285DC54-A685-8E48-F60B-BECC0304D235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18" creationId="{D232C1EC-3D5B-AA9B-E026-81E2FBD95239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19" creationId="{4922C567-27F0-C7B5-9685-39C2EB6F82CF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20" creationId="{E9B9F583-939F-4931-F899-A1BF49B2540E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21" creationId="{D85DC9C3-A58C-D73E-EEFB-6CD012CAE8B5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22" creationId="{69DDA482-3FC9-F164-A0E2-2C69F259AAD9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23" creationId="{7761C4B2-9A50-1F45-F40A-D6ACB205E0A9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24" creationId="{95F6FEA3-D57E-6E39-5EC6-2018A7C39B57}"/>
          </ac:spMkLst>
        </pc:spChg>
        <pc:spChg chg="mod">
          <ac:chgData name="Rachel Hunting" userId="35e30035-1f84-46e7-8487-33831afe513a" providerId="ADAL" clId="{8047A3C3-E9D8-4466-9BF9-17339D898132}" dt="2023-06-09T18:26:30.922" v="146"/>
          <ac:spMkLst>
            <pc:docMk/>
            <pc:sldMk cId="1897068985" sldId="321"/>
            <ac:spMk id="25" creationId="{6B73F740-FF14-3C6A-5A5E-599D8B359FA5}"/>
          </ac:spMkLst>
        </pc:spChg>
        <pc:spChg chg="add del mod">
          <ac:chgData name="Rachel Hunting" userId="35e30035-1f84-46e7-8487-33831afe513a" providerId="ADAL" clId="{8047A3C3-E9D8-4466-9BF9-17339D898132}" dt="2023-06-09T18:27:48.362" v="175"/>
          <ac:spMkLst>
            <pc:docMk/>
            <pc:sldMk cId="1897068985" sldId="321"/>
            <ac:spMk id="26" creationId="{FD2660EC-126B-B919-B3BB-B3DBD246C791}"/>
          </ac:spMkLst>
        </pc:spChg>
        <pc:spChg chg="add mod">
          <ac:chgData name="Rachel Hunting" userId="35e30035-1f84-46e7-8487-33831afe513a" providerId="ADAL" clId="{8047A3C3-E9D8-4466-9BF9-17339D898132}" dt="2023-06-09T18:41:30.350" v="237" actId="255"/>
          <ac:spMkLst>
            <pc:docMk/>
            <pc:sldMk cId="1897068985" sldId="321"/>
            <ac:spMk id="27" creationId="{B2715579-523F-3A5D-A4F1-3E740953158E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30" creationId="{78CB3393-DC44-4C7B-85BF-21FCE3B8534D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31" creationId="{6C974759-BBE6-741D-2CF5-CA90BC9DA194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32" creationId="{2A7B7587-2016-CA5C-DAC3-EBA881A56324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33" creationId="{61EB5CAA-CE66-7F6B-966D-D9F76A16934B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34" creationId="{14A4FD4C-605C-750E-8D06-5531127CDD41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35" creationId="{D0582B45-52BD-60C3-A667-FEDF69E5436A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36" creationId="{B43662CB-7479-F710-B2DD-C4D5C9A1BFD8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37" creationId="{05BEB1DD-4E10-617A-7E0E-5C4C79DBBCD3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38" creationId="{B594923D-82D0-F390-532A-BEA7F4A789B8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39" creationId="{104C9855-503C-7032-7393-A985B681DA28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40" creationId="{1B0FFE1C-4876-02E5-8148-52448C7B4E0E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41" creationId="{8A13D443-1203-FD54-6B65-DACE9B58A26A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42" creationId="{1660D03F-1AD6-C824-3418-680C72A07663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43" creationId="{F43809D5-AEB1-29D0-8451-74FE050346DB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44" creationId="{31CFAE63-2667-5420-AE9C-4891163BA0DF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45" creationId="{715E8B64-399B-1578-AFDB-E551E056AE33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46" creationId="{04A83976-1C0B-E60A-DD11-51BE116B194B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47" creationId="{B1BC6DDE-88D6-278D-48FD-85A13CFFFC0E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48" creationId="{EA0CEC16-61CA-E37E-A542-28E14E9DCFB8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49" creationId="{6365EC78-E396-4E8A-2A8B-828721DC7528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50" creationId="{553D5AD9-77B6-20BE-EDD9-804D3C3000EC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51" creationId="{37740C1B-8A1B-97C5-099E-495056A5011E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52" creationId="{5DA3C36E-063F-CF81-9991-612E503213E4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53" creationId="{6CD65254-FA8B-D800-C2FC-8D3A41100421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54" creationId="{88E9C19A-E1EC-8CD4-01FA-59F08A69FA55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55" creationId="{E07768F1-8295-3C06-A17A-83AB5ED58E85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56" creationId="{72576452-F344-2C84-A74B-2ECD855D6E75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57" creationId="{E844083C-B6B3-372E-A519-4DC0F62091C8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58" creationId="{8635B49A-8CCC-69E2-C8BC-397A2C8B20AB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59" creationId="{C3ACBBB1-23DA-461B-85B7-510C5A6D2F44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60" creationId="{5C2AAB84-B87A-F8EA-483C-65FE8F3ED8E0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61" creationId="{3036F0C9-4C1F-0074-088A-F6B1A5395185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62" creationId="{40625798-07DD-878E-03E9-D258D8FD7C67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63" creationId="{B7DFCCF4-3392-7425-6F0D-2158271B9E78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64" creationId="{6551314A-6F48-E245-C5DD-58AC1E501D8D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65" creationId="{6AE5EFFA-620A-7641-8708-C9B8FBFF1E67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66" creationId="{3FBC8BF6-64E2-EC95-8F22-1894BBF104DD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67" creationId="{B5EC3B43-4E1B-4DC8-AF16-5C3E242A6F25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68" creationId="{823D60B5-68E1-F1BA-E270-AC5E12EF0003}"/>
          </ac:spMkLst>
        </pc:spChg>
        <pc:spChg chg="mod">
          <ac:chgData name="Rachel Hunting" userId="35e30035-1f84-46e7-8487-33831afe513a" providerId="ADAL" clId="{8047A3C3-E9D8-4466-9BF9-17339D898132}" dt="2023-06-09T18:36:51.675" v="194"/>
          <ac:spMkLst>
            <pc:docMk/>
            <pc:sldMk cId="1897068985" sldId="321"/>
            <ac:spMk id="69" creationId="{F95E7CAF-D420-7AC2-59CA-6F9E183A3C2D}"/>
          </ac:spMkLst>
        </pc:spChg>
        <pc:spChg chg="add mod">
          <ac:chgData name="Rachel Hunting" userId="35e30035-1f84-46e7-8487-33831afe513a" providerId="ADAL" clId="{8047A3C3-E9D8-4466-9BF9-17339D898132}" dt="2023-06-09T18:37:43.094" v="204" actId="208"/>
          <ac:spMkLst>
            <pc:docMk/>
            <pc:sldMk cId="1897068985" sldId="321"/>
            <ac:spMk id="70" creationId="{BD02A3EE-F0BE-C01A-0928-CD4E99B4DE85}"/>
          </ac:spMkLst>
        </pc:spChg>
        <pc:spChg chg="add mod">
          <ac:chgData name="Rachel Hunting" userId="35e30035-1f84-46e7-8487-33831afe513a" providerId="ADAL" clId="{8047A3C3-E9D8-4466-9BF9-17339D898132}" dt="2023-06-09T18:39:23.611" v="217" actId="208"/>
          <ac:spMkLst>
            <pc:docMk/>
            <pc:sldMk cId="1897068985" sldId="321"/>
            <ac:spMk id="71" creationId="{6153884A-7882-FFFA-83E0-AED0DEB50F73}"/>
          </ac:spMkLst>
        </pc:spChg>
        <pc:grpChg chg="add del mod">
          <ac:chgData name="Rachel Hunting" userId="35e30035-1f84-46e7-8487-33831afe513a" providerId="ADAL" clId="{8047A3C3-E9D8-4466-9BF9-17339D898132}" dt="2023-06-09T18:36:49.529" v="193" actId="478"/>
          <ac:grpSpMkLst>
            <pc:docMk/>
            <pc:sldMk cId="1897068985" sldId="321"/>
            <ac:grpSpMk id="3" creationId="{331FB21F-B945-3838-45C0-5592808A94D5}"/>
          </ac:grpSpMkLst>
        </pc:grpChg>
        <pc:grpChg chg="add mod ord">
          <ac:chgData name="Rachel Hunting" userId="35e30035-1f84-46e7-8487-33831afe513a" providerId="ADAL" clId="{8047A3C3-E9D8-4466-9BF9-17339D898132}" dt="2023-06-09T18:41:56.776" v="239" actId="1076"/>
          <ac:grpSpMkLst>
            <pc:docMk/>
            <pc:sldMk cId="1897068985" sldId="321"/>
            <ac:grpSpMk id="28" creationId="{82C1A3DB-C74C-4FB8-931C-E6E61B6D1935}"/>
          </ac:grpSpMkLst>
        </pc:grpChg>
        <pc:grpChg chg="mod">
          <ac:chgData name="Rachel Hunting" userId="35e30035-1f84-46e7-8487-33831afe513a" providerId="ADAL" clId="{8047A3C3-E9D8-4466-9BF9-17339D898132}" dt="2023-06-09T18:36:51.675" v="194"/>
          <ac:grpSpMkLst>
            <pc:docMk/>
            <pc:sldMk cId="1897068985" sldId="321"/>
            <ac:grpSpMk id="29" creationId="{8B3DFA3A-E991-C82E-029C-F354DAAF8041}"/>
          </ac:grpSpMkLst>
        </pc:grpChg>
      </pc:sldChg>
      <pc:sldChg chg="addSp delSp modSp new mod">
        <pc:chgData name="Rachel Hunting" userId="35e30035-1f84-46e7-8487-33831afe513a" providerId="ADAL" clId="{8047A3C3-E9D8-4466-9BF9-17339D898132}" dt="2023-06-15T16:55:14.661" v="5177" actId="164"/>
        <pc:sldMkLst>
          <pc:docMk/>
          <pc:sldMk cId="407891400" sldId="322"/>
        </pc:sldMkLst>
        <pc:spChg chg="add mod">
          <ac:chgData name="Rachel Hunting" userId="35e30035-1f84-46e7-8487-33831afe513a" providerId="ADAL" clId="{8047A3C3-E9D8-4466-9BF9-17339D898132}" dt="2023-06-09T19:10:29.979" v="1333" actId="1076"/>
          <ac:spMkLst>
            <pc:docMk/>
            <pc:sldMk cId="407891400" sldId="322"/>
            <ac:spMk id="3" creationId="{A728C921-4E67-5B1C-4999-E6220D15ACA3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7" creationId="{BE98080C-71B4-B9C7-513D-E41356895E5A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8" creationId="{E8C54A09-3316-9CC1-4AE9-6128A89DAE9E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10" creationId="{EF000A34-728F-0643-24CC-94EF7D9601C2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11" creationId="{98EC4CD3-ECC1-B966-532D-648D07C8C1C9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12" creationId="{7428F215-CFC2-BDDB-5BF4-6AB3A7FF890A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13" creationId="{CD03A71C-660D-3B73-A2BC-BB49EEF9AD43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14" creationId="{D4925A7A-D801-2905-B268-1E2FE695E8BA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15" creationId="{EA0C26CD-B7AF-F530-8CC3-976678CC3C30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16" creationId="{8B6A3A89-4BE0-FE94-A26E-550FC9FAB2BC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17" creationId="{749070FF-B624-6398-9131-16820941BBD4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18" creationId="{23856DFF-FAAA-BF62-1856-DFBB17EF3F03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19" creationId="{1A9CDEA0-2460-CF3E-B210-C59D293EE449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20" creationId="{558ABF78-A93C-BC90-16F6-89F6859333DA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21" creationId="{0DAB7F53-6A4B-3EE7-3A9A-D818C87C5DF5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22" creationId="{18C0B492-C0AD-F350-8E17-B95FEA2CB518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23" creationId="{7AF73B5D-F2E2-2AD4-9861-F8EE3C7CD2C7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24" creationId="{44156967-9709-FD83-9BCF-4A6D8C0BD03E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25" creationId="{BB677077-90B9-B7FF-0ABC-5A5869905300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26" creationId="{C0393765-0857-DA0E-F141-3C6CFF24272C}"/>
          </ac:spMkLst>
        </pc:spChg>
        <pc:spChg chg="mod">
          <ac:chgData name="Rachel Hunting" userId="35e30035-1f84-46e7-8487-33831afe513a" providerId="ADAL" clId="{8047A3C3-E9D8-4466-9BF9-17339D898132}" dt="2023-06-09T19:07:59.833" v="1308" actId="1076"/>
          <ac:spMkLst>
            <pc:docMk/>
            <pc:sldMk cId="407891400" sldId="322"/>
            <ac:spMk id="27" creationId="{096207B0-18B8-9FAC-991D-DC2EAD20E366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28" creationId="{7AC3C52E-B81E-3E1E-DBEB-0681344169FF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29" creationId="{29178F06-6F12-C2A7-3766-3E24CA5E25C3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30" creationId="{B2DA8A93-FA3F-3F43-0F17-359495BD95AD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31" creationId="{BC93884F-558F-AA18-4C3F-47A0DC0286BA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32" creationId="{D9D013E5-F73F-E20E-D3B2-9F8967BF5D18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33" creationId="{D6EC62CD-46D7-B065-1084-98C31D2A3072}"/>
          </ac:spMkLst>
        </pc:spChg>
        <pc:spChg chg="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34" creationId="{F928C837-A480-582A-89B9-D724F6CD6391}"/>
          </ac:spMkLst>
        </pc:spChg>
        <pc:spChg chg="mo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36" creationId="{00559CEE-322A-4E3B-1618-0F2197A77184}"/>
          </ac:spMkLst>
        </pc:spChg>
        <pc:spChg chg="mo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37" creationId="{C529A99B-685A-AD27-F186-A26B22F4F627}"/>
          </ac:spMkLst>
        </pc:spChg>
        <pc:spChg chg="mo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38" creationId="{C49A3448-C8D0-625A-67E7-EE61982991D0}"/>
          </ac:spMkLst>
        </pc:spChg>
        <pc:spChg chg="mo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40" creationId="{0D4B1CFF-7B54-D16A-EA52-15183F5E741F}"/>
          </ac:spMkLst>
        </pc:spChg>
        <pc:spChg chg="mod or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41" creationId="{7B4BED6B-0D8D-7228-CC73-EF9F97DC5FBE}"/>
          </ac:spMkLst>
        </pc:spChg>
        <pc:spChg chg="mo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42" creationId="{C39C6532-78B6-E491-87EA-75A4A11EAFF7}"/>
          </ac:spMkLst>
        </pc:spChg>
        <pc:spChg chg="mo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44" creationId="{AFC0A0C1-ACA8-AF55-D7CF-4A65813884FD}"/>
          </ac:spMkLst>
        </pc:spChg>
        <pc:spChg chg="mo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45" creationId="{69BD398B-B0AD-9CB0-E429-AD4A45226E40}"/>
          </ac:spMkLst>
        </pc:spChg>
        <pc:spChg chg="mo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46" creationId="{5BD6731E-3494-5871-ED32-B379A3EE3109}"/>
          </ac:spMkLst>
        </pc:spChg>
        <pc:spChg chg="mo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48" creationId="{3749630F-1928-2B4D-A0E0-7E46695533C6}"/>
          </ac:spMkLst>
        </pc:spChg>
        <pc:spChg chg="mo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49" creationId="{8DC89B66-8E56-9671-B29E-C9D16F8099C4}"/>
          </ac:spMkLst>
        </pc:spChg>
        <pc:spChg chg="mo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50" creationId="{0EEE77A2-F47C-8865-C170-B56B747D094E}"/>
          </ac:spMkLst>
        </pc:spChg>
        <pc:spChg chg="add mod">
          <ac:chgData name="Rachel Hunting" userId="35e30035-1f84-46e7-8487-33831afe513a" providerId="ADAL" clId="{8047A3C3-E9D8-4466-9BF9-17339D898132}" dt="2023-06-09T18:43:40.508" v="267"/>
          <ac:spMkLst>
            <pc:docMk/>
            <pc:sldMk cId="407891400" sldId="322"/>
            <ac:spMk id="51" creationId="{7E642A58-ED73-C9D7-0F1C-69969809AC9D}"/>
          </ac:spMkLst>
        </pc:spChg>
        <pc:spChg chg="mo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53" creationId="{F439FC80-3F29-421F-F955-55591CA9E41D}"/>
          </ac:spMkLst>
        </pc:spChg>
        <pc:spChg chg="mo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54" creationId="{68DCC5E0-5DD3-E7D5-9CC6-E629EB540A2D}"/>
          </ac:spMkLst>
        </pc:spChg>
        <pc:spChg chg="mod topLvl">
          <ac:chgData name="Rachel Hunting" userId="35e30035-1f84-46e7-8487-33831afe513a" providerId="ADAL" clId="{8047A3C3-E9D8-4466-9BF9-17339D898132}" dt="2023-06-15T16:55:09.396" v="5176" actId="165"/>
          <ac:spMkLst>
            <pc:docMk/>
            <pc:sldMk cId="407891400" sldId="322"/>
            <ac:spMk id="55" creationId="{ADB3A9AA-0462-3019-3CAC-B52AB3208003}"/>
          </ac:spMkLst>
        </pc:spChg>
        <pc:spChg chg="add del mod">
          <ac:chgData name="Rachel Hunting" userId="35e30035-1f84-46e7-8487-33831afe513a" providerId="ADAL" clId="{8047A3C3-E9D8-4466-9BF9-17339D898132}" dt="2023-06-09T18:45:40.411" v="355"/>
          <ac:spMkLst>
            <pc:docMk/>
            <pc:sldMk cId="407891400" sldId="322"/>
            <ac:spMk id="59" creationId="{518D5571-3066-7D11-DE48-50CAD53BA03E}"/>
          </ac:spMkLst>
        </pc:spChg>
        <pc:spChg chg="add mod ord">
          <ac:chgData name="Rachel Hunting" userId="35e30035-1f84-46e7-8487-33831afe513a" providerId="ADAL" clId="{8047A3C3-E9D8-4466-9BF9-17339D898132}" dt="2023-06-09T18:46:28.434" v="364" actId="171"/>
          <ac:spMkLst>
            <pc:docMk/>
            <pc:sldMk cId="407891400" sldId="322"/>
            <ac:spMk id="60" creationId="{E9342CF1-E8D8-C258-7089-82E43156909D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68" creationId="{133B9788-6908-E36F-CA03-D89BB7A6134F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69" creationId="{FB0BA48C-2D79-4376-3761-C55C9DD699C9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70" creationId="{8ADCE99B-44EB-A25A-1C65-8D58C0399130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71" creationId="{9485501C-C037-A091-648A-A01AF41A95C9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72" creationId="{12F1BD3F-005C-1321-B784-B2258C5D0350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73" creationId="{3C397C2F-544B-97C3-B92B-691DA51B0835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74" creationId="{DCE320C7-D233-3EF7-9E2B-48C422C3EC6C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75" creationId="{0C193079-1205-2301-6640-21FE93B96F27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76" creationId="{AAF25E97-E227-B386-E7EB-5C8E054602B6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77" creationId="{D17F08F4-DA4B-C38C-F013-AAB18578C3E5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78" creationId="{F08EB3BE-D877-DDE8-5205-5D16077FB2B2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79" creationId="{DD3ACAC2-5BCC-9C83-6D2E-00CBC48C087B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80" creationId="{2FAB9BE5-9F9B-6A48-4A12-9670BBFCE980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81" creationId="{E2CC7657-1307-7833-C36A-955C598FFD72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82" creationId="{4DF7C42B-5B33-DD9D-DEB5-1F9A2BD518BB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83" creationId="{3A817EF0-A0D8-4F0D-9A09-D5348DF59F73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84" creationId="{D4C9DB66-3370-4F53-6891-2265842D3391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85" creationId="{4DC5DFAF-B83F-2C7F-D32E-FC36ABADD45A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86" creationId="{EEEB417E-626D-6207-49DB-07901EA3E039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87" creationId="{621A4E09-D6C7-B4D9-1E35-582CA0B1E346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88" creationId="{D7BCCEED-7C7C-1336-77F5-C9255653A77D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89" creationId="{50F7EDC7-FDD9-906C-CD59-710638A465DE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90" creationId="{817A32FD-1B76-1DBF-A95C-4C9B55AF50F2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91" creationId="{3F63D3CC-C715-F932-8F85-ED68EE021168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92" creationId="{FBD15BD5-4109-989F-993D-82DEDEF3C65E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93" creationId="{692FD443-D0C2-686E-F7C1-74845DF1D00F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94" creationId="{F57903FD-A8E0-709F-AE14-12F3C49A13D3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95" creationId="{F47084D2-8B76-79E5-62BE-453EBCC4A174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96" creationId="{30145CAA-A3F8-B9E2-C957-65C6F19B3A13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97" creationId="{1615E4DE-4FBA-44FD-C4AB-D534D6309744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98" creationId="{3B2F89D7-7AA5-7588-17FD-B727BAAD8FAA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99" creationId="{3F96AEA4-FF21-0E18-7A06-E369D7556708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00" creationId="{C04AC75E-9265-A959-0312-4DADC5BA35CF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01" creationId="{F7BFA6BE-CEF1-B1F0-89D4-AEE846C35F29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02" creationId="{3E0EFFF9-9E41-D0E0-B9EC-DAF11D8D3748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03" creationId="{8FBA3753-7AEE-4DE4-9B50-050D57F74668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04" creationId="{099305C8-D91A-63A4-D6E7-956AD4D0E7C9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05" creationId="{51897D2E-D5FB-CB61-57FC-3F8E6195707B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06" creationId="{855570C8-6328-736F-EFD7-D830F7126EDD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07" creationId="{F6E6BE60-C19D-81D4-B09E-11427C38C20E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08" creationId="{A14B8C38-5F2B-532D-631A-4E3A6782B0BA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09" creationId="{2B1FFC01-C1EA-6367-92A0-E7A0E512BAFE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10" creationId="{4E587C3B-44C7-69E6-6792-A2AD8EE42D28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11" creationId="{365E1114-67BF-B3B2-3DC6-691820634491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12" creationId="{37A04A47-7072-38D6-60B4-C2F31BA1807A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13" creationId="{C53E9888-9833-AD35-7CE1-B5B995B98C29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14" creationId="{F34752CE-E994-42A0-91BC-B7CE851A7E23}"/>
          </ac:spMkLst>
        </pc:spChg>
        <pc:spChg chg="mod topLvl">
          <ac:chgData name="Rachel Hunting" userId="35e30035-1f84-46e7-8487-33831afe513a" providerId="ADAL" clId="{8047A3C3-E9D8-4466-9BF9-17339D898132}" dt="2023-06-15T16:55:14.661" v="5177" actId="164"/>
          <ac:spMkLst>
            <pc:docMk/>
            <pc:sldMk cId="407891400" sldId="322"/>
            <ac:spMk id="115" creationId="{33C98CDC-A3F1-6239-B113-9727E46D263C}"/>
          </ac:spMkLst>
        </pc:spChg>
        <pc:grpChg chg="add mod">
          <ac:chgData name="Rachel Hunting" userId="35e30035-1f84-46e7-8487-33831afe513a" providerId="ADAL" clId="{8047A3C3-E9D8-4466-9BF9-17339D898132}" dt="2023-06-15T16:55:14.661" v="5177" actId="164"/>
          <ac:grpSpMkLst>
            <pc:docMk/>
            <pc:sldMk cId="407891400" sldId="322"/>
            <ac:grpSpMk id="4" creationId="{900E9FD5-766F-EC2C-E900-D49CFFA95CFD}"/>
          </ac:grpSpMkLst>
        </pc:grpChg>
        <pc:grpChg chg="add del mod">
          <ac:chgData name="Rachel Hunting" userId="35e30035-1f84-46e7-8487-33831afe513a" providerId="ADAL" clId="{8047A3C3-E9D8-4466-9BF9-17339D898132}" dt="2023-06-09T19:08:16.402" v="1312" actId="478"/>
          <ac:grpSpMkLst>
            <pc:docMk/>
            <pc:sldMk cId="407891400" sldId="322"/>
            <ac:grpSpMk id="4" creationId="{99BFE02A-70BC-C749-880F-9A6B8E78817C}"/>
          </ac:grpSpMkLst>
        </pc:grpChg>
        <pc:grpChg chg="mod">
          <ac:chgData name="Rachel Hunting" userId="35e30035-1f84-46e7-8487-33831afe513a" providerId="ADAL" clId="{8047A3C3-E9D8-4466-9BF9-17339D898132}" dt="2023-06-09T18:43:40.508" v="267"/>
          <ac:grpSpMkLst>
            <pc:docMk/>
            <pc:sldMk cId="407891400" sldId="322"/>
            <ac:grpSpMk id="5" creationId="{32C7AAC7-2B51-6D9D-760F-55C33D9BFB96}"/>
          </ac:grpSpMkLst>
        </pc:grpChg>
        <pc:grpChg chg="mod">
          <ac:chgData name="Rachel Hunting" userId="35e30035-1f84-46e7-8487-33831afe513a" providerId="ADAL" clId="{8047A3C3-E9D8-4466-9BF9-17339D898132}" dt="2023-06-09T18:43:40.508" v="267"/>
          <ac:grpSpMkLst>
            <pc:docMk/>
            <pc:sldMk cId="407891400" sldId="322"/>
            <ac:grpSpMk id="6" creationId="{101E658C-1769-1153-67E4-074C868759B3}"/>
          </ac:grpSpMkLst>
        </pc:grpChg>
        <pc:grpChg chg="mod">
          <ac:chgData name="Rachel Hunting" userId="35e30035-1f84-46e7-8487-33831afe513a" providerId="ADAL" clId="{8047A3C3-E9D8-4466-9BF9-17339D898132}" dt="2023-06-09T18:43:40.508" v="267"/>
          <ac:grpSpMkLst>
            <pc:docMk/>
            <pc:sldMk cId="407891400" sldId="322"/>
            <ac:grpSpMk id="9" creationId="{A0344C74-3AA6-3EC9-B45F-AC1E842BAD73}"/>
          </ac:grpSpMkLst>
        </pc:grpChg>
        <pc:grpChg chg="add del mod">
          <ac:chgData name="Rachel Hunting" userId="35e30035-1f84-46e7-8487-33831afe513a" providerId="ADAL" clId="{8047A3C3-E9D8-4466-9BF9-17339D898132}" dt="2023-06-15T16:55:09.396" v="5176" actId="165"/>
          <ac:grpSpMkLst>
            <pc:docMk/>
            <pc:sldMk cId="407891400" sldId="322"/>
            <ac:grpSpMk id="35" creationId="{AB030631-D15F-3E5A-0723-5BC998237C7F}"/>
          </ac:grpSpMkLst>
        </pc:grpChg>
        <pc:grpChg chg="add del mod ord">
          <ac:chgData name="Rachel Hunting" userId="35e30035-1f84-46e7-8487-33831afe513a" providerId="ADAL" clId="{8047A3C3-E9D8-4466-9BF9-17339D898132}" dt="2023-06-15T16:55:09.396" v="5176" actId="165"/>
          <ac:grpSpMkLst>
            <pc:docMk/>
            <pc:sldMk cId="407891400" sldId="322"/>
            <ac:grpSpMk id="39" creationId="{38D4C4E1-1244-B865-346A-3D41F68EB246}"/>
          </ac:grpSpMkLst>
        </pc:grpChg>
        <pc:grpChg chg="add del mod">
          <ac:chgData name="Rachel Hunting" userId="35e30035-1f84-46e7-8487-33831afe513a" providerId="ADAL" clId="{8047A3C3-E9D8-4466-9BF9-17339D898132}" dt="2023-06-15T16:55:09.396" v="5176" actId="165"/>
          <ac:grpSpMkLst>
            <pc:docMk/>
            <pc:sldMk cId="407891400" sldId="322"/>
            <ac:grpSpMk id="43" creationId="{68F14429-1CD9-DAC3-B189-9A1DFAD6413B}"/>
          </ac:grpSpMkLst>
        </pc:grpChg>
        <pc:grpChg chg="add del mod">
          <ac:chgData name="Rachel Hunting" userId="35e30035-1f84-46e7-8487-33831afe513a" providerId="ADAL" clId="{8047A3C3-E9D8-4466-9BF9-17339D898132}" dt="2023-06-15T16:55:09.396" v="5176" actId="165"/>
          <ac:grpSpMkLst>
            <pc:docMk/>
            <pc:sldMk cId="407891400" sldId="322"/>
            <ac:grpSpMk id="47" creationId="{5F4AEC0E-067C-23E9-832A-5CC272595657}"/>
          </ac:grpSpMkLst>
        </pc:grpChg>
        <pc:grpChg chg="add del mod">
          <ac:chgData name="Rachel Hunting" userId="35e30035-1f84-46e7-8487-33831afe513a" providerId="ADAL" clId="{8047A3C3-E9D8-4466-9BF9-17339D898132}" dt="2023-06-15T16:55:09.396" v="5176" actId="165"/>
          <ac:grpSpMkLst>
            <pc:docMk/>
            <pc:sldMk cId="407891400" sldId="322"/>
            <ac:grpSpMk id="52" creationId="{61402BBC-48E2-C950-966B-6E061FF3FE54}"/>
          </ac:grpSpMkLst>
        </pc:grpChg>
        <pc:grpChg chg="add del mod">
          <ac:chgData name="Rachel Hunting" userId="35e30035-1f84-46e7-8487-33831afe513a" providerId="ADAL" clId="{8047A3C3-E9D8-4466-9BF9-17339D898132}" dt="2023-06-15T16:55:09.396" v="5176" actId="165"/>
          <ac:grpSpMkLst>
            <pc:docMk/>
            <pc:sldMk cId="407891400" sldId="322"/>
            <ac:grpSpMk id="67" creationId="{BE463741-F0AE-5337-D254-BD062FAFFED9}"/>
          </ac:grpSpMkLst>
        </pc:grpChg>
        <pc:picChg chg="add mod">
          <ac:chgData name="Rachel Hunting" userId="35e30035-1f84-46e7-8487-33831afe513a" providerId="ADAL" clId="{8047A3C3-E9D8-4466-9BF9-17339D898132}" dt="2023-06-09T19:05:44.394" v="1293" actId="207"/>
          <ac:picMkLst>
            <pc:docMk/>
            <pc:sldMk cId="407891400" sldId="322"/>
            <ac:picMk id="62" creationId="{BBA3A589-8DCC-8840-19C7-0DAE5DA271BE}"/>
          </ac:picMkLst>
        </pc:picChg>
        <pc:picChg chg="add mod">
          <ac:chgData name="Rachel Hunting" userId="35e30035-1f84-46e7-8487-33831afe513a" providerId="ADAL" clId="{8047A3C3-E9D8-4466-9BF9-17339D898132}" dt="2023-06-09T19:05:57.723" v="1296" actId="1076"/>
          <ac:picMkLst>
            <pc:docMk/>
            <pc:sldMk cId="407891400" sldId="322"/>
            <ac:picMk id="63" creationId="{58779777-9254-D38E-028B-341C5F925282}"/>
          </ac:picMkLst>
        </pc:picChg>
        <pc:picChg chg="add mod">
          <ac:chgData name="Rachel Hunting" userId="35e30035-1f84-46e7-8487-33831afe513a" providerId="ADAL" clId="{8047A3C3-E9D8-4466-9BF9-17339D898132}" dt="2023-06-09T19:06:25.763" v="1299" actId="1076"/>
          <ac:picMkLst>
            <pc:docMk/>
            <pc:sldMk cId="407891400" sldId="322"/>
            <ac:picMk id="64" creationId="{2551CA87-4356-5B2E-7F12-5456CA728175}"/>
          </ac:picMkLst>
        </pc:picChg>
        <pc:picChg chg="add mod">
          <ac:chgData name="Rachel Hunting" userId="35e30035-1f84-46e7-8487-33831afe513a" providerId="ADAL" clId="{8047A3C3-E9D8-4466-9BF9-17339D898132}" dt="2023-06-09T19:06:53.557" v="1303" actId="1076"/>
          <ac:picMkLst>
            <pc:docMk/>
            <pc:sldMk cId="407891400" sldId="322"/>
            <ac:picMk id="65" creationId="{A6FAAA23-B3F0-0ABD-6E17-F2CE825E2AAF}"/>
          </ac:picMkLst>
        </pc:picChg>
        <pc:picChg chg="add mod">
          <ac:chgData name="Rachel Hunting" userId="35e30035-1f84-46e7-8487-33831afe513a" providerId="ADAL" clId="{8047A3C3-E9D8-4466-9BF9-17339D898132}" dt="2023-06-09T19:07:19.103" v="1307" actId="1076"/>
          <ac:picMkLst>
            <pc:docMk/>
            <pc:sldMk cId="407891400" sldId="322"/>
            <ac:picMk id="66" creationId="{A3900737-09FF-6AFB-5297-81346CB66338}"/>
          </ac:picMkLst>
        </pc:picChg>
        <pc:cxnChg chg="add mod">
          <ac:chgData name="Rachel Hunting" userId="35e30035-1f84-46e7-8487-33831afe513a" providerId="ADAL" clId="{8047A3C3-E9D8-4466-9BF9-17339D898132}" dt="2023-06-09T18:52:40.346" v="439" actId="1035"/>
          <ac:cxnSpMkLst>
            <pc:docMk/>
            <pc:sldMk cId="407891400" sldId="322"/>
            <ac:cxnSpMk id="2" creationId="{9E210D58-8725-ED36-24BE-9AD371B46EB3}"/>
          </ac:cxnSpMkLst>
        </pc:cxnChg>
        <pc:cxnChg chg="add mod">
          <ac:chgData name="Rachel Hunting" userId="35e30035-1f84-46e7-8487-33831afe513a" providerId="ADAL" clId="{8047A3C3-E9D8-4466-9BF9-17339D898132}" dt="2023-06-09T18:52:40.346" v="439" actId="1035"/>
          <ac:cxnSpMkLst>
            <pc:docMk/>
            <pc:sldMk cId="407891400" sldId="322"/>
            <ac:cxnSpMk id="56" creationId="{14E9FCD1-CB20-4967-6B9B-B0B887A6D0B4}"/>
          </ac:cxnSpMkLst>
        </pc:cxnChg>
        <pc:cxnChg chg="add mod">
          <ac:chgData name="Rachel Hunting" userId="35e30035-1f84-46e7-8487-33831afe513a" providerId="ADAL" clId="{8047A3C3-E9D8-4466-9BF9-17339D898132}" dt="2023-06-09T18:52:40.346" v="439" actId="1035"/>
          <ac:cxnSpMkLst>
            <pc:docMk/>
            <pc:sldMk cId="407891400" sldId="322"/>
            <ac:cxnSpMk id="57" creationId="{ADFC87D5-5789-F12A-59C7-BC9EA4538040}"/>
          </ac:cxnSpMkLst>
        </pc:cxnChg>
        <pc:cxnChg chg="add mod">
          <ac:chgData name="Rachel Hunting" userId="35e30035-1f84-46e7-8487-33831afe513a" providerId="ADAL" clId="{8047A3C3-E9D8-4466-9BF9-17339D898132}" dt="2023-06-09T18:52:40.346" v="439" actId="1035"/>
          <ac:cxnSpMkLst>
            <pc:docMk/>
            <pc:sldMk cId="407891400" sldId="322"/>
            <ac:cxnSpMk id="58" creationId="{E6A763B3-291A-E3F2-AC9C-CBCB81502D10}"/>
          </ac:cxnSpMkLst>
        </pc:cxnChg>
      </pc:sldChg>
      <pc:sldChg chg="addSp delSp modSp add mod">
        <pc:chgData name="Rachel Hunting" userId="35e30035-1f84-46e7-8487-33831afe513a" providerId="ADAL" clId="{8047A3C3-E9D8-4466-9BF9-17339D898132}" dt="2023-06-09T19:48:27.918" v="3329" actId="20577"/>
        <pc:sldMkLst>
          <pc:docMk/>
          <pc:sldMk cId="4183932841" sldId="323"/>
        </pc:sldMkLst>
        <pc:spChg chg="mod">
          <ac:chgData name="Rachel Hunting" userId="35e30035-1f84-46e7-8487-33831afe513a" providerId="ADAL" clId="{8047A3C3-E9D8-4466-9BF9-17339D898132}" dt="2023-06-09T19:14:00.241" v="1349" actId="20577"/>
          <ac:spMkLst>
            <pc:docMk/>
            <pc:sldMk cId="4183932841" sldId="323"/>
            <ac:spMk id="3" creationId="{A728C921-4E67-5B1C-4999-E6220D15ACA3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5" creationId="{D05495A0-18B1-48C4-FAED-F18881183D41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6" creationId="{74F976F4-2B67-36B6-3688-FDBADDA2AC26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7" creationId="{2F2AEE9B-A49D-9414-26C4-BF8A4C4857B0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8" creationId="{B6BC1A3B-4DDB-CF77-A7C7-5D6F470A2380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9" creationId="{CE95FFBE-EC7C-54CF-6E39-FC99C3D034E3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10" creationId="{C02BF981-A043-4684-CACF-E5BF0242A103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11" creationId="{84F7E2E3-3DE6-F6BE-410E-2D2DC707E196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12" creationId="{2C781E89-2105-3873-3F03-CC00500574E6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13" creationId="{0B60AD38-3C55-A2BF-477D-4098B7940438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14" creationId="{6E4E2FEA-F64C-5E9D-EDC6-939F1CA9E0DF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15" creationId="{13ECF843-D53E-E12E-473C-5088F4D84A40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16" creationId="{FF373064-F80B-D422-20A6-3E3F04BFB7CE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17" creationId="{B1F83CDA-E14D-BCE4-5BBB-6BD4E5383985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18" creationId="{F91CD7BF-B8A5-586B-3244-FE60359D47DB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19" creationId="{D5EC2864-0920-46CC-5E7B-DBD18E0F6767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20" creationId="{CF464100-38CF-C249-2958-9D58C6ED941E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21" creationId="{A199021D-04E4-3F89-5C82-BE7810F6F6CE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22" creationId="{6E2B3F1E-5638-EFD6-19E8-79C57BF538F1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23" creationId="{277A7626-3E52-AE6B-A2AE-74BC3933BE0C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24" creationId="{9A122DF7-1BB3-B51A-AD92-19460DBC6B92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25" creationId="{662EE00B-9A7C-04B6-9829-752D809A5A0D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26" creationId="{736E2CB5-23C5-2FE1-62A1-C7808DFF1775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27" creationId="{B5AE014F-CCC3-D331-3A32-ABFF8A3DCC34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28" creationId="{CDCAE5B6-0119-8A61-84D4-2D61BF5CB6C1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29" creationId="{57A33121-3D1A-3058-6609-3A5DCE76B990}"/>
          </ac:spMkLst>
        </pc:spChg>
        <pc:spChg chg="mod">
          <ac:chgData name="Rachel Hunting" userId="35e30035-1f84-46e7-8487-33831afe513a" providerId="ADAL" clId="{8047A3C3-E9D8-4466-9BF9-17339D898132}" dt="2023-06-09T19:14:38.270" v="1364"/>
          <ac:spMkLst>
            <pc:docMk/>
            <pc:sldMk cId="4183932841" sldId="323"/>
            <ac:spMk id="30" creationId="{8D5BCA8C-6F85-60E6-1DBB-A7C70DC2575B}"/>
          </ac:spMkLst>
        </pc:spChg>
        <pc:spChg chg="add del mod">
          <ac:chgData name="Rachel Hunting" userId="35e30035-1f84-46e7-8487-33831afe513a" providerId="ADAL" clId="{8047A3C3-E9D8-4466-9BF9-17339D898132}" dt="2023-06-09T19:22:15.870" v="1697" actId="20577"/>
          <ac:spMkLst>
            <pc:docMk/>
            <pc:sldMk cId="4183932841" sldId="323"/>
            <ac:spMk id="31" creationId="{B1CF271F-6E35-BA48-B45D-B55F360A6E4E}"/>
          </ac:spMkLst>
        </pc:spChg>
        <pc:spChg chg="del">
          <ac:chgData name="Rachel Hunting" userId="35e30035-1f84-46e7-8487-33831afe513a" providerId="ADAL" clId="{8047A3C3-E9D8-4466-9BF9-17339D898132}" dt="2023-06-09T19:15:33.932" v="1372" actId="478"/>
          <ac:spMkLst>
            <pc:docMk/>
            <pc:sldMk cId="4183932841" sldId="323"/>
            <ac:spMk id="36" creationId="{00559CEE-322A-4E3B-1618-0F2197A77184}"/>
          </ac:spMkLst>
        </pc:spChg>
        <pc:spChg chg="mod topLvl">
          <ac:chgData name="Rachel Hunting" userId="35e30035-1f84-46e7-8487-33831afe513a" providerId="ADAL" clId="{8047A3C3-E9D8-4466-9BF9-17339D898132}" dt="2023-06-09T19:48:27.918" v="3329" actId="20577"/>
          <ac:spMkLst>
            <pc:docMk/>
            <pc:sldMk cId="4183932841" sldId="323"/>
            <ac:spMk id="37" creationId="{C529A99B-685A-AD27-F186-A26B22F4F627}"/>
          </ac:spMkLst>
        </pc:spChg>
        <pc:spChg chg="del topLvl">
          <ac:chgData name="Rachel Hunting" userId="35e30035-1f84-46e7-8487-33831afe513a" providerId="ADAL" clId="{8047A3C3-E9D8-4466-9BF9-17339D898132}" dt="2023-06-09T19:16:14.879" v="1383" actId="478"/>
          <ac:spMkLst>
            <pc:docMk/>
            <pc:sldMk cId="4183932841" sldId="323"/>
            <ac:spMk id="38" creationId="{C49A3448-C8D0-625A-67E7-EE61982991D0}"/>
          </ac:spMkLst>
        </pc:spChg>
        <pc:spChg chg="del">
          <ac:chgData name="Rachel Hunting" userId="35e30035-1f84-46e7-8487-33831afe513a" providerId="ADAL" clId="{8047A3C3-E9D8-4466-9BF9-17339D898132}" dt="2023-06-09T19:14:23.413" v="1363" actId="478"/>
          <ac:spMkLst>
            <pc:docMk/>
            <pc:sldMk cId="4183932841" sldId="323"/>
            <ac:spMk id="60" creationId="{E9342CF1-E8D8-C258-7089-82E43156909D}"/>
          </ac:spMkLst>
        </pc:spChg>
        <pc:grpChg chg="add mod">
          <ac:chgData name="Rachel Hunting" userId="35e30035-1f84-46e7-8487-33831afe513a" providerId="ADAL" clId="{8047A3C3-E9D8-4466-9BF9-17339D898132}" dt="2023-06-09T19:15:27.571" v="1371" actId="1076"/>
          <ac:grpSpMkLst>
            <pc:docMk/>
            <pc:sldMk cId="4183932841" sldId="323"/>
            <ac:grpSpMk id="4" creationId="{4101A611-A6F4-931F-B13E-CA62498659AA}"/>
          </ac:grpSpMkLst>
        </pc:grpChg>
        <pc:grpChg chg="add del">
          <ac:chgData name="Rachel Hunting" userId="35e30035-1f84-46e7-8487-33831afe513a" providerId="ADAL" clId="{8047A3C3-E9D8-4466-9BF9-17339D898132}" dt="2023-06-09T19:16:14.879" v="1383" actId="478"/>
          <ac:grpSpMkLst>
            <pc:docMk/>
            <pc:sldMk cId="4183932841" sldId="323"/>
            <ac:grpSpMk id="35" creationId="{AB030631-D15F-3E5A-0723-5BC998237C7F}"/>
          </ac:grpSpMkLst>
        </pc:grpChg>
        <pc:grpChg chg="del">
          <ac:chgData name="Rachel Hunting" userId="35e30035-1f84-46e7-8487-33831afe513a" providerId="ADAL" clId="{8047A3C3-E9D8-4466-9BF9-17339D898132}" dt="2023-06-09T19:14:09.365" v="1352" actId="478"/>
          <ac:grpSpMkLst>
            <pc:docMk/>
            <pc:sldMk cId="4183932841" sldId="323"/>
            <ac:grpSpMk id="39" creationId="{38D4C4E1-1244-B865-346A-3D41F68EB246}"/>
          </ac:grpSpMkLst>
        </pc:grpChg>
        <pc:grpChg chg="del">
          <ac:chgData name="Rachel Hunting" userId="35e30035-1f84-46e7-8487-33831afe513a" providerId="ADAL" clId="{8047A3C3-E9D8-4466-9BF9-17339D898132}" dt="2023-06-09T19:14:14.788" v="1358" actId="478"/>
          <ac:grpSpMkLst>
            <pc:docMk/>
            <pc:sldMk cId="4183932841" sldId="323"/>
            <ac:grpSpMk id="43" creationId="{68F14429-1CD9-DAC3-B189-9A1DFAD6413B}"/>
          </ac:grpSpMkLst>
        </pc:grpChg>
        <pc:grpChg chg="del">
          <ac:chgData name="Rachel Hunting" userId="35e30035-1f84-46e7-8487-33831afe513a" providerId="ADAL" clId="{8047A3C3-E9D8-4466-9BF9-17339D898132}" dt="2023-06-09T19:14:12.566" v="1355" actId="478"/>
          <ac:grpSpMkLst>
            <pc:docMk/>
            <pc:sldMk cId="4183932841" sldId="323"/>
            <ac:grpSpMk id="47" creationId="{5F4AEC0E-067C-23E9-832A-5CC272595657}"/>
          </ac:grpSpMkLst>
        </pc:grpChg>
        <pc:grpChg chg="del">
          <ac:chgData name="Rachel Hunting" userId="35e30035-1f84-46e7-8487-33831afe513a" providerId="ADAL" clId="{8047A3C3-E9D8-4466-9BF9-17339D898132}" dt="2023-06-09T19:14:18.209" v="1362" actId="478"/>
          <ac:grpSpMkLst>
            <pc:docMk/>
            <pc:sldMk cId="4183932841" sldId="323"/>
            <ac:grpSpMk id="52" creationId="{61402BBC-48E2-C950-966B-6E061FF3FE54}"/>
          </ac:grpSpMkLst>
        </pc:grpChg>
        <pc:grpChg chg="del">
          <ac:chgData name="Rachel Hunting" userId="35e30035-1f84-46e7-8487-33831afe513a" providerId="ADAL" clId="{8047A3C3-E9D8-4466-9BF9-17339D898132}" dt="2023-06-09T19:14:16.672" v="1360" actId="478"/>
          <ac:grpSpMkLst>
            <pc:docMk/>
            <pc:sldMk cId="4183932841" sldId="323"/>
            <ac:grpSpMk id="67" creationId="{BE463741-F0AE-5337-D254-BD062FAFFED9}"/>
          </ac:grpSpMkLst>
        </pc:grpChg>
        <pc:picChg chg="del">
          <ac:chgData name="Rachel Hunting" userId="35e30035-1f84-46e7-8487-33831afe513a" providerId="ADAL" clId="{8047A3C3-E9D8-4466-9BF9-17339D898132}" dt="2023-06-09T19:16:11.231" v="1380" actId="478"/>
          <ac:picMkLst>
            <pc:docMk/>
            <pc:sldMk cId="4183932841" sldId="323"/>
            <ac:picMk id="62" creationId="{BBA3A589-8DCC-8840-19C7-0DAE5DA271BE}"/>
          </ac:picMkLst>
        </pc:picChg>
        <pc:picChg chg="del">
          <ac:chgData name="Rachel Hunting" userId="35e30035-1f84-46e7-8487-33831afe513a" providerId="ADAL" clId="{8047A3C3-E9D8-4466-9BF9-17339D898132}" dt="2023-06-09T19:14:11.734" v="1354" actId="478"/>
          <ac:picMkLst>
            <pc:docMk/>
            <pc:sldMk cId="4183932841" sldId="323"/>
            <ac:picMk id="63" creationId="{58779777-9254-D38E-028B-341C5F925282}"/>
          </ac:picMkLst>
        </pc:picChg>
        <pc:picChg chg="del">
          <ac:chgData name="Rachel Hunting" userId="35e30035-1f84-46e7-8487-33831afe513a" providerId="ADAL" clId="{8047A3C3-E9D8-4466-9BF9-17339D898132}" dt="2023-06-09T19:14:17.545" v="1361" actId="478"/>
          <ac:picMkLst>
            <pc:docMk/>
            <pc:sldMk cId="4183932841" sldId="323"/>
            <ac:picMk id="64" creationId="{2551CA87-4356-5B2E-7F12-5456CA728175}"/>
          </ac:picMkLst>
        </pc:picChg>
        <pc:picChg chg="del">
          <ac:chgData name="Rachel Hunting" userId="35e30035-1f84-46e7-8487-33831afe513a" providerId="ADAL" clId="{8047A3C3-E9D8-4466-9BF9-17339D898132}" dt="2023-06-09T19:14:08.561" v="1351" actId="478"/>
          <ac:picMkLst>
            <pc:docMk/>
            <pc:sldMk cId="4183932841" sldId="323"/>
            <ac:picMk id="65" creationId="{A6FAAA23-B3F0-0ABD-6E17-F2CE825E2AAF}"/>
          </ac:picMkLst>
        </pc:picChg>
        <pc:picChg chg="del">
          <ac:chgData name="Rachel Hunting" userId="35e30035-1f84-46e7-8487-33831afe513a" providerId="ADAL" clId="{8047A3C3-E9D8-4466-9BF9-17339D898132}" dt="2023-06-09T19:14:14.219" v="1357" actId="478"/>
          <ac:picMkLst>
            <pc:docMk/>
            <pc:sldMk cId="4183932841" sldId="323"/>
            <ac:picMk id="66" creationId="{A3900737-09FF-6AFB-5297-81346CB66338}"/>
          </ac:picMkLst>
        </pc:picChg>
        <pc:cxnChg chg="del mod">
          <ac:chgData name="Rachel Hunting" userId="35e30035-1f84-46e7-8487-33831afe513a" providerId="ADAL" clId="{8047A3C3-E9D8-4466-9BF9-17339D898132}" dt="2023-06-09T19:14:16.072" v="1359" actId="478"/>
          <ac:cxnSpMkLst>
            <pc:docMk/>
            <pc:sldMk cId="4183932841" sldId="323"/>
            <ac:cxnSpMk id="2" creationId="{9E210D58-8725-ED36-24BE-9AD371B46EB3}"/>
          </ac:cxnSpMkLst>
        </pc:cxnChg>
        <pc:cxnChg chg="del mod">
          <ac:chgData name="Rachel Hunting" userId="35e30035-1f84-46e7-8487-33831afe513a" providerId="ADAL" clId="{8047A3C3-E9D8-4466-9BF9-17339D898132}" dt="2023-06-09T19:14:07.331" v="1350" actId="478"/>
          <ac:cxnSpMkLst>
            <pc:docMk/>
            <pc:sldMk cId="4183932841" sldId="323"/>
            <ac:cxnSpMk id="56" creationId="{14E9FCD1-CB20-4967-6B9B-B0B887A6D0B4}"/>
          </ac:cxnSpMkLst>
        </pc:cxnChg>
        <pc:cxnChg chg="del mod">
          <ac:chgData name="Rachel Hunting" userId="35e30035-1f84-46e7-8487-33831afe513a" providerId="ADAL" clId="{8047A3C3-E9D8-4466-9BF9-17339D898132}" dt="2023-06-09T19:14:10.515" v="1353" actId="478"/>
          <ac:cxnSpMkLst>
            <pc:docMk/>
            <pc:sldMk cId="4183932841" sldId="323"/>
            <ac:cxnSpMk id="57" creationId="{ADFC87D5-5789-F12A-59C7-BC9EA4538040}"/>
          </ac:cxnSpMkLst>
        </pc:cxnChg>
        <pc:cxnChg chg="del mod">
          <ac:chgData name="Rachel Hunting" userId="35e30035-1f84-46e7-8487-33831afe513a" providerId="ADAL" clId="{8047A3C3-E9D8-4466-9BF9-17339D898132}" dt="2023-06-09T19:14:13.467" v="1356" actId="478"/>
          <ac:cxnSpMkLst>
            <pc:docMk/>
            <pc:sldMk cId="4183932841" sldId="323"/>
            <ac:cxnSpMk id="58" creationId="{E6A763B3-291A-E3F2-AC9C-CBCB81502D10}"/>
          </ac:cxnSpMkLst>
        </pc:cxnChg>
      </pc:sldChg>
      <pc:sldChg chg="addSp delSp modSp add mod">
        <pc:chgData name="Rachel Hunting" userId="35e30035-1f84-46e7-8487-33831afe513a" providerId="ADAL" clId="{8047A3C3-E9D8-4466-9BF9-17339D898132}" dt="2023-06-09T19:30:38.601" v="2289" actId="20577"/>
        <pc:sldMkLst>
          <pc:docMk/>
          <pc:sldMk cId="220945214" sldId="324"/>
        </pc:sldMkLst>
        <pc:spChg chg="mod">
          <ac:chgData name="Rachel Hunting" userId="35e30035-1f84-46e7-8487-33831afe513a" providerId="ADAL" clId="{8047A3C3-E9D8-4466-9BF9-17339D898132}" dt="2023-06-09T19:22:39.375" v="1700" actId="20577"/>
          <ac:spMkLst>
            <pc:docMk/>
            <pc:sldMk cId="220945214" sldId="324"/>
            <ac:spMk id="3" creationId="{A728C921-4E67-5B1C-4999-E6220D15ACA3}"/>
          </ac:spMkLst>
        </pc:spChg>
        <pc:spChg chg="mod">
          <ac:chgData name="Rachel Hunting" userId="35e30035-1f84-46e7-8487-33831afe513a" providerId="ADAL" clId="{8047A3C3-E9D8-4466-9BF9-17339D898132}" dt="2023-06-09T19:30:38.601" v="2289" actId="20577"/>
          <ac:spMkLst>
            <pc:docMk/>
            <pc:sldMk cId="220945214" sldId="324"/>
            <ac:spMk id="31" creationId="{B1CF271F-6E35-BA48-B45D-B55F360A6E4E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32" creationId="{8E7903F0-4873-5DF9-AE24-0C8C2D8D8214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33" creationId="{0646831F-C866-CB8C-5C2C-2BD767F9167F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34" creationId="{D987A497-18B7-1A53-8F68-74080337DAF2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35" creationId="{D696C151-2192-F463-F81D-EC19DF7F63C6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36" creationId="{A7A708BE-DE55-1346-2723-0E599075394A}"/>
          </ac:spMkLst>
        </pc:spChg>
        <pc:spChg chg="mod">
          <ac:chgData name="Rachel Hunting" userId="35e30035-1f84-46e7-8487-33831afe513a" providerId="ADAL" clId="{8047A3C3-E9D8-4466-9BF9-17339D898132}" dt="2023-06-09T19:25:15.579" v="1715" actId="1076"/>
          <ac:spMkLst>
            <pc:docMk/>
            <pc:sldMk cId="220945214" sldId="324"/>
            <ac:spMk id="37" creationId="{C529A99B-685A-AD27-F186-A26B22F4F627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38" creationId="{3EDCBC43-7A26-24DF-9DF6-0808983015A8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39" creationId="{10A0180D-B871-E4BE-02E4-0EBBE3E99358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40" creationId="{74F98610-12D9-8929-1C66-E85986405C76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41" creationId="{E79E3B43-72F5-CEFC-5449-27B15FE08820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42" creationId="{9E9EFF1F-5D8A-7F7F-8136-DBDDE5720CE3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43" creationId="{52433A5A-F8A5-6C79-763C-6CFAFE9CCA7E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44" creationId="{93AD2BAB-A934-004D-D07A-58B85935FC61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45" creationId="{F26457D9-7AD7-5464-0E20-67B2E0F7F8ED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46" creationId="{27B92082-4203-84D5-49D2-792BDE3FF58F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47" creationId="{06BEE3B4-810D-E7DE-2078-1D9A58F5E5EB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48" creationId="{3043D497-9D59-BB24-81B1-DD56E74131B9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49" creationId="{EB4BC61B-103A-E1A5-60C1-89E4C7FC8CBD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50" creationId="{0AB193C2-13ED-026D-E613-D4F645126FD9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52" creationId="{CBE2F2F0-D6A7-EFB6-BEE8-B7D31805A057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53" creationId="{BA2394E2-E70F-4C68-27BE-28452BAA4611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54" creationId="{D5CE6B08-664F-E0B8-5EF1-F9FBB305F0A7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55" creationId="{AEBABB35-D0B5-067C-0248-26C4460A33B1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56" creationId="{46A88AE0-0DD5-3ED3-68C1-B6BC896708CE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57" creationId="{1324D6EB-0917-34F8-6C27-EA06C6CD3035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58" creationId="{B729045B-BBF3-8AAB-EA6F-F35D94D3FDA8}"/>
          </ac:spMkLst>
        </pc:spChg>
        <pc:spChg chg="mod">
          <ac:chgData name="Rachel Hunting" userId="35e30035-1f84-46e7-8487-33831afe513a" providerId="ADAL" clId="{8047A3C3-E9D8-4466-9BF9-17339D898132}" dt="2023-06-09T19:23:03.594" v="1701"/>
          <ac:spMkLst>
            <pc:docMk/>
            <pc:sldMk cId="220945214" sldId="324"/>
            <ac:spMk id="59" creationId="{6C59FC43-24AE-40A3-2AC7-AFE20BDD457B}"/>
          </ac:spMkLst>
        </pc:spChg>
        <pc:grpChg chg="add mod">
          <ac:chgData name="Rachel Hunting" userId="35e30035-1f84-46e7-8487-33831afe513a" providerId="ADAL" clId="{8047A3C3-E9D8-4466-9BF9-17339D898132}" dt="2023-06-09T19:23:56.460" v="1705" actId="1076"/>
          <ac:grpSpMkLst>
            <pc:docMk/>
            <pc:sldMk cId="220945214" sldId="324"/>
            <ac:grpSpMk id="2" creationId="{839C1941-C380-7DEC-6B58-FF770BB043BE}"/>
          </ac:grpSpMkLst>
        </pc:grpChg>
        <pc:grpChg chg="del">
          <ac:chgData name="Rachel Hunting" userId="35e30035-1f84-46e7-8487-33831afe513a" providerId="ADAL" clId="{8047A3C3-E9D8-4466-9BF9-17339D898132}" dt="2023-06-09T19:24:02.519" v="1706" actId="478"/>
          <ac:grpSpMkLst>
            <pc:docMk/>
            <pc:sldMk cId="220945214" sldId="324"/>
            <ac:grpSpMk id="4" creationId="{4101A611-A6F4-931F-B13E-CA62498659AA}"/>
          </ac:grpSpMkLst>
        </pc:grpChg>
      </pc:sldChg>
      <pc:sldChg chg="addSp delSp modSp add mod ord">
        <pc:chgData name="Rachel Hunting" userId="35e30035-1f84-46e7-8487-33831afe513a" providerId="ADAL" clId="{8047A3C3-E9D8-4466-9BF9-17339D898132}" dt="2023-06-09T19:36:31.484" v="2731" actId="20577"/>
        <pc:sldMkLst>
          <pc:docMk/>
          <pc:sldMk cId="3613020535" sldId="325"/>
        </pc:sldMkLst>
        <pc:spChg chg="mod">
          <ac:chgData name="Rachel Hunting" userId="35e30035-1f84-46e7-8487-33831afe513a" providerId="ADAL" clId="{8047A3C3-E9D8-4466-9BF9-17339D898132}" dt="2023-06-09T19:31:06.241" v="2295" actId="20577"/>
          <ac:spMkLst>
            <pc:docMk/>
            <pc:sldMk cId="3613020535" sldId="325"/>
            <ac:spMk id="3" creationId="{A728C921-4E67-5B1C-4999-E6220D15ACA3}"/>
          </ac:spMkLst>
        </pc:spChg>
        <pc:spChg chg="mod">
          <ac:chgData name="Rachel Hunting" userId="35e30035-1f84-46e7-8487-33831afe513a" providerId="ADAL" clId="{8047A3C3-E9D8-4466-9BF9-17339D898132}" dt="2023-06-09T19:36:31.484" v="2731" actId="20577"/>
          <ac:spMkLst>
            <pc:docMk/>
            <pc:sldMk cId="3613020535" sldId="325"/>
            <ac:spMk id="31" creationId="{B1CF271F-6E35-BA48-B45D-B55F360A6E4E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32" creationId="{CBE7073A-DB54-ECB6-6FD6-82C7184C8D71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33" creationId="{36394AB3-6470-A517-4149-D16987432C54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34" creationId="{73E5D6A2-983D-0BD8-D95D-05310A48BEA8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35" creationId="{AF8BC552-F402-D8A2-A947-D1F0093F4DD3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36" creationId="{D214424E-1527-A9AE-96C1-62745823B80E}"/>
          </ac:spMkLst>
        </pc:spChg>
        <pc:spChg chg="mod">
          <ac:chgData name="Rachel Hunting" userId="35e30035-1f84-46e7-8487-33831afe513a" providerId="ADAL" clId="{8047A3C3-E9D8-4466-9BF9-17339D898132}" dt="2023-06-09T19:31:44.981" v="2309" actId="14100"/>
          <ac:spMkLst>
            <pc:docMk/>
            <pc:sldMk cId="3613020535" sldId="325"/>
            <ac:spMk id="37" creationId="{C529A99B-685A-AD27-F186-A26B22F4F627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38" creationId="{440E9752-EF03-643C-9F45-6226B1CC6363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39" creationId="{9CB6268F-DCEC-7770-AE64-6D0B9696F131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40" creationId="{3DDD2784-1DBB-4B38-5156-F651B9ABAE6C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41" creationId="{C5D85F46-BEFA-AC9D-0C82-B240B469E50C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42" creationId="{A8B36C55-3761-60C2-79F7-C3120CD8DF57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43" creationId="{F65916C3-074E-5967-EDAE-653723E2D24B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44" creationId="{AD86ACD6-2BF6-A194-8A6C-C1F74F4ED6B2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45" creationId="{AD38B3A6-E22A-AFC5-AD38-9A5529FB934F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46" creationId="{3A8435E4-3D78-290E-60EB-A682B34FC868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47" creationId="{33D1D6B0-EAEB-A69F-706E-2FC1EE26ECAE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48" creationId="{3B26C52D-F350-18A4-70AB-62C6D99ED6A6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49" creationId="{23717CE1-1104-3D5D-2473-1DB39D69EB1F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50" creationId="{E8AE4902-2E77-CD65-976B-583ECBF6F384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52" creationId="{0A7AA45C-C09E-D483-7A86-CB234423AA05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53" creationId="{52901C0C-C9D5-CD01-8FA1-70A3894AC5AA}"/>
          </ac:spMkLst>
        </pc:spChg>
        <pc:spChg chg="mod">
          <ac:chgData name="Rachel Hunting" userId="35e30035-1f84-46e7-8487-33831afe513a" providerId="ADAL" clId="{8047A3C3-E9D8-4466-9BF9-17339D898132}" dt="2023-06-09T19:32:11.058" v="2310"/>
          <ac:spMkLst>
            <pc:docMk/>
            <pc:sldMk cId="3613020535" sldId="325"/>
            <ac:spMk id="54" creationId="{A5108044-21EE-A51E-2277-F96357638B60}"/>
          </ac:spMkLst>
        </pc:spChg>
        <pc:grpChg chg="add mod">
          <ac:chgData name="Rachel Hunting" userId="35e30035-1f84-46e7-8487-33831afe513a" providerId="ADAL" clId="{8047A3C3-E9D8-4466-9BF9-17339D898132}" dt="2023-06-09T19:32:32.889" v="2313" actId="1076"/>
          <ac:grpSpMkLst>
            <pc:docMk/>
            <pc:sldMk cId="3613020535" sldId="325"/>
            <ac:grpSpMk id="2" creationId="{5A8C5E3E-7515-D4AD-6951-020765028503}"/>
          </ac:grpSpMkLst>
        </pc:grpChg>
        <pc:grpChg chg="del">
          <ac:chgData name="Rachel Hunting" userId="35e30035-1f84-46e7-8487-33831afe513a" providerId="ADAL" clId="{8047A3C3-E9D8-4466-9BF9-17339D898132}" dt="2023-06-09T19:32:37.347" v="2314" actId="478"/>
          <ac:grpSpMkLst>
            <pc:docMk/>
            <pc:sldMk cId="3613020535" sldId="325"/>
            <ac:grpSpMk id="4" creationId="{4101A611-A6F4-931F-B13E-CA62498659AA}"/>
          </ac:grpSpMkLst>
        </pc:grpChg>
      </pc:sldChg>
      <pc:sldChg chg="addSp delSp modSp add mod ord">
        <pc:chgData name="Rachel Hunting" userId="35e30035-1f84-46e7-8487-33831afe513a" providerId="ADAL" clId="{8047A3C3-E9D8-4466-9BF9-17339D898132}" dt="2023-06-09T19:45:09.205" v="3303" actId="20577"/>
        <pc:sldMkLst>
          <pc:docMk/>
          <pc:sldMk cId="2579732557" sldId="326"/>
        </pc:sldMkLst>
        <pc:spChg chg="mod">
          <ac:chgData name="Rachel Hunting" userId="35e30035-1f84-46e7-8487-33831afe513a" providerId="ADAL" clId="{8047A3C3-E9D8-4466-9BF9-17339D898132}" dt="2023-06-09T19:40:06.517" v="2749" actId="20577"/>
          <ac:spMkLst>
            <pc:docMk/>
            <pc:sldMk cId="2579732557" sldId="326"/>
            <ac:spMk id="3" creationId="{A728C921-4E67-5B1C-4999-E6220D15ACA3}"/>
          </ac:spMkLst>
        </pc:spChg>
        <pc:spChg chg="mod ord">
          <ac:chgData name="Rachel Hunting" userId="35e30035-1f84-46e7-8487-33831afe513a" providerId="ADAL" clId="{8047A3C3-E9D8-4466-9BF9-17339D898132}" dt="2023-06-09T19:44:49.905" v="3257" actId="33524"/>
          <ac:spMkLst>
            <pc:docMk/>
            <pc:sldMk cId="2579732557" sldId="326"/>
            <ac:spMk id="31" creationId="{B1CF271F-6E35-BA48-B45D-B55F360A6E4E}"/>
          </ac:spMkLst>
        </pc:spChg>
        <pc:spChg chg="mod">
          <ac:chgData name="Rachel Hunting" userId="35e30035-1f84-46e7-8487-33831afe513a" providerId="ADAL" clId="{8047A3C3-E9D8-4466-9BF9-17339D898132}" dt="2023-06-09T19:38:44.509" v="2744" actId="207"/>
          <ac:spMkLst>
            <pc:docMk/>
            <pc:sldMk cId="2579732557" sldId="326"/>
            <ac:spMk id="32" creationId="{7632B5A6-E236-262C-DB5D-8DE98BFA6F19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34" creationId="{37166E2F-8F1C-32D9-400E-B56FAFBB268C}"/>
          </ac:spMkLst>
        </pc:spChg>
        <pc:spChg chg="mod">
          <ac:chgData name="Rachel Hunting" userId="35e30035-1f84-46e7-8487-33831afe513a" providerId="ADAL" clId="{8047A3C3-E9D8-4466-9BF9-17339D898132}" dt="2023-06-09T19:38:51.224" v="2745" actId="207"/>
          <ac:spMkLst>
            <pc:docMk/>
            <pc:sldMk cId="2579732557" sldId="326"/>
            <ac:spMk id="35" creationId="{9364F197-19F7-BEE1-C5B8-81E4A1D6BFCD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36" creationId="{512B497F-3814-BB30-858D-02D9842ABAFB}"/>
          </ac:spMkLst>
        </pc:spChg>
        <pc:spChg chg="mod">
          <ac:chgData name="Rachel Hunting" userId="35e30035-1f84-46e7-8487-33831afe513a" providerId="ADAL" clId="{8047A3C3-E9D8-4466-9BF9-17339D898132}" dt="2023-06-09T19:45:09.205" v="3303" actId="20577"/>
          <ac:spMkLst>
            <pc:docMk/>
            <pc:sldMk cId="2579732557" sldId="326"/>
            <ac:spMk id="37" creationId="{C529A99B-685A-AD27-F186-A26B22F4F627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38" creationId="{F935B12F-9553-28A1-144D-AD323145B429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39" creationId="{3E9D5A35-8DC2-A88B-1A13-CF5E75704BBB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40" creationId="{F7CFA4FF-1677-1CF5-2D35-51348C5FD354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41" creationId="{4190371C-E152-3B7E-BCA3-1478FC985228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42" creationId="{7FC03AE5-BA01-54EC-FFF2-070985CC5F75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43" creationId="{E21DA170-39B3-677F-D965-5B15CB8623F3}"/>
          </ac:spMkLst>
        </pc:spChg>
        <pc:spChg chg="mod">
          <ac:chgData name="Rachel Hunting" userId="35e30035-1f84-46e7-8487-33831afe513a" providerId="ADAL" clId="{8047A3C3-E9D8-4466-9BF9-17339D898132}" dt="2023-06-09T19:39:47.958" v="2746" actId="207"/>
          <ac:spMkLst>
            <pc:docMk/>
            <pc:sldMk cId="2579732557" sldId="326"/>
            <ac:spMk id="44" creationId="{A08A9649-DCC3-28C8-1017-795383FB89F6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45" creationId="{61ADC823-3656-3E11-BA3F-FE51F087BA1A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46" creationId="{9698A149-0A27-01DB-3839-D8DEDACA2EA5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47" creationId="{F4107ED0-B470-40C2-6741-89E214309408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48" creationId="{6BAC0E14-A159-075E-8CAF-6BFD92E67960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49" creationId="{3E44F74D-4059-B90D-1EE6-EA8A5626432E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50" creationId="{D26551D0-5C12-7865-B002-A356825D1E07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52" creationId="{379DD451-DF45-3F58-ADB1-2F8EFD3721AB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53" creationId="{557FC560-2419-7ACB-D0CB-FC5F4DC6FF4A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54" creationId="{079D58FB-F666-92BB-3660-C06617973C54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55" creationId="{C83B0033-1F78-662B-6C88-1F42AD24A362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56" creationId="{47558B0F-5946-9AFC-C3D1-1298400FF163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57" creationId="{7E2A36DA-ECE2-D135-3369-F0464AC1A991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58" creationId="{AA0E54EA-8169-9AED-FD21-1012BD9B1863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59" creationId="{3F451FF2-E931-9492-D7B9-A31F9A3352ED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60" creationId="{C54457D3-1C31-9B60-3CDB-D8FD88D08830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61" creationId="{E43B1C43-F6DF-6930-E082-DD0272203EB8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62" creationId="{782CE01F-D0A7-BD82-2474-8CAD4AF59616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63" creationId="{DA7F97FF-9B4F-5646-562F-A65FB62EC782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64" creationId="{9076D561-1889-8BD0-66AD-158849365481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65" creationId="{AD076EB4-7ACF-7E66-1F97-7840E850AD4D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66" creationId="{B4A7341F-5BA6-D0FE-AAD5-2BDED48CFC5D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67" creationId="{9D921F40-F7C6-1FBF-4CE1-A6B54F1F7D45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68" creationId="{F5EFD9C2-F99F-3FC4-E38C-E3B4E6008AA3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69" creationId="{87AFE593-EC05-C31A-AE2B-926DDC02570D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70" creationId="{DD7D67B3-C5EF-B17B-9078-6CECDDC6A7B9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71" creationId="{B57AD22E-9498-6482-53AE-F1E2B7D772B4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72" creationId="{AC72C094-EE09-3EE3-667B-187E454745C5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73" creationId="{134FC1FF-C52C-7BB6-B7E4-58D7B1C0A5FB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74" creationId="{B0B3C603-5A46-843E-FD12-4A4EF4CCE663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75" creationId="{099BC15E-6287-6CB6-C3AB-28DEE66FA874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76" creationId="{CD529552-6712-4AC4-C9B8-CFF3B77BAD55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77" creationId="{CC6B3296-58C4-12EA-8EA7-EDCCEC9BEA81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78" creationId="{E4D5E80C-0805-B87D-FC1A-1113B25E206A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79" creationId="{38C53B61-377E-2AAA-B792-344A19FC034B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80" creationId="{A32CA87A-375E-EB3F-2AD0-31AB5B217C31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81" creationId="{9ADE90CA-9301-D038-1A70-57DBA037ACFF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82" creationId="{B6EF2696-FAD3-5427-C5E3-BA485F493833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83" creationId="{1A87127B-2300-BF48-2AFA-1D4C7FB7F9AA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84" creationId="{B21E986C-292D-D5CC-5CB2-68391A9208F3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85" creationId="{BB26B356-9900-3D09-7DAC-D0CEA3490897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86" creationId="{D8407ECA-6DBF-9D1D-5DA2-23836C467D4B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87" creationId="{D9A53384-9ECB-61D3-4CB8-3F70A6960137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88" creationId="{25EBBD7E-BFEA-C814-1F21-405D56756F0E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89" creationId="{D3E608EC-806B-B365-C5C1-0F39C5452806}"/>
          </ac:spMkLst>
        </pc:spChg>
        <pc:spChg chg="mod">
          <ac:chgData name="Rachel Hunting" userId="35e30035-1f84-46e7-8487-33831afe513a" providerId="ADAL" clId="{8047A3C3-E9D8-4466-9BF9-17339D898132}" dt="2023-06-09T19:37:19.141" v="2735"/>
          <ac:spMkLst>
            <pc:docMk/>
            <pc:sldMk cId="2579732557" sldId="326"/>
            <ac:spMk id="90" creationId="{64A2716A-1049-87E7-7F37-737DE22950F9}"/>
          </ac:spMkLst>
        </pc:spChg>
        <pc:spChg chg="add mod">
          <ac:chgData name="Rachel Hunting" userId="35e30035-1f84-46e7-8487-33831afe513a" providerId="ADAL" clId="{8047A3C3-E9D8-4466-9BF9-17339D898132}" dt="2023-06-09T19:44:23.049" v="3242" actId="14100"/>
          <ac:spMkLst>
            <pc:docMk/>
            <pc:sldMk cId="2579732557" sldId="326"/>
            <ac:spMk id="91" creationId="{57198E7F-65A8-AC5C-FE1C-B781BCDEFB49}"/>
          </ac:spMkLst>
        </pc:spChg>
        <pc:grpChg chg="add mod">
          <ac:chgData name="Rachel Hunting" userId="35e30035-1f84-46e7-8487-33831afe513a" providerId="ADAL" clId="{8047A3C3-E9D8-4466-9BF9-17339D898132}" dt="2023-06-09T19:37:42.860" v="2739" actId="1076"/>
          <ac:grpSpMkLst>
            <pc:docMk/>
            <pc:sldMk cId="2579732557" sldId="326"/>
            <ac:grpSpMk id="2" creationId="{0873DBD3-83B8-D3A0-C6DB-EBDF9652865C}"/>
          </ac:grpSpMkLst>
        </pc:grpChg>
        <pc:grpChg chg="del">
          <ac:chgData name="Rachel Hunting" userId="35e30035-1f84-46e7-8487-33831afe513a" providerId="ADAL" clId="{8047A3C3-E9D8-4466-9BF9-17339D898132}" dt="2023-06-09T19:37:45.136" v="2740" actId="478"/>
          <ac:grpSpMkLst>
            <pc:docMk/>
            <pc:sldMk cId="2579732557" sldId="326"/>
            <ac:grpSpMk id="4" creationId="{4101A611-A6F4-931F-B13E-CA62498659AA}"/>
          </ac:grpSpMkLst>
        </pc:grpChg>
        <pc:grpChg chg="mod">
          <ac:chgData name="Rachel Hunting" userId="35e30035-1f84-46e7-8487-33831afe513a" providerId="ADAL" clId="{8047A3C3-E9D8-4466-9BF9-17339D898132}" dt="2023-06-09T19:37:19.141" v="2735"/>
          <ac:grpSpMkLst>
            <pc:docMk/>
            <pc:sldMk cId="2579732557" sldId="326"/>
            <ac:grpSpMk id="33" creationId="{125141C1-E90B-CC12-449C-BFA26AD6F2C6}"/>
          </ac:grpSpMkLst>
        </pc:grpChg>
      </pc:sldChg>
      <pc:sldChg chg="addSp delSp modSp add mod">
        <pc:chgData name="Rachel Hunting" userId="35e30035-1f84-46e7-8487-33831afe513a" providerId="ADAL" clId="{8047A3C3-E9D8-4466-9BF9-17339D898132}" dt="2023-06-09T19:54:40.567" v="3880" actId="14100"/>
        <pc:sldMkLst>
          <pc:docMk/>
          <pc:sldMk cId="3666780192" sldId="327"/>
        </pc:sldMkLst>
        <pc:spChg chg="mod">
          <ac:chgData name="Rachel Hunting" userId="35e30035-1f84-46e7-8487-33831afe513a" providerId="ADAL" clId="{8047A3C3-E9D8-4466-9BF9-17339D898132}" dt="2023-06-09T19:48:02.780" v="3321" actId="20577"/>
          <ac:spMkLst>
            <pc:docMk/>
            <pc:sldMk cId="3666780192" sldId="327"/>
            <ac:spMk id="3" creationId="{A728C921-4E67-5B1C-4999-E6220D15ACA3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6" creationId="{50955B84-AA92-59EF-939D-D521B4F0E34E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7" creationId="{B4F4C495-ABCE-6B42-7C31-4295939B0909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8" creationId="{593F739D-1642-0B87-3A92-8B4216BCE1C8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9" creationId="{8DE755B6-BF02-6534-BBC4-348B7ED926A6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0" creationId="{C261FCB5-F4D0-9AC7-8ED8-CB5AFB571010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1" creationId="{D60F16C7-8B9C-342D-3FD7-B360536A09C0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2" creationId="{0B5FC8CA-813E-F558-7702-FACB5DB607A6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3" creationId="{D7C3F079-4143-A7E6-2625-61D569DA60D6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4" creationId="{02E7D0BD-AB38-C7CF-F205-5F0BEBF29517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5" creationId="{37DF9DED-76AB-DD02-BFCC-6F8DC7B2F71A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6" creationId="{F07A3B27-9F5B-BF02-B388-D1AA3B7F5101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7" creationId="{6CACEA0F-9402-A2EF-E6C4-E045FE818AAF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8" creationId="{D1B4DCB5-33F3-7370-66C0-6F09D2BEA479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9" creationId="{4FAC805D-7517-A891-B083-80942D62E258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20" creationId="{C82CD060-2E60-B798-D933-D30BB40CFCDD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21" creationId="{3A835040-970F-5224-6149-100F631DB02B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22" creationId="{6A19F812-18AE-865E-BD3C-0F082FC28B6D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23" creationId="{5DFCB7B0-D189-433B-6ABF-AD990F092BED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24" creationId="{97653F68-E75E-A587-62FB-E42E5E36A902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25" creationId="{B664E057-26C4-CA97-0FE6-B5D9F7FD4336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26" creationId="{4B661333-B649-90FA-CC97-B9991D2B6BD6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27" creationId="{C3D15726-2995-D81F-6332-2F5A10AB8836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28" creationId="{F85EAB76-7B3F-DED9-5212-CC0163E2E2AB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29" creationId="{F073F2B3-6AFE-AEC2-C4CE-A1C1542B7BBF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30" creationId="{B93B0376-E36D-036D-8C27-CAA0B5C69C07}"/>
          </ac:spMkLst>
        </pc:spChg>
        <pc:spChg chg="mod">
          <ac:chgData name="Rachel Hunting" userId="35e30035-1f84-46e7-8487-33831afe513a" providerId="ADAL" clId="{8047A3C3-E9D8-4466-9BF9-17339D898132}" dt="2023-06-09T19:54:40.567" v="3880" actId="14100"/>
          <ac:spMkLst>
            <pc:docMk/>
            <pc:sldMk cId="3666780192" sldId="327"/>
            <ac:spMk id="31" creationId="{B1CF271F-6E35-BA48-B45D-B55F360A6E4E}"/>
          </ac:spMkLst>
        </pc:spChg>
        <pc:spChg chg="mod">
          <ac:chgData name="Rachel Hunting" userId="35e30035-1f84-46e7-8487-33831afe513a" providerId="ADAL" clId="{8047A3C3-E9D8-4466-9BF9-17339D898132}" dt="2023-06-09T19:48:40.496" v="3331" actId="120"/>
          <ac:spMkLst>
            <pc:docMk/>
            <pc:sldMk cId="3666780192" sldId="327"/>
            <ac:spMk id="37" creationId="{C529A99B-685A-AD27-F186-A26B22F4F627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92" creationId="{2E5E8EAF-9F60-D20E-D87F-0A3964F6F4D2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93" creationId="{3ADD9585-25D4-54B2-8193-468E3845C4F9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94" creationId="{2D2F83D4-9B39-A3F1-412A-D535BE5EAF74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95" creationId="{13DA7175-05C1-36B1-0232-08B974402A01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96" creationId="{02FDFFB2-EE7B-1B0C-C1A6-239493C0BA7C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97" creationId="{A2A916E7-A356-8D26-A6A6-85A9385698F7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98" creationId="{D72DCE05-6F80-E07F-1D0E-13F8474AAB0C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99" creationId="{4C2D4709-AAEC-029B-29B0-451EB05C1CD7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00" creationId="{1060767F-4226-3871-5B2E-630925CBE0ED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01" creationId="{6F9030C4-6CE5-D1FC-E71D-53F3CFD18154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02" creationId="{9120BA07-0147-8ECC-55A4-035D558ADEB9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03" creationId="{41AD05BF-0B12-22DC-5916-97414D442A68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04" creationId="{4240EED8-DC27-4AC0-8451-764A7C864B02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05" creationId="{5704A9BE-E84C-65E5-0E6E-6AEC9EEF1046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06" creationId="{B1A73D26-9A16-B946-ACAB-856CAC8D1227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07" creationId="{C3272C48-A2CF-851D-51C1-AEEDCED2F6DE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08" creationId="{31805927-B832-F794-FC48-19921AADFEFF}"/>
          </ac:spMkLst>
        </pc:spChg>
        <pc:spChg chg="mod">
          <ac:chgData name="Rachel Hunting" userId="35e30035-1f84-46e7-8487-33831afe513a" providerId="ADAL" clId="{8047A3C3-E9D8-4466-9BF9-17339D898132}" dt="2023-06-09T19:45:53.270" v="3305"/>
          <ac:spMkLst>
            <pc:docMk/>
            <pc:sldMk cId="3666780192" sldId="327"/>
            <ac:spMk id="109" creationId="{1B15F6A7-EC7F-5476-0AD3-CEFECDD03D15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11" creationId="{CFBDDBF5-D1F6-A1E2-D563-33A0FCD40DB7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12" creationId="{83ED5995-6A45-E97E-2BF4-791F18263340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13" creationId="{49FE9E5F-D699-C3AE-0038-82B4BAF9F158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14" creationId="{F3C2A756-F7D6-3D0E-2D86-395F8D6078B5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15" creationId="{C2444FDB-93B1-8374-212E-265CE3B92E81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16" creationId="{AD087196-D6C9-B152-4C0E-83ABE66B6FAB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17" creationId="{C0651826-21B4-E86F-09DC-F3FB811D138C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18" creationId="{68F27134-E34C-2C60-584C-C0F46D41CA11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19" creationId="{ACB056E9-7518-4BBC-8138-D4530573FA1C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20" creationId="{E3B8EE4F-AFEE-96FD-F4F2-3961BEE29EDF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21" creationId="{1BA45ADA-1F0B-2B39-8D91-7D2163DAD5B3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22" creationId="{ADD28E5B-C57C-3C82-4885-CF781AFA756B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23" creationId="{9AA0B265-3AD4-809E-6E43-DE7711C0986C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24" creationId="{71316893-E8DA-27A9-8D2E-75F615073261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25" creationId="{2F9EAE00-F7B6-8D6D-A110-56D48B301673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26" creationId="{6F0BCBBF-6412-77A6-B8D2-5A206F9C0E5B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27" creationId="{5DD6E98B-4191-A7C7-C951-07BE8A704EF7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28" creationId="{7F201FE1-EC09-4633-020D-1D3963A9F755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29" creationId="{7DB6C0ED-48AF-9D1A-076E-D02A95F7FB6A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30" creationId="{69582430-8116-932F-E9A0-25B24E7B3848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31" creationId="{2F954CC4-7119-1AE4-B64E-C14E7FA5525F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32" creationId="{F6929844-7BF3-585A-9F6F-6E5D459974C9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33" creationId="{F3BC3A9E-9256-70A4-8EE4-A76D47C2AA3C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34" creationId="{EEE5B764-DE9C-FF26-406A-37FB6AC7D2DA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35" creationId="{5934BCB1-37BF-8AF5-FEA5-0EE82A83BFC6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36" creationId="{CE4F1C41-8834-84BF-9D64-E0D408261D53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37" creationId="{9C4E045D-2247-7F5D-E1C1-8CC2AEDCBAAF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38" creationId="{BA0BD227-E519-8841-3FF7-1EDBAD039D16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39" creationId="{A9056651-825E-45E8-B84D-A19A0C1C4D50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40" creationId="{9D7B33CF-D4CF-D96C-5520-FC9D2E4BDE0D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41" creationId="{67AA1C5A-C70A-4C74-DC47-8E313F27BD1C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42" creationId="{6D8D0239-7288-2C35-2094-CF6F3E5D21D0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43" creationId="{16FA32E4-D22E-3D8E-A152-BB349D10C2C1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44" creationId="{84F9E3B4-45DE-8510-0C02-C1EA8184C807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45" creationId="{4B3326EC-E8CE-6D2A-6700-F03213E01963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46" creationId="{448A396E-F6BB-7130-D69F-2AF9307DB956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47" creationId="{6900D1B8-2C07-C64A-624D-F9292727C797}"/>
          </ac:spMkLst>
        </pc:spChg>
        <pc:spChg chg="mod">
          <ac:chgData name="Rachel Hunting" userId="35e30035-1f84-46e7-8487-33831afe513a" providerId="ADAL" clId="{8047A3C3-E9D8-4466-9BF9-17339D898132}" dt="2023-06-09T19:46:56.447" v="3313"/>
          <ac:spMkLst>
            <pc:docMk/>
            <pc:sldMk cId="3666780192" sldId="327"/>
            <ac:spMk id="148" creationId="{54DF20B1-C8E7-4D0F-6AD3-A3D1DDA54917}"/>
          </ac:spMkLst>
        </pc:spChg>
        <pc:grpChg chg="del">
          <ac:chgData name="Rachel Hunting" userId="35e30035-1f84-46e7-8487-33831afe513a" providerId="ADAL" clId="{8047A3C3-E9D8-4466-9BF9-17339D898132}" dt="2023-06-09T19:47:25.114" v="3317" actId="478"/>
          <ac:grpSpMkLst>
            <pc:docMk/>
            <pc:sldMk cId="3666780192" sldId="327"/>
            <ac:grpSpMk id="2" creationId="{0873DBD3-83B8-D3A0-C6DB-EBDF9652865C}"/>
          </ac:grpSpMkLst>
        </pc:grpChg>
        <pc:grpChg chg="add del mod">
          <ac:chgData name="Rachel Hunting" userId="35e30035-1f84-46e7-8487-33831afe513a" providerId="ADAL" clId="{8047A3C3-E9D8-4466-9BF9-17339D898132}" dt="2023-06-09T19:46:45.472" v="3312" actId="478"/>
          <ac:grpSpMkLst>
            <pc:docMk/>
            <pc:sldMk cId="3666780192" sldId="327"/>
            <ac:grpSpMk id="4" creationId="{8E61AE5A-EAF2-DB19-EA5C-E43F3F240484}"/>
          </ac:grpSpMkLst>
        </pc:grpChg>
        <pc:grpChg chg="mod">
          <ac:chgData name="Rachel Hunting" userId="35e30035-1f84-46e7-8487-33831afe513a" providerId="ADAL" clId="{8047A3C3-E9D8-4466-9BF9-17339D898132}" dt="2023-06-09T19:45:53.270" v="3305"/>
          <ac:grpSpMkLst>
            <pc:docMk/>
            <pc:sldMk cId="3666780192" sldId="327"/>
            <ac:grpSpMk id="5" creationId="{043ECC96-11BF-B2D9-C2AF-9E0E4914C7DD}"/>
          </ac:grpSpMkLst>
        </pc:grpChg>
        <pc:grpChg chg="add mod">
          <ac:chgData name="Rachel Hunting" userId="35e30035-1f84-46e7-8487-33831afe513a" providerId="ADAL" clId="{8047A3C3-E9D8-4466-9BF9-17339D898132}" dt="2023-06-09T19:52:12.051" v="3680" actId="1076"/>
          <ac:grpSpMkLst>
            <pc:docMk/>
            <pc:sldMk cId="3666780192" sldId="327"/>
            <ac:grpSpMk id="110" creationId="{3C6A77EA-8BA7-BEE7-1CD4-862C4A20BFB2}"/>
          </ac:grpSpMkLst>
        </pc:grpChg>
      </pc:sldChg>
      <pc:sldMasterChg chg="delSldLayout">
        <pc:chgData name="Rachel Hunting" userId="35e30035-1f84-46e7-8487-33831afe513a" providerId="ADAL" clId="{8047A3C3-E9D8-4466-9BF9-17339D898132}" dt="2023-06-09T20:57:17.418" v="5114" actId="47"/>
        <pc:sldMasterMkLst>
          <pc:docMk/>
          <pc:sldMasterMk cId="1602701586" sldId="2147483661"/>
        </pc:sldMasterMkLst>
        <pc:sldLayoutChg chg="del">
          <pc:chgData name="Rachel Hunting" userId="35e30035-1f84-46e7-8487-33831afe513a" providerId="ADAL" clId="{8047A3C3-E9D8-4466-9BF9-17339D898132}" dt="2023-06-09T20:57:17.418" v="5114" actId="47"/>
          <pc:sldLayoutMkLst>
            <pc:docMk/>
            <pc:sldMasterMk cId="1602701586" sldId="2147483661"/>
            <pc:sldLayoutMk cId="2999323810" sldId="2147483663"/>
          </pc:sldLayoutMkLst>
        </pc:sldLayoutChg>
        <pc:sldLayoutChg chg="del">
          <pc:chgData name="Rachel Hunting" userId="35e30035-1f84-46e7-8487-33831afe513a" providerId="ADAL" clId="{8047A3C3-E9D8-4466-9BF9-17339D898132}" dt="2023-06-09T20:57:17.418" v="5114" actId="47"/>
          <pc:sldLayoutMkLst>
            <pc:docMk/>
            <pc:sldMasterMk cId="1602701586" sldId="2147483661"/>
            <pc:sldLayoutMk cId="985567568" sldId="2147483664"/>
          </pc:sldLayoutMkLst>
        </pc:sldLayoutChg>
        <pc:sldLayoutChg chg="del">
          <pc:chgData name="Rachel Hunting" userId="35e30035-1f84-46e7-8487-33831afe513a" providerId="ADAL" clId="{8047A3C3-E9D8-4466-9BF9-17339D898132}" dt="2023-06-09T20:57:17.418" v="5114" actId="47"/>
          <pc:sldLayoutMkLst>
            <pc:docMk/>
            <pc:sldMasterMk cId="1602701586" sldId="2147483661"/>
            <pc:sldLayoutMk cId="4146134565" sldId="2147483665"/>
          </pc:sldLayoutMkLst>
        </pc:sldLayoutChg>
        <pc:sldLayoutChg chg="del">
          <pc:chgData name="Rachel Hunting" userId="35e30035-1f84-46e7-8487-33831afe513a" providerId="ADAL" clId="{8047A3C3-E9D8-4466-9BF9-17339D898132}" dt="2023-06-09T20:57:17.418" v="5114" actId="47"/>
          <pc:sldLayoutMkLst>
            <pc:docMk/>
            <pc:sldMasterMk cId="1602701586" sldId="2147483661"/>
            <pc:sldLayoutMk cId="372972197" sldId="2147483668"/>
          </pc:sldLayoutMkLst>
        </pc:sldLayoutChg>
        <pc:sldLayoutChg chg="del">
          <pc:chgData name="Rachel Hunting" userId="35e30035-1f84-46e7-8487-33831afe513a" providerId="ADAL" clId="{8047A3C3-E9D8-4466-9BF9-17339D898132}" dt="2023-06-09T18:43:51.073" v="269" actId="47"/>
          <pc:sldLayoutMkLst>
            <pc:docMk/>
            <pc:sldMasterMk cId="1602701586" sldId="2147483661"/>
            <pc:sldLayoutMk cId="1558075312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0985E-918C-4CB9-86B3-96467E16430F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00763-312D-470E-82AF-AE7DBCF1273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59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00763-312D-470E-82AF-AE7DBCF1273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395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c0f7994c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3c0f7994c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695F-764A-25A4-B1AB-18DDF770E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A7FB4-BEAD-A1B8-26F1-40268756C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EB4E-BEF7-1CE8-80BC-C61A4003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A40-D206-4550-90C3-C05C2C5A15C3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55B32-FDEA-1B3D-AC0E-CFCF3C48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1454-6D72-66A1-5F00-B417AEBD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387-C009-4F74-A273-75905FFE8A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945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56BD-BF02-397C-17A1-1ADB1D54B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8086C-7202-56D8-832C-48DAF0BC7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2F35F-824D-39CF-9BE3-6FB889FB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A40-D206-4550-90C3-C05C2C5A15C3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0520-ADAC-00FC-99CC-16A89099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DBABC-A077-71BC-7F12-291D6989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387-C009-4F74-A273-75905FFE8A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92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AA1DB-1853-FF09-3970-A542DF4BC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48584-93A9-2005-4865-6127F3144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E21D7-609F-F478-CC38-ABB1004A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A40-D206-4550-90C3-C05C2C5A15C3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2620A-029B-A4AA-1766-7C13AE7E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FE882-8AC8-C6F2-BF9E-5727654A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387-C009-4F74-A273-75905FFE8A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32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retariat slide">
  <p:cSld name="Secretariat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 amt="31000"/>
          </a:blip>
          <a:srcRect r="28274"/>
          <a:stretch/>
        </p:blipFill>
        <p:spPr>
          <a:xfrm>
            <a:off x="-1201133" y="-1020234"/>
            <a:ext cx="2328833" cy="2461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11" name="Google Shape;111;p13"/>
          <p:cNvPicPr preferRelativeResize="0"/>
          <p:nvPr/>
        </p:nvPicPr>
        <p:blipFill rotWithShape="1">
          <a:blip r:embed="rId2">
            <a:alphaModFix amt="20000"/>
          </a:blip>
          <a:srcRect l="71373" t="29241" b="7929"/>
          <a:stretch/>
        </p:blipFill>
        <p:spPr>
          <a:xfrm rot="-5400000">
            <a:off x="10801467" y="5352334"/>
            <a:ext cx="1355535" cy="225539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/>
          <p:nvPr/>
        </p:nvSpPr>
        <p:spPr>
          <a:xfrm>
            <a:off x="17" y="4365767"/>
            <a:ext cx="12192000" cy="505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RDN would like to thank the Secrétariat aux relations avec les Québécois d’expression anglaise for its financial support.</a:t>
            </a:r>
            <a:endParaRPr sz="1467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999" y="4956667"/>
            <a:ext cx="3170032" cy="1355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72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240000">
            <a:off x="-203488" y="2984336"/>
            <a:ext cx="12995875" cy="40820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562633" y="831333"/>
            <a:ext cx="5465600" cy="18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44264"/>
              </a:buClr>
              <a:buSzPts val="3600"/>
              <a:buFont typeface="Montserrat"/>
              <a:buNone/>
              <a:defRPr sz="4800" b="1">
                <a:solidFill>
                  <a:srgbClr val="1442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813033" y="2643333"/>
            <a:ext cx="496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B180"/>
              </a:buClr>
              <a:buSzPts val="1900"/>
              <a:buFont typeface="Montserrat SemiBold"/>
              <a:buNone/>
              <a:defRPr sz="2533">
                <a:solidFill>
                  <a:srgbClr val="D4B18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B180"/>
              </a:buClr>
              <a:buSzPts val="2800"/>
              <a:buNone/>
              <a:defRPr sz="3733">
                <a:solidFill>
                  <a:srgbClr val="D4B18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B180"/>
              </a:buClr>
              <a:buSzPts val="2800"/>
              <a:buNone/>
              <a:defRPr sz="3733">
                <a:solidFill>
                  <a:srgbClr val="D4B18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B180"/>
              </a:buClr>
              <a:buSzPts val="2800"/>
              <a:buNone/>
              <a:defRPr sz="3733">
                <a:solidFill>
                  <a:srgbClr val="D4B18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B180"/>
              </a:buClr>
              <a:buSzPts val="2800"/>
              <a:buNone/>
              <a:defRPr sz="3733">
                <a:solidFill>
                  <a:srgbClr val="D4B18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B180"/>
              </a:buClr>
              <a:buSzPts val="2800"/>
              <a:buNone/>
              <a:defRPr sz="3733">
                <a:solidFill>
                  <a:srgbClr val="D4B18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B180"/>
              </a:buClr>
              <a:buSzPts val="2800"/>
              <a:buNone/>
              <a:defRPr sz="3733">
                <a:solidFill>
                  <a:srgbClr val="D4B18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B180"/>
              </a:buClr>
              <a:buSzPts val="2800"/>
              <a:buNone/>
              <a:defRPr sz="3733">
                <a:solidFill>
                  <a:srgbClr val="D4B18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B180"/>
              </a:buClr>
              <a:buSzPts val="2800"/>
              <a:buNone/>
              <a:defRPr sz="3733">
                <a:solidFill>
                  <a:srgbClr val="D4B180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" name="Google Shape;14;p2"/>
          <p:cNvSpPr/>
          <p:nvPr/>
        </p:nvSpPr>
        <p:spPr>
          <a:xfrm rot="-120058" flipH="1">
            <a:off x="-8954814" y="3948943"/>
            <a:ext cx="22087068" cy="3702655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00000">
            <a:off x="404534" y="378833"/>
            <a:ext cx="6158105" cy="467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3567" y="2013985"/>
            <a:ext cx="2667700" cy="140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6567" y="4875334"/>
            <a:ext cx="7205471" cy="1510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30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025200" y="593367"/>
            <a:ext cx="1069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4" name="Google Shape;54;p6"/>
          <p:cNvSpPr/>
          <p:nvPr/>
        </p:nvSpPr>
        <p:spPr>
          <a:xfrm>
            <a:off x="1314745" y="1547124"/>
            <a:ext cx="1069200" cy="368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>
            <a:off x="1233000" y="1523545"/>
            <a:ext cx="81600" cy="83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6"/>
          <p:cNvSpPr/>
          <p:nvPr/>
        </p:nvSpPr>
        <p:spPr>
          <a:xfrm>
            <a:off x="2350388" y="1523545"/>
            <a:ext cx="81600" cy="836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6"/>
          <p:cNvSpPr/>
          <p:nvPr/>
        </p:nvSpPr>
        <p:spPr>
          <a:xfrm>
            <a:off x="1968148" y="1486233"/>
            <a:ext cx="156400" cy="1584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6"/>
          <p:cNvSpPr/>
          <p:nvPr/>
        </p:nvSpPr>
        <p:spPr>
          <a:xfrm>
            <a:off x="1633480" y="1509583"/>
            <a:ext cx="108800" cy="1116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2">
            <a:alphaModFix amt="30000"/>
          </a:blip>
          <a:srcRect b="29770"/>
          <a:stretch/>
        </p:blipFill>
        <p:spPr>
          <a:xfrm>
            <a:off x="10244656" y="97447"/>
            <a:ext cx="1889760" cy="755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/>
          <p:cNvPicPr preferRelativeResize="0"/>
          <p:nvPr/>
        </p:nvPicPr>
        <p:blipFill rotWithShape="1">
          <a:blip r:embed="rId2">
            <a:alphaModFix amt="30000"/>
          </a:blip>
          <a:srcRect b="29770"/>
          <a:stretch/>
        </p:blipFill>
        <p:spPr>
          <a:xfrm rot="10800000">
            <a:off x="57589" y="-773887"/>
            <a:ext cx="1889760" cy="755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355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06" name="Google Shape;106;p12"/>
          <p:cNvPicPr preferRelativeResize="0"/>
          <p:nvPr/>
        </p:nvPicPr>
        <p:blipFill rotWithShape="1">
          <a:blip r:embed="rId2">
            <a:alphaModFix amt="30000"/>
          </a:blip>
          <a:srcRect b="29770"/>
          <a:stretch/>
        </p:blipFill>
        <p:spPr>
          <a:xfrm>
            <a:off x="10244656" y="97447"/>
            <a:ext cx="1889760" cy="755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2">
            <a:alphaModFix amt="30000"/>
          </a:blip>
          <a:srcRect b="29770"/>
          <a:stretch/>
        </p:blipFill>
        <p:spPr>
          <a:xfrm rot="10800000">
            <a:off x="57589" y="-773887"/>
            <a:ext cx="1889760" cy="7559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55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3F9F-1803-97B3-9030-A528A87A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05537-55EF-188D-04B3-46531AC7B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24649-CFF0-1F1B-4294-180CBD7B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A40-D206-4550-90C3-C05C2C5A15C3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6ACD0-DF01-ED0A-C303-113BC1C1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52647-5DFB-16CA-E48D-8B74D60FE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387-C009-4F74-A273-75905FFE8A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80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2BA04-FADB-7F65-A3A3-328B493E9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4CA50-348B-EA94-CB7F-D2B510FC4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5BB7C-54BE-DA86-C467-EBFEA709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A40-D206-4550-90C3-C05C2C5A15C3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34DE4-EAB5-F695-7EF9-AA76968C9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B815E-5EB0-8FAF-D94E-7616A60F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387-C009-4F74-A273-75905FFE8A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832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4B6B9-05F6-16E5-0C34-35F21059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DE37-C7A3-C6E8-7A9C-D1B7E159C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0573D-183F-0306-4CF8-7FCF35607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3CF12-1471-87EB-B596-DE6EFA46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A40-D206-4550-90C3-C05C2C5A15C3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1F349-7936-BFA2-6663-C9D6874E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F9237-C6FD-70C1-63D2-B3A07C9B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387-C009-4F74-A273-75905FFE8A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451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1740-3BD9-D4FC-01D3-9EF4809C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AB24F-45E8-4C4B-7E5D-1C253112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BE0B1-5066-7056-D91E-70A01BA8F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EDCCD-AC1E-6A92-3441-9C633FE49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A1246-846C-44B0-A3B2-CADA2D070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4AF5A-E377-D1BA-2EEA-D4E7AED8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A40-D206-4550-90C3-C05C2C5A15C3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08CBB-24BC-9BBB-A06A-9C13F92A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39636-6FF7-1CC6-7337-45247493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387-C009-4F74-A273-75905FFE8A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407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89AE-9CCE-1A96-686F-074078D1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13094-75E8-5C65-F0B2-A6D3DD418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A40-D206-4550-90C3-C05C2C5A15C3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5D1B0-2BDF-1D23-B220-75F1B2AD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1F7549-3DE2-CFAA-CEE1-B640CD8E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387-C009-4F74-A273-75905FFE8A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658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7D2EA-DDAC-E92B-4AB5-0FA415AC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A40-D206-4550-90C3-C05C2C5A15C3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A7C1D-CCBB-D8E9-8278-20F0EE54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7945D-8EB5-FB46-93C1-6D4E288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387-C009-4F74-A273-75905FFE8A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92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4F8F-0C1A-9B5B-F0E2-63BEA460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FF652-C602-7F0B-D27E-57143F746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4D1B0-DDE3-58A1-90B6-D2F6127E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6E0F0-B50D-7DAF-0E38-2C2C2068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A40-D206-4550-90C3-C05C2C5A15C3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4F1D3-D183-3A3B-435E-806FD2D2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8326D-3AD0-B204-7E3B-E6E35E1C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387-C009-4F74-A273-75905FFE8A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777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1B2C-8ABF-BED4-E2B9-19250AB6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6BAF77-59CA-C395-956C-DAE06F937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891D2-326F-84C6-6C45-CECE4740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9491A-D04B-6F44-C123-F7733EFD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A40-D206-4550-90C3-C05C2C5A15C3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88976-FF64-0EF3-41DB-0C9907B19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559A5-5AD7-81EF-09FE-D5CA39AA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4387-C009-4F74-A273-75905FFE8A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47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F58FBC-E792-40F6-171F-FC84A441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CD2F4-E045-E89A-8EFE-4F6B78399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82B0F-9577-DC50-2291-1E5B16534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BBA40-D206-4550-90C3-C05C2C5A15C3}" type="datetimeFigureOut">
              <a:rPr lang="en-CA" smtClean="0"/>
              <a:t>2023-06-21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F27B-3477-C818-A56A-FFCC72617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9B18E-380C-8B64-ABC2-16460035A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4387-C009-4F74-A273-75905FFE8A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72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252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252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27015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7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729656" y="326367"/>
            <a:ext cx="7216692" cy="181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-CA" dirty="0"/>
              <a:t>Satellite Office Expansion: </a:t>
            </a:r>
            <a:br>
              <a:rPr lang="en-CA" dirty="0"/>
            </a:br>
            <a:r>
              <a:rPr lang="en-CA" sz="4000" dirty="0"/>
              <a:t>A Reflection Tool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5E1E99-77B1-B0FC-FF04-7ED346647F2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0670" y="4446494"/>
            <a:ext cx="1177065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500" dirty="0">
                <a:solidFill>
                  <a:schemeClr val="tx2"/>
                </a:solidFill>
                <a:latin typeface="Montserrat" pitchFamily="2" charset="0"/>
              </a:rPr>
              <a:t>RDN created this tool with the financial support of: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29;p16">
            <a:extLst>
              <a:ext uri="{FF2B5EF4-FFF2-40B4-BE49-F238E27FC236}">
                <a16:creationId xmlns:a16="http://schemas.microsoft.com/office/drawing/2014/main" id="{B2715579-523F-3A5D-A4F1-3E740953158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0" y="2429229"/>
            <a:ext cx="461264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4800" b="1" dirty="0">
                <a:solidFill>
                  <a:schemeClr val="dk1"/>
                </a:solidFill>
                <a:latin typeface="Montserrat"/>
                <a:sym typeface="Montserrat"/>
              </a:rPr>
              <a:t>To open a </a:t>
            </a:r>
            <a:r>
              <a:rPr lang="fr-CA" sz="4400" b="1" dirty="0">
                <a:solidFill>
                  <a:schemeClr val="dk1"/>
                </a:solidFill>
                <a:latin typeface="Montserrat"/>
                <a:sym typeface="Montserrat"/>
              </a:rPr>
              <a:t>satellite</a:t>
            </a:r>
            <a:r>
              <a:rPr lang="fr-CA" sz="4800" b="1" dirty="0">
                <a:solidFill>
                  <a:schemeClr val="dk1"/>
                </a:solidFill>
                <a:latin typeface="Montserrat"/>
                <a:sym typeface="Montserrat"/>
              </a:rPr>
              <a:t> office or not? </a:t>
            </a:r>
          </a:p>
          <a:p>
            <a:endParaRPr lang="fr-CA" sz="2400" b="1" dirty="0">
              <a:solidFill>
                <a:schemeClr val="dk1"/>
              </a:solidFill>
              <a:latin typeface="Montserrat"/>
              <a:sym typeface="Montserrat"/>
            </a:endParaRPr>
          </a:p>
          <a:p>
            <a:r>
              <a:rPr lang="fr-CA" sz="4800" b="1" dirty="0">
                <a:solidFill>
                  <a:schemeClr val="dk1"/>
                </a:solidFill>
                <a:latin typeface="Montserrat"/>
                <a:sym typeface="Montserrat"/>
              </a:rPr>
              <a:t>That </a:t>
            </a:r>
            <a:r>
              <a:rPr lang="fr-CA" sz="4800" b="1" dirty="0" err="1">
                <a:solidFill>
                  <a:schemeClr val="dk1"/>
                </a:solidFill>
                <a:latin typeface="Montserrat"/>
                <a:sym typeface="Montserrat"/>
              </a:rPr>
              <a:t>is</a:t>
            </a:r>
            <a:r>
              <a:rPr lang="fr-CA" sz="4800" b="1" dirty="0">
                <a:solidFill>
                  <a:schemeClr val="dk1"/>
                </a:solidFill>
                <a:latin typeface="Montserrat"/>
                <a:sym typeface="Montserrat"/>
              </a:rPr>
              <a:t> the question.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D02A3EE-F0BE-C01A-0928-CD4E99B4DE85}"/>
              </a:ext>
            </a:extLst>
          </p:cNvPr>
          <p:cNvSpPr/>
          <p:nvPr/>
        </p:nvSpPr>
        <p:spPr>
          <a:xfrm>
            <a:off x="9718" y="100283"/>
            <a:ext cx="2001520" cy="675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153884A-7882-FFFA-83E0-AED0DEB50F73}"/>
              </a:ext>
            </a:extLst>
          </p:cNvPr>
          <p:cNvSpPr/>
          <p:nvPr/>
        </p:nvSpPr>
        <p:spPr>
          <a:xfrm>
            <a:off x="0" y="6046458"/>
            <a:ext cx="12182282" cy="8115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8" name="Google Shape;292;p19">
            <a:extLst>
              <a:ext uri="{FF2B5EF4-FFF2-40B4-BE49-F238E27FC236}">
                <a16:creationId xmlns:a16="http://schemas.microsoft.com/office/drawing/2014/main" id="{82C1A3DB-C74C-4FB8-931C-E6E61B6D1935}"/>
              </a:ext>
            </a:extLst>
          </p:cNvPr>
          <p:cNvGrpSpPr/>
          <p:nvPr/>
        </p:nvGrpSpPr>
        <p:grpSpPr>
          <a:xfrm>
            <a:off x="649798" y="1991071"/>
            <a:ext cx="4632100" cy="4865612"/>
            <a:chOff x="2836175" y="1082850"/>
            <a:chExt cx="3474075" cy="3649209"/>
          </a:xfrm>
        </p:grpSpPr>
        <p:grpSp>
          <p:nvGrpSpPr>
            <p:cNvPr id="29" name="Google Shape;293;p19">
              <a:extLst>
                <a:ext uri="{FF2B5EF4-FFF2-40B4-BE49-F238E27FC236}">
                  <a16:creationId xmlns:a16="http://schemas.microsoft.com/office/drawing/2014/main" id="{8B3DFA3A-E991-C82E-029C-F354DAAF8041}"/>
                </a:ext>
              </a:extLst>
            </p:cNvPr>
            <p:cNvGrpSpPr/>
            <p:nvPr/>
          </p:nvGrpSpPr>
          <p:grpSpPr>
            <a:xfrm>
              <a:off x="2894813" y="1082850"/>
              <a:ext cx="3354380" cy="3649209"/>
              <a:chOff x="2894813" y="1082850"/>
              <a:chExt cx="3354380" cy="3649209"/>
            </a:xfrm>
          </p:grpSpPr>
          <p:sp>
            <p:nvSpPr>
              <p:cNvPr id="32" name="Google Shape;294;p19">
                <a:extLst>
                  <a:ext uri="{FF2B5EF4-FFF2-40B4-BE49-F238E27FC236}">
                    <a16:creationId xmlns:a16="http://schemas.microsoft.com/office/drawing/2014/main" id="{2A7B7587-2016-CA5C-DAC3-EBA881A56324}"/>
                  </a:ext>
                </a:extLst>
              </p:cNvPr>
              <p:cNvSpPr/>
              <p:nvPr/>
            </p:nvSpPr>
            <p:spPr>
              <a:xfrm>
                <a:off x="3949801" y="1882335"/>
                <a:ext cx="666362" cy="1569187"/>
              </a:xfrm>
              <a:custGeom>
                <a:avLst/>
                <a:gdLst/>
                <a:ahLst/>
                <a:cxnLst/>
                <a:rect l="l" t="t" r="r" b="b"/>
                <a:pathLst>
                  <a:path w="36488" h="85924" extrusionOk="0">
                    <a:moveTo>
                      <a:pt x="22382" y="0"/>
                    </a:moveTo>
                    <a:lnTo>
                      <a:pt x="21817" y="15"/>
                    </a:lnTo>
                    <a:lnTo>
                      <a:pt x="21253" y="44"/>
                    </a:lnTo>
                    <a:lnTo>
                      <a:pt x="20689" y="87"/>
                    </a:lnTo>
                    <a:lnTo>
                      <a:pt x="20139" y="145"/>
                    </a:lnTo>
                    <a:lnTo>
                      <a:pt x="19589" y="232"/>
                    </a:lnTo>
                    <a:lnTo>
                      <a:pt x="19040" y="319"/>
                    </a:lnTo>
                    <a:lnTo>
                      <a:pt x="18504" y="420"/>
                    </a:lnTo>
                    <a:lnTo>
                      <a:pt x="17969" y="550"/>
                    </a:lnTo>
                    <a:lnTo>
                      <a:pt x="17448" y="695"/>
                    </a:lnTo>
                    <a:lnTo>
                      <a:pt x="16927" y="839"/>
                    </a:lnTo>
                    <a:lnTo>
                      <a:pt x="16406" y="1013"/>
                    </a:lnTo>
                    <a:lnTo>
                      <a:pt x="15915" y="1201"/>
                    </a:lnTo>
                    <a:lnTo>
                      <a:pt x="15408" y="1389"/>
                    </a:lnTo>
                    <a:lnTo>
                      <a:pt x="14916" y="1606"/>
                    </a:lnTo>
                    <a:lnTo>
                      <a:pt x="14439" y="1838"/>
                    </a:lnTo>
                    <a:lnTo>
                      <a:pt x="13961" y="2084"/>
                    </a:lnTo>
                    <a:lnTo>
                      <a:pt x="13498" y="2344"/>
                    </a:lnTo>
                    <a:lnTo>
                      <a:pt x="13050" y="2619"/>
                    </a:lnTo>
                    <a:lnTo>
                      <a:pt x="12601" y="2908"/>
                    </a:lnTo>
                    <a:lnTo>
                      <a:pt x="12167" y="3198"/>
                    </a:lnTo>
                    <a:lnTo>
                      <a:pt x="11748" y="3516"/>
                    </a:lnTo>
                    <a:lnTo>
                      <a:pt x="11328" y="3849"/>
                    </a:lnTo>
                    <a:lnTo>
                      <a:pt x="10923" y="4196"/>
                    </a:lnTo>
                    <a:lnTo>
                      <a:pt x="10533" y="4558"/>
                    </a:lnTo>
                    <a:lnTo>
                      <a:pt x="10142" y="4919"/>
                    </a:lnTo>
                    <a:lnTo>
                      <a:pt x="9780" y="5310"/>
                    </a:lnTo>
                    <a:lnTo>
                      <a:pt x="9419" y="5715"/>
                    </a:lnTo>
                    <a:lnTo>
                      <a:pt x="9071" y="6120"/>
                    </a:lnTo>
                    <a:lnTo>
                      <a:pt x="8739" y="6554"/>
                    </a:lnTo>
                    <a:lnTo>
                      <a:pt x="8406" y="6988"/>
                    </a:lnTo>
                    <a:lnTo>
                      <a:pt x="8102" y="7451"/>
                    </a:lnTo>
                    <a:lnTo>
                      <a:pt x="7813" y="7914"/>
                    </a:lnTo>
                    <a:lnTo>
                      <a:pt x="7523" y="8391"/>
                    </a:lnTo>
                    <a:lnTo>
                      <a:pt x="7263" y="8883"/>
                    </a:lnTo>
                    <a:lnTo>
                      <a:pt x="7002" y="9390"/>
                    </a:lnTo>
                    <a:lnTo>
                      <a:pt x="6771" y="9911"/>
                    </a:lnTo>
                    <a:lnTo>
                      <a:pt x="6539" y="10446"/>
                    </a:lnTo>
                    <a:lnTo>
                      <a:pt x="6337" y="10996"/>
                    </a:lnTo>
                    <a:lnTo>
                      <a:pt x="6134" y="11545"/>
                    </a:lnTo>
                    <a:lnTo>
                      <a:pt x="5961" y="12124"/>
                    </a:lnTo>
                    <a:lnTo>
                      <a:pt x="5802" y="12703"/>
                    </a:lnTo>
                    <a:lnTo>
                      <a:pt x="5657" y="13296"/>
                    </a:lnTo>
                    <a:lnTo>
                      <a:pt x="5527" y="13904"/>
                    </a:lnTo>
                    <a:lnTo>
                      <a:pt x="5411" y="14526"/>
                    </a:lnTo>
                    <a:lnTo>
                      <a:pt x="5324" y="15162"/>
                    </a:lnTo>
                    <a:lnTo>
                      <a:pt x="5252" y="15813"/>
                    </a:lnTo>
                    <a:lnTo>
                      <a:pt x="5194" y="16464"/>
                    </a:lnTo>
                    <a:lnTo>
                      <a:pt x="5151" y="17130"/>
                    </a:lnTo>
                    <a:lnTo>
                      <a:pt x="5122" y="17810"/>
                    </a:lnTo>
                    <a:lnTo>
                      <a:pt x="5122" y="18504"/>
                    </a:lnTo>
                    <a:lnTo>
                      <a:pt x="5136" y="19213"/>
                    </a:lnTo>
                    <a:lnTo>
                      <a:pt x="5180" y="19922"/>
                    </a:lnTo>
                    <a:lnTo>
                      <a:pt x="5237" y="20660"/>
                    </a:lnTo>
                    <a:lnTo>
                      <a:pt x="5310" y="21398"/>
                    </a:lnTo>
                    <a:lnTo>
                      <a:pt x="5397" y="22150"/>
                    </a:lnTo>
                    <a:lnTo>
                      <a:pt x="5512" y="22903"/>
                    </a:lnTo>
                    <a:lnTo>
                      <a:pt x="5657" y="23684"/>
                    </a:lnTo>
                    <a:lnTo>
                      <a:pt x="5527" y="24017"/>
                    </a:lnTo>
                    <a:lnTo>
                      <a:pt x="5165" y="24971"/>
                    </a:lnTo>
                    <a:lnTo>
                      <a:pt x="4615" y="26476"/>
                    </a:lnTo>
                    <a:lnTo>
                      <a:pt x="4297" y="27402"/>
                    </a:lnTo>
                    <a:lnTo>
                      <a:pt x="3950" y="28458"/>
                    </a:lnTo>
                    <a:lnTo>
                      <a:pt x="3588" y="29601"/>
                    </a:lnTo>
                    <a:lnTo>
                      <a:pt x="3212" y="30831"/>
                    </a:lnTo>
                    <a:lnTo>
                      <a:pt x="2821" y="32147"/>
                    </a:lnTo>
                    <a:lnTo>
                      <a:pt x="2445" y="33536"/>
                    </a:lnTo>
                    <a:lnTo>
                      <a:pt x="2069" y="34998"/>
                    </a:lnTo>
                    <a:lnTo>
                      <a:pt x="1693" y="36502"/>
                    </a:lnTo>
                    <a:lnTo>
                      <a:pt x="1346" y="38065"/>
                    </a:lnTo>
                    <a:lnTo>
                      <a:pt x="1186" y="38846"/>
                    </a:lnTo>
                    <a:lnTo>
                      <a:pt x="1027" y="39656"/>
                    </a:lnTo>
                    <a:lnTo>
                      <a:pt x="883" y="40452"/>
                    </a:lnTo>
                    <a:lnTo>
                      <a:pt x="738" y="41262"/>
                    </a:lnTo>
                    <a:lnTo>
                      <a:pt x="608" y="42087"/>
                    </a:lnTo>
                    <a:lnTo>
                      <a:pt x="492" y="42897"/>
                    </a:lnTo>
                    <a:lnTo>
                      <a:pt x="391" y="43722"/>
                    </a:lnTo>
                    <a:lnTo>
                      <a:pt x="289" y="44546"/>
                    </a:lnTo>
                    <a:lnTo>
                      <a:pt x="203" y="45371"/>
                    </a:lnTo>
                    <a:lnTo>
                      <a:pt x="130" y="46196"/>
                    </a:lnTo>
                    <a:lnTo>
                      <a:pt x="72" y="47006"/>
                    </a:lnTo>
                    <a:lnTo>
                      <a:pt x="44" y="47830"/>
                    </a:lnTo>
                    <a:lnTo>
                      <a:pt x="15" y="48641"/>
                    </a:lnTo>
                    <a:lnTo>
                      <a:pt x="0" y="49436"/>
                    </a:lnTo>
                    <a:lnTo>
                      <a:pt x="15" y="50232"/>
                    </a:lnTo>
                    <a:lnTo>
                      <a:pt x="44" y="51028"/>
                    </a:lnTo>
                    <a:lnTo>
                      <a:pt x="87" y="51809"/>
                    </a:lnTo>
                    <a:lnTo>
                      <a:pt x="159" y="52576"/>
                    </a:lnTo>
                    <a:lnTo>
                      <a:pt x="246" y="53343"/>
                    </a:lnTo>
                    <a:lnTo>
                      <a:pt x="362" y="54080"/>
                    </a:lnTo>
                    <a:lnTo>
                      <a:pt x="492" y="54818"/>
                    </a:lnTo>
                    <a:lnTo>
                      <a:pt x="637" y="55527"/>
                    </a:lnTo>
                    <a:lnTo>
                      <a:pt x="825" y="56236"/>
                    </a:lnTo>
                    <a:lnTo>
                      <a:pt x="1027" y="56916"/>
                    </a:lnTo>
                    <a:lnTo>
                      <a:pt x="1259" y="57582"/>
                    </a:lnTo>
                    <a:lnTo>
                      <a:pt x="1505" y="58233"/>
                    </a:lnTo>
                    <a:lnTo>
                      <a:pt x="1794" y="58855"/>
                    </a:lnTo>
                    <a:lnTo>
                      <a:pt x="1953" y="59159"/>
                    </a:lnTo>
                    <a:lnTo>
                      <a:pt x="2112" y="59462"/>
                    </a:lnTo>
                    <a:lnTo>
                      <a:pt x="2272" y="59752"/>
                    </a:lnTo>
                    <a:lnTo>
                      <a:pt x="2445" y="60041"/>
                    </a:lnTo>
                    <a:lnTo>
                      <a:pt x="2633" y="60316"/>
                    </a:lnTo>
                    <a:lnTo>
                      <a:pt x="2821" y="60591"/>
                    </a:lnTo>
                    <a:lnTo>
                      <a:pt x="3009" y="60866"/>
                    </a:lnTo>
                    <a:lnTo>
                      <a:pt x="3212" y="61126"/>
                    </a:lnTo>
                    <a:lnTo>
                      <a:pt x="3429" y="61387"/>
                    </a:lnTo>
                    <a:lnTo>
                      <a:pt x="3646" y="61633"/>
                    </a:lnTo>
                    <a:lnTo>
                      <a:pt x="3877" y="61864"/>
                    </a:lnTo>
                    <a:lnTo>
                      <a:pt x="4109" y="62110"/>
                    </a:lnTo>
                    <a:lnTo>
                      <a:pt x="4355" y="62327"/>
                    </a:lnTo>
                    <a:lnTo>
                      <a:pt x="4601" y="62559"/>
                    </a:lnTo>
                    <a:lnTo>
                      <a:pt x="4514" y="62718"/>
                    </a:lnTo>
                    <a:lnTo>
                      <a:pt x="4297" y="63195"/>
                    </a:lnTo>
                    <a:lnTo>
                      <a:pt x="4138" y="63542"/>
                    </a:lnTo>
                    <a:lnTo>
                      <a:pt x="3964" y="63947"/>
                    </a:lnTo>
                    <a:lnTo>
                      <a:pt x="3791" y="64425"/>
                    </a:lnTo>
                    <a:lnTo>
                      <a:pt x="3603" y="64960"/>
                    </a:lnTo>
                    <a:lnTo>
                      <a:pt x="3414" y="65539"/>
                    </a:lnTo>
                    <a:lnTo>
                      <a:pt x="3226" y="66161"/>
                    </a:lnTo>
                    <a:lnTo>
                      <a:pt x="3067" y="66841"/>
                    </a:lnTo>
                    <a:lnTo>
                      <a:pt x="2908" y="67550"/>
                    </a:lnTo>
                    <a:lnTo>
                      <a:pt x="2778" y="68302"/>
                    </a:lnTo>
                    <a:lnTo>
                      <a:pt x="2720" y="68693"/>
                    </a:lnTo>
                    <a:lnTo>
                      <a:pt x="2677" y="69083"/>
                    </a:lnTo>
                    <a:lnTo>
                      <a:pt x="2633" y="69489"/>
                    </a:lnTo>
                    <a:lnTo>
                      <a:pt x="2604" y="69894"/>
                    </a:lnTo>
                    <a:lnTo>
                      <a:pt x="2590" y="70299"/>
                    </a:lnTo>
                    <a:lnTo>
                      <a:pt x="2575" y="70718"/>
                    </a:lnTo>
                    <a:lnTo>
                      <a:pt x="2590" y="71152"/>
                    </a:lnTo>
                    <a:lnTo>
                      <a:pt x="2604" y="71572"/>
                    </a:lnTo>
                    <a:lnTo>
                      <a:pt x="2633" y="72006"/>
                    </a:lnTo>
                    <a:lnTo>
                      <a:pt x="2677" y="72440"/>
                    </a:lnTo>
                    <a:lnTo>
                      <a:pt x="2734" y="72874"/>
                    </a:lnTo>
                    <a:lnTo>
                      <a:pt x="2807" y="73322"/>
                    </a:lnTo>
                    <a:lnTo>
                      <a:pt x="2894" y="73757"/>
                    </a:lnTo>
                    <a:lnTo>
                      <a:pt x="2995" y="74205"/>
                    </a:lnTo>
                    <a:lnTo>
                      <a:pt x="3111" y="74639"/>
                    </a:lnTo>
                    <a:lnTo>
                      <a:pt x="3255" y="75088"/>
                    </a:lnTo>
                    <a:lnTo>
                      <a:pt x="3414" y="75522"/>
                    </a:lnTo>
                    <a:lnTo>
                      <a:pt x="3588" y="75970"/>
                    </a:lnTo>
                    <a:lnTo>
                      <a:pt x="3791" y="76404"/>
                    </a:lnTo>
                    <a:lnTo>
                      <a:pt x="4008" y="76853"/>
                    </a:lnTo>
                    <a:lnTo>
                      <a:pt x="4254" y="77287"/>
                    </a:lnTo>
                    <a:lnTo>
                      <a:pt x="4514" y="77706"/>
                    </a:lnTo>
                    <a:lnTo>
                      <a:pt x="4803" y="78140"/>
                    </a:lnTo>
                    <a:lnTo>
                      <a:pt x="5107" y="78560"/>
                    </a:lnTo>
                    <a:lnTo>
                      <a:pt x="5454" y="78979"/>
                    </a:lnTo>
                    <a:lnTo>
                      <a:pt x="5816" y="79399"/>
                    </a:lnTo>
                    <a:lnTo>
                      <a:pt x="6192" y="79804"/>
                    </a:lnTo>
                    <a:lnTo>
                      <a:pt x="6612" y="80209"/>
                    </a:lnTo>
                    <a:lnTo>
                      <a:pt x="7046" y="80600"/>
                    </a:lnTo>
                    <a:lnTo>
                      <a:pt x="7523" y="80990"/>
                    </a:lnTo>
                    <a:lnTo>
                      <a:pt x="8015" y="81381"/>
                    </a:lnTo>
                    <a:lnTo>
                      <a:pt x="8551" y="81743"/>
                    </a:lnTo>
                    <a:lnTo>
                      <a:pt x="9100" y="82104"/>
                    </a:lnTo>
                    <a:lnTo>
                      <a:pt x="9693" y="82466"/>
                    </a:lnTo>
                    <a:lnTo>
                      <a:pt x="10316" y="82813"/>
                    </a:lnTo>
                    <a:lnTo>
                      <a:pt x="10967" y="83146"/>
                    </a:lnTo>
                    <a:lnTo>
                      <a:pt x="11661" y="83464"/>
                    </a:lnTo>
                    <a:lnTo>
                      <a:pt x="12384" y="83783"/>
                    </a:lnTo>
                    <a:lnTo>
                      <a:pt x="13108" y="84072"/>
                    </a:lnTo>
                    <a:lnTo>
                      <a:pt x="13831" y="84347"/>
                    </a:lnTo>
                    <a:lnTo>
                      <a:pt x="14555" y="84593"/>
                    </a:lnTo>
                    <a:lnTo>
                      <a:pt x="15264" y="84824"/>
                    </a:lnTo>
                    <a:lnTo>
                      <a:pt x="15958" y="85041"/>
                    </a:lnTo>
                    <a:lnTo>
                      <a:pt x="16652" y="85229"/>
                    </a:lnTo>
                    <a:lnTo>
                      <a:pt x="17318" y="85389"/>
                    </a:lnTo>
                    <a:lnTo>
                      <a:pt x="17998" y="85533"/>
                    </a:lnTo>
                    <a:lnTo>
                      <a:pt x="18649" y="85649"/>
                    </a:lnTo>
                    <a:lnTo>
                      <a:pt x="19300" y="85750"/>
                    </a:lnTo>
                    <a:lnTo>
                      <a:pt x="19937" y="85823"/>
                    </a:lnTo>
                    <a:lnTo>
                      <a:pt x="20573" y="85880"/>
                    </a:lnTo>
                    <a:lnTo>
                      <a:pt x="21181" y="85909"/>
                    </a:lnTo>
                    <a:lnTo>
                      <a:pt x="21788" y="85924"/>
                    </a:lnTo>
                    <a:lnTo>
                      <a:pt x="22396" y="85909"/>
                    </a:lnTo>
                    <a:lnTo>
                      <a:pt x="22975" y="85866"/>
                    </a:lnTo>
                    <a:lnTo>
                      <a:pt x="23554" y="85808"/>
                    </a:lnTo>
                    <a:lnTo>
                      <a:pt x="24118" y="85721"/>
                    </a:lnTo>
                    <a:lnTo>
                      <a:pt x="24668" y="85620"/>
                    </a:lnTo>
                    <a:lnTo>
                      <a:pt x="25217" y="85490"/>
                    </a:lnTo>
                    <a:lnTo>
                      <a:pt x="25753" y="85331"/>
                    </a:lnTo>
                    <a:lnTo>
                      <a:pt x="26273" y="85157"/>
                    </a:lnTo>
                    <a:lnTo>
                      <a:pt x="26780" y="84954"/>
                    </a:lnTo>
                    <a:lnTo>
                      <a:pt x="27272" y="84723"/>
                    </a:lnTo>
                    <a:lnTo>
                      <a:pt x="27764" y="84477"/>
                    </a:lnTo>
                    <a:lnTo>
                      <a:pt x="28227" y="84202"/>
                    </a:lnTo>
                    <a:lnTo>
                      <a:pt x="28690" y="83898"/>
                    </a:lnTo>
                    <a:lnTo>
                      <a:pt x="29138" y="83580"/>
                    </a:lnTo>
                    <a:lnTo>
                      <a:pt x="29587" y="83233"/>
                    </a:lnTo>
                    <a:lnTo>
                      <a:pt x="30006" y="82857"/>
                    </a:lnTo>
                    <a:lnTo>
                      <a:pt x="30411" y="82466"/>
                    </a:lnTo>
                    <a:lnTo>
                      <a:pt x="30816" y="82046"/>
                    </a:lnTo>
                    <a:lnTo>
                      <a:pt x="31207" y="81598"/>
                    </a:lnTo>
                    <a:lnTo>
                      <a:pt x="31583" y="81121"/>
                    </a:lnTo>
                    <a:lnTo>
                      <a:pt x="31945" y="80629"/>
                    </a:lnTo>
                    <a:lnTo>
                      <a:pt x="32292" y="80108"/>
                    </a:lnTo>
                    <a:lnTo>
                      <a:pt x="32625" y="79558"/>
                    </a:lnTo>
                    <a:lnTo>
                      <a:pt x="32957" y="78994"/>
                    </a:lnTo>
                    <a:lnTo>
                      <a:pt x="33261" y="78386"/>
                    </a:lnTo>
                    <a:lnTo>
                      <a:pt x="33551" y="77764"/>
                    </a:lnTo>
                    <a:lnTo>
                      <a:pt x="33840" y="77113"/>
                    </a:lnTo>
                    <a:lnTo>
                      <a:pt x="34115" y="76447"/>
                    </a:lnTo>
                    <a:lnTo>
                      <a:pt x="34361" y="75739"/>
                    </a:lnTo>
                    <a:lnTo>
                      <a:pt x="34607" y="75015"/>
                    </a:lnTo>
                    <a:lnTo>
                      <a:pt x="34838" y="74263"/>
                    </a:lnTo>
                    <a:lnTo>
                      <a:pt x="35041" y="73482"/>
                    </a:lnTo>
                    <a:lnTo>
                      <a:pt x="35243" y="72671"/>
                    </a:lnTo>
                    <a:lnTo>
                      <a:pt x="35431" y="71832"/>
                    </a:lnTo>
                    <a:lnTo>
                      <a:pt x="35605" y="70979"/>
                    </a:lnTo>
                    <a:lnTo>
                      <a:pt x="35750" y="70096"/>
                    </a:lnTo>
                    <a:lnTo>
                      <a:pt x="35894" y="69170"/>
                    </a:lnTo>
                    <a:lnTo>
                      <a:pt x="36025" y="68230"/>
                    </a:lnTo>
                    <a:lnTo>
                      <a:pt x="36126" y="67261"/>
                    </a:lnTo>
                    <a:lnTo>
                      <a:pt x="36227" y="66277"/>
                    </a:lnTo>
                    <a:lnTo>
                      <a:pt x="36314" y="65250"/>
                    </a:lnTo>
                    <a:lnTo>
                      <a:pt x="36372" y="64193"/>
                    </a:lnTo>
                    <a:lnTo>
                      <a:pt x="36430" y="63123"/>
                    </a:lnTo>
                    <a:lnTo>
                      <a:pt x="36459" y="62009"/>
                    </a:lnTo>
                    <a:lnTo>
                      <a:pt x="36473" y="60880"/>
                    </a:lnTo>
                    <a:lnTo>
                      <a:pt x="36488" y="59708"/>
                    </a:lnTo>
                    <a:lnTo>
                      <a:pt x="36473" y="58522"/>
                    </a:lnTo>
                    <a:lnTo>
                      <a:pt x="36444" y="57307"/>
                    </a:lnTo>
                    <a:lnTo>
                      <a:pt x="36401" y="56048"/>
                    </a:lnTo>
                    <a:lnTo>
                      <a:pt x="36328" y="54775"/>
                    </a:lnTo>
                    <a:lnTo>
                      <a:pt x="36256" y="53487"/>
                    </a:lnTo>
                    <a:lnTo>
                      <a:pt x="36169" y="52200"/>
                    </a:lnTo>
                    <a:lnTo>
                      <a:pt x="36083" y="50912"/>
                    </a:lnTo>
                    <a:lnTo>
                      <a:pt x="35981" y="49624"/>
                    </a:lnTo>
                    <a:lnTo>
                      <a:pt x="35866" y="48351"/>
                    </a:lnTo>
                    <a:lnTo>
                      <a:pt x="35750" y="47078"/>
                    </a:lnTo>
                    <a:lnTo>
                      <a:pt x="35489" y="44532"/>
                    </a:lnTo>
                    <a:lnTo>
                      <a:pt x="35200" y="42014"/>
                    </a:lnTo>
                    <a:lnTo>
                      <a:pt x="34882" y="39540"/>
                    </a:lnTo>
                    <a:lnTo>
                      <a:pt x="34534" y="37081"/>
                    </a:lnTo>
                    <a:lnTo>
                      <a:pt x="34173" y="34665"/>
                    </a:lnTo>
                    <a:lnTo>
                      <a:pt x="33782" y="32292"/>
                    </a:lnTo>
                    <a:lnTo>
                      <a:pt x="33392" y="29963"/>
                    </a:lnTo>
                    <a:lnTo>
                      <a:pt x="32986" y="27677"/>
                    </a:lnTo>
                    <a:lnTo>
                      <a:pt x="32567" y="25463"/>
                    </a:lnTo>
                    <a:lnTo>
                      <a:pt x="32133" y="23308"/>
                    </a:lnTo>
                    <a:lnTo>
                      <a:pt x="31713" y="21210"/>
                    </a:lnTo>
                    <a:lnTo>
                      <a:pt x="31279" y="19184"/>
                    </a:lnTo>
                    <a:lnTo>
                      <a:pt x="30845" y="17246"/>
                    </a:lnTo>
                    <a:lnTo>
                      <a:pt x="30426" y="15379"/>
                    </a:lnTo>
                    <a:lnTo>
                      <a:pt x="30006" y="13600"/>
                    </a:lnTo>
                    <a:lnTo>
                      <a:pt x="29587" y="11907"/>
                    </a:lnTo>
                    <a:lnTo>
                      <a:pt x="29196" y="10316"/>
                    </a:lnTo>
                    <a:lnTo>
                      <a:pt x="28820" y="8826"/>
                    </a:lnTo>
                    <a:lnTo>
                      <a:pt x="28458" y="7437"/>
                    </a:lnTo>
                    <a:lnTo>
                      <a:pt x="27793" y="4992"/>
                    </a:lnTo>
                    <a:lnTo>
                      <a:pt x="27243" y="3024"/>
                    </a:lnTo>
                    <a:lnTo>
                      <a:pt x="26823" y="1563"/>
                    </a:lnTo>
                    <a:lnTo>
                      <a:pt x="26462" y="347"/>
                    </a:lnTo>
                    <a:lnTo>
                      <a:pt x="25868" y="261"/>
                    </a:lnTo>
                    <a:lnTo>
                      <a:pt x="25275" y="174"/>
                    </a:lnTo>
                    <a:lnTo>
                      <a:pt x="24696" y="102"/>
                    </a:lnTo>
                    <a:lnTo>
                      <a:pt x="24118" y="58"/>
                    </a:lnTo>
                    <a:lnTo>
                      <a:pt x="23539" y="15"/>
                    </a:lnTo>
                    <a:lnTo>
                      <a:pt x="2296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3" name="Google Shape;295;p19">
                <a:extLst>
                  <a:ext uri="{FF2B5EF4-FFF2-40B4-BE49-F238E27FC236}">
                    <a16:creationId xmlns:a16="http://schemas.microsoft.com/office/drawing/2014/main" id="{61EB5CAA-CE66-7F6B-966D-D9F76A16934B}"/>
                  </a:ext>
                </a:extLst>
              </p:cNvPr>
              <p:cNvSpPr/>
              <p:nvPr/>
            </p:nvSpPr>
            <p:spPr>
              <a:xfrm>
                <a:off x="4029587" y="2343629"/>
                <a:ext cx="192359" cy="281936"/>
              </a:xfrm>
              <a:custGeom>
                <a:avLst/>
                <a:gdLst/>
                <a:ahLst/>
                <a:cxnLst/>
                <a:rect l="l" t="t" r="r" b="b"/>
                <a:pathLst>
                  <a:path w="10533" h="15438" extrusionOk="0">
                    <a:moveTo>
                      <a:pt x="4558" y="1"/>
                    </a:moveTo>
                    <a:lnTo>
                      <a:pt x="4283" y="15"/>
                    </a:lnTo>
                    <a:lnTo>
                      <a:pt x="4022" y="59"/>
                    </a:lnTo>
                    <a:lnTo>
                      <a:pt x="3762" y="117"/>
                    </a:lnTo>
                    <a:lnTo>
                      <a:pt x="3502" y="203"/>
                    </a:lnTo>
                    <a:lnTo>
                      <a:pt x="3256" y="290"/>
                    </a:lnTo>
                    <a:lnTo>
                      <a:pt x="3024" y="406"/>
                    </a:lnTo>
                    <a:lnTo>
                      <a:pt x="2778" y="536"/>
                    </a:lnTo>
                    <a:lnTo>
                      <a:pt x="2561" y="695"/>
                    </a:lnTo>
                    <a:lnTo>
                      <a:pt x="2344" y="854"/>
                    </a:lnTo>
                    <a:lnTo>
                      <a:pt x="2127" y="1042"/>
                    </a:lnTo>
                    <a:lnTo>
                      <a:pt x="1925" y="1231"/>
                    </a:lnTo>
                    <a:lnTo>
                      <a:pt x="1736" y="1448"/>
                    </a:lnTo>
                    <a:lnTo>
                      <a:pt x="1548" y="1665"/>
                    </a:lnTo>
                    <a:lnTo>
                      <a:pt x="1375" y="1911"/>
                    </a:lnTo>
                    <a:lnTo>
                      <a:pt x="1201" y="2156"/>
                    </a:lnTo>
                    <a:lnTo>
                      <a:pt x="1056" y="2431"/>
                    </a:lnTo>
                    <a:lnTo>
                      <a:pt x="897" y="2706"/>
                    </a:lnTo>
                    <a:lnTo>
                      <a:pt x="767" y="2981"/>
                    </a:lnTo>
                    <a:lnTo>
                      <a:pt x="637" y="3285"/>
                    </a:lnTo>
                    <a:lnTo>
                      <a:pt x="521" y="3589"/>
                    </a:lnTo>
                    <a:lnTo>
                      <a:pt x="420" y="3907"/>
                    </a:lnTo>
                    <a:lnTo>
                      <a:pt x="333" y="4240"/>
                    </a:lnTo>
                    <a:lnTo>
                      <a:pt x="246" y="4573"/>
                    </a:lnTo>
                    <a:lnTo>
                      <a:pt x="174" y="4920"/>
                    </a:lnTo>
                    <a:lnTo>
                      <a:pt x="116" y="5267"/>
                    </a:lnTo>
                    <a:lnTo>
                      <a:pt x="73" y="5629"/>
                    </a:lnTo>
                    <a:lnTo>
                      <a:pt x="29" y="5990"/>
                    </a:lnTo>
                    <a:lnTo>
                      <a:pt x="0" y="6367"/>
                    </a:lnTo>
                    <a:lnTo>
                      <a:pt x="0" y="6743"/>
                    </a:lnTo>
                    <a:lnTo>
                      <a:pt x="0" y="7119"/>
                    </a:lnTo>
                    <a:lnTo>
                      <a:pt x="15" y="7510"/>
                    </a:lnTo>
                    <a:lnTo>
                      <a:pt x="44" y="7900"/>
                    </a:lnTo>
                    <a:lnTo>
                      <a:pt x="87" y="8291"/>
                    </a:lnTo>
                    <a:lnTo>
                      <a:pt x="145" y="8681"/>
                    </a:lnTo>
                    <a:lnTo>
                      <a:pt x="217" y="9087"/>
                    </a:lnTo>
                    <a:lnTo>
                      <a:pt x="304" y="9463"/>
                    </a:lnTo>
                    <a:lnTo>
                      <a:pt x="391" y="9839"/>
                    </a:lnTo>
                    <a:lnTo>
                      <a:pt x="507" y="10215"/>
                    </a:lnTo>
                    <a:lnTo>
                      <a:pt x="622" y="10577"/>
                    </a:lnTo>
                    <a:lnTo>
                      <a:pt x="753" y="10924"/>
                    </a:lnTo>
                    <a:lnTo>
                      <a:pt x="883" y="11257"/>
                    </a:lnTo>
                    <a:lnTo>
                      <a:pt x="1028" y="11589"/>
                    </a:lnTo>
                    <a:lnTo>
                      <a:pt x="1187" y="11908"/>
                    </a:lnTo>
                    <a:lnTo>
                      <a:pt x="1360" y="12226"/>
                    </a:lnTo>
                    <a:lnTo>
                      <a:pt x="1534" y="12515"/>
                    </a:lnTo>
                    <a:lnTo>
                      <a:pt x="1722" y="12805"/>
                    </a:lnTo>
                    <a:lnTo>
                      <a:pt x="1910" y="13080"/>
                    </a:lnTo>
                    <a:lnTo>
                      <a:pt x="2113" y="13340"/>
                    </a:lnTo>
                    <a:lnTo>
                      <a:pt x="2315" y="13586"/>
                    </a:lnTo>
                    <a:lnTo>
                      <a:pt x="2518" y="13817"/>
                    </a:lnTo>
                    <a:lnTo>
                      <a:pt x="2749" y="14034"/>
                    </a:lnTo>
                    <a:lnTo>
                      <a:pt x="2966" y="14251"/>
                    </a:lnTo>
                    <a:lnTo>
                      <a:pt x="3198" y="14440"/>
                    </a:lnTo>
                    <a:lnTo>
                      <a:pt x="3429" y="14613"/>
                    </a:lnTo>
                    <a:lnTo>
                      <a:pt x="3675" y="14772"/>
                    </a:lnTo>
                    <a:lnTo>
                      <a:pt x="3921" y="14917"/>
                    </a:lnTo>
                    <a:lnTo>
                      <a:pt x="4167" y="15047"/>
                    </a:lnTo>
                    <a:lnTo>
                      <a:pt x="4413" y="15148"/>
                    </a:lnTo>
                    <a:lnTo>
                      <a:pt x="4673" y="15250"/>
                    </a:lnTo>
                    <a:lnTo>
                      <a:pt x="4934" y="15322"/>
                    </a:lnTo>
                    <a:lnTo>
                      <a:pt x="5194" y="15380"/>
                    </a:lnTo>
                    <a:lnTo>
                      <a:pt x="5455" y="15423"/>
                    </a:lnTo>
                    <a:lnTo>
                      <a:pt x="5715" y="15438"/>
                    </a:lnTo>
                    <a:lnTo>
                      <a:pt x="5976" y="15438"/>
                    </a:lnTo>
                    <a:lnTo>
                      <a:pt x="6236" y="15423"/>
                    </a:lnTo>
                    <a:lnTo>
                      <a:pt x="6511" y="15380"/>
                    </a:lnTo>
                    <a:lnTo>
                      <a:pt x="6771" y="15322"/>
                    </a:lnTo>
                    <a:lnTo>
                      <a:pt x="7017" y="15235"/>
                    </a:lnTo>
                    <a:lnTo>
                      <a:pt x="7278" y="15134"/>
                    </a:lnTo>
                    <a:lnTo>
                      <a:pt x="7509" y="15033"/>
                    </a:lnTo>
                    <a:lnTo>
                      <a:pt x="7741" y="14888"/>
                    </a:lnTo>
                    <a:lnTo>
                      <a:pt x="7972" y="14743"/>
                    </a:lnTo>
                    <a:lnTo>
                      <a:pt x="8189" y="14584"/>
                    </a:lnTo>
                    <a:lnTo>
                      <a:pt x="8406" y="14396"/>
                    </a:lnTo>
                    <a:lnTo>
                      <a:pt x="8609" y="14194"/>
                    </a:lnTo>
                    <a:lnTo>
                      <a:pt x="8797" y="13991"/>
                    </a:lnTo>
                    <a:lnTo>
                      <a:pt x="8985" y="13760"/>
                    </a:lnTo>
                    <a:lnTo>
                      <a:pt x="9158" y="13528"/>
                    </a:lnTo>
                    <a:lnTo>
                      <a:pt x="9318" y="13268"/>
                    </a:lnTo>
                    <a:lnTo>
                      <a:pt x="9477" y="13007"/>
                    </a:lnTo>
                    <a:lnTo>
                      <a:pt x="9621" y="12732"/>
                    </a:lnTo>
                    <a:lnTo>
                      <a:pt x="9766" y="12443"/>
                    </a:lnTo>
                    <a:lnTo>
                      <a:pt x="9896" y="12154"/>
                    </a:lnTo>
                    <a:lnTo>
                      <a:pt x="10012" y="11835"/>
                    </a:lnTo>
                    <a:lnTo>
                      <a:pt x="10113" y="11517"/>
                    </a:lnTo>
                    <a:lnTo>
                      <a:pt x="10200" y="11199"/>
                    </a:lnTo>
                    <a:lnTo>
                      <a:pt x="10287" y="10852"/>
                    </a:lnTo>
                    <a:lnTo>
                      <a:pt x="10359" y="10519"/>
                    </a:lnTo>
                    <a:lnTo>
                      <a:pt x="10417" y="10157"/>
                    </a:lnTo>
                    <a:lnTo>
                      <a:pt x="10460" y="9810"/>
                    </a:lnTo>
                    <a:lnTo>
                      <a:pt x="10504" y="9434"/>
                    </a:lnTo>
                    <a:lnTo>
                      <a:pt x="10518" y="9072"/>
                    </a:lnTo>
                    <a:lnTo>
                      <a:pt x="10533" y="8696"/>
                    </a:lnTo>
                    <a:lnTo>
                      <a:pt x="10533" y="8305"/>
                    </a:lnTo>
                    <a:lnTo>
                      <a:pt x="10518" y="7929"/>
                    </a:lnTo>
                    <a:lnTo>
                      <a:pt x="10489" y="7538"/>
                    </a:lnTo>
                    <a:lnTo>
                      <a:pt x="10446" y="7148"/>
                    </a:lnTo>
                    <a:lnTo>
                      <a:pt x="10388" y="6743"/>
                    </a:lnTo>
                    <a:lnTo>
                      <a:pt x="10316" y="6352"/>
                    </a:lnTo>
                    <a:lnTo>
                      <a:pt x="10229" y="5962"/>
                    </a:lnTo>
                    <a:lnTo>
                      <a:pt x="10142" y="5585"/>
                    </a:lnTo>
                    <a:lnTo>
                      <a:pt x="10026" y="5224"/>
                    </a:lnTo>
                    <a:lnTo>
                      <a:pt x="9911" y="4862"/>
                    </a:lnTo>
                    <a:lnTo>
                      <a:pt x="9781" y="4515"/>
                    </a:lnTo>
                    <a:lnTo>
                      <a:pt x="9650" y="4168"/>
                    </a:lnTo>
                    <a:lnTo>
                      <a:pt x="9491" y="3835"/>
                    </a:lnTo>
                    <a:lnTo>
                      <a:pt x="9346" y="3516"/>
                    </a:lnTo>
                    <a:lnTo>
                      <a:pt x="9173" y="3213"/>
                    </a:lnTo>
                    <a:lnTo>
                      <a:pt x="8999" y="2909"/>
                    </a:lnTo>
                    <a:lnTo>
                      <a:pt x="8811" y="2634"/>
                    </a:lnTo>
                    <a:lnTo>
                      <a:pt x="8623" y="2359"/>
                    </a:lnTo>
                    <a:lnTo>
                      <a:pt x="8421" y="2099"/>
                    </a:lnTo>
                    <a:lnTo>
                      <a:pt x="8218" y="1853"/>
                    </a:lnTo>
                    <a:lnTo>
                      <a:pt x="8001" y="1621"/>
                    </a:lnTo>
                    <a:lnTo>
                      <a:pt x="7784" y="1390"/>
                    </a:lnTo>
                    <a:lnTo>
                      <a:pt x="7567" y="1187"/>
                    </a:lnTo>
                    <a:lnTo>
                      <a:pt x="7335" y="999"/>
                    </a:lnTo>
                    <a:lnTo>
                      <a:pt x="7104" y="825"/>
                    </a:lnTo>
                    <a:lnTo>
                      <a:pt x="6858" y="666"/>
                    </a:lnTo>
                    <a:lnTo>
                      <a:pt x="6612" y="522"/>
                    </a:lnTo>
                    <a:lnTo>
                      <a:pt x="6366" y="391"/>
                    </a:lnTo>
                    <a:lnTo>
                      <a:pt x="6120" y="276"/>
                    </a:lnTo>
                    <a:lnTo>
                      <a:pt x="5860" y="189"/>
                    </a:lnTo>
                    <a:lnTo>
                      <a:pt x="5599" y="117"/>
                    </a:lnTo>
                    <a:lnTo>
                      <a:pt x="5339" y="59"/>
                    </a:lnTo>
                    <a:lnTo>
                      <a:pt x="5079" y="15"/>
                    </a:lnTo>
                    <a:lnTo>
                      <a:pt x="4818" y="1"/>
                    </a:lnTo>
                    <a:close/>
                  </a:path>
                </a:pathLst>
              </a:custGeom>
              <a:solidFill>
                <a:srgbClr val="FFB6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" name="Google Shape;296;p19">
                <a:extLst>
                  <a:ext uri="{FF2B5EF4-FFF2-40B4-BE49-F238E27FC236}">
                    <a16:creationId xmlns:a16="http://schemas.microsoft.com/office/drawing/2014/main" id="{14A4FD4C-605C-750E-8D06-5531127CDD41}"/>
                  </a:ext>
                </a:extLst>
              </p:cNvPr>
              <p:cNvSpPr/>
              <p:nvPr/>
            </p:nvSpPr>
            <p:spPr>
              <a:xfrm>
                <a:off x="4062349" y="2391457"/>
                <a:ext cx="125518" cy="183392"/>
              </a:xfrm>
              <a:custGeom>
                <a:avLst/>
                <a:gdLst/>
                <a:ahLst/>
                <a:cxnLst/>
                <a:rect l="l" t="t" r="r" b="b"/>
                <a:pathLst>
                  <a:path w="6873" h="10042" extrusionOk="0">
                    <a:moveTo>
                      <a:pt x="2995" y="0"/>
                    </a:moveTo>
                    <a:lnTo>
                      <a:pt x="2822" y="15"/>
                    </a:lnTo>
                    <a:lnTo>
                      <a:pt x="2648" y="44"/>
                    </a:lnTo>
                    <a:lnTo>
                      <a:pt x="2474" y="73"/>
                    </a:lnTo>
                    <a:lnTo>
                      <a:pt x="2315" y="131"/>
                    </a:lnTo>
                    <a:lnTo>
                      <a:pt x="2142" y="189"/>
                    </a:lnTo>
                    <a:lnTo>
                      <a:pt x="1982" y="275"/>
                    </a:lnTo>
                    <a:lnTo>
                      <a:pt x="1838" y="362"/>
                    </a:lnTo>
                    <a:lnTo>
                      <a:pt x="1679" y="449"/>
                    </a:lnTo>
                    <a:lnTo>
                      <a:pt x="1534" y="565"/>
                    </a:lnTo>
                    <a:lnTo>
                      <a:pt x="1404" y="680"/>
                    </a:lnTo>
                    <a:lnTo>
                      <a:pt x="1259" y="811"/>
                    </a:lnTo>
                    <a:lnTo>
                      <a:pt x="1143" y="955"/>
                    </a:lnTo>
                    <a:lnTo>
                      <a:pt x="1013" y="1100"/>
                    </a:lnTo>
                    <a:lnTo>
                      <a:pt x="897" y="1259"/>
                    </a:lnTo>
                    <a:lnTo>
                      <a:pt x="796" y="1433"/>
                    </a:lnTo>
                    <a:lnTo>
                      <a:pt x="680" y="1606"/>
                    </a:lnTo>
                    <a:lnTo>
                      <a:pt x="594" y="1780"/>
                    </a:lnTo>
                    <a:lnTo>
                      <a:pt x="507" y="1968"/>
                    </a:lnTo>
                    <a:lnTo>
                      <a:pt x="420" y="2171"/>
                    </a:lnTo>
                    <a:lnTo>
                      <a:pt x="333" y="2373"/>
                    </a:lnTo>
                    <a:lnTo>
                      <a:pt x="275" y="2590"/>
                    </a:lnTo>
                    <a:lnTo>
                      <a:pt x="203" y="2807"/>
                    </a:lnTo>
                    <a:lnTo>
                      <a:pt x="102" y="3256"/>
                    </a:lnTo>
                    <a:lnTo>
                      <a:pt x="29" y="3719"/>
                    </a:lnTo>
                    <a:lnTo>
                      <a:pt x="0" y="4211"/>
                    </a:lnTo>
                    <a:lnTo>
                      <a:pt x="0" y="4702"/>
                    </a:lnTo>
                    <a:lnTo>
                      <a:pt x="0" y="4963"/>
                    </a:lnTo>
                    <a:lnTo>
                      <a:pt x="29" y="5223"/>
                    </a:lnTo>
                    <a:lnTo>
                      <a:pt x="58" y="5484"/>
                    </a:lnTo>
                    <a:lnTo>
                      <a:pt x="87" y="5744"/>
                    </a:lnTo>
                    <a:lnTo>
                      <a:pt x="159" y="6135"/>
                    </a:lnTo>
                    <a:lnTo>
                      <a:pt x="261" y="6525"/>
                    </a:lnTo>
                    <a:lnTo>
                      <a:pt x="376" y="6887"/>
                    </a:lnTo>
                    <a:lnTo>
                      <a:pt x="492" y="7249"/>
                    </a:lnTo>
                    <a:lnTo>
                      <a:pt x="637" y="7596"/>
                    </a:lnTo>
                    <a:lnTo>
                      <a:pt x="811" y="7914"/>
                    </a:lnTo>
                    <a:lnTo>
                      <a:pt x="984" y="8218"/>
                    </a:lnTo>
                    <a:lnTo>
                      <a:pt x="1158" y="8507"/>
                    </a:lnTo>
                    <a:lnTo>
                      <a:pt x="1360" y="8782"/>
                    </a:lnTo>
                    <a:lnTo>
                      <a:pt x="1577" y="9028"/>
                    </a:lnTo>
                    <a:lnTo>
                      <a:pt x="1794" y="9260"/>
                    </a:lnTo>
                    <a:lnTo>
                      <a:pt x="2026" y="9462"/>
                    </a:lnTo>
                    <a:lnTo>
                      <a:pt x="2257" y="9650"/>
                    </a:lnTo>
                    <a:lnTo>
                      <a:pt x="2503" y="9810"/>
                    </a:lnTo>
                    <a:lnTo>
                      <a:pt x="2749" y="9940"/>
                    </a:lnTo>
                    <a:lnTo>
                      <a:pt x="3010" y="10041"/>
                    </a:lnTo>
                    <a:lnTo>
                      <a:pt x="2966" y="9535"/>
                    </a:lnTo>
                    <a:lnTo>
                      <a:pt x="2952" y="9043"/>
                    </a:lnTo>
                    <a:lnTo>
                      <a:pt x="2966" y="8565"/>
                    </a:lnTo>
                    <a:lnTo>
                      <a:pt x="3010" y="8088"/>
                    </a:lnTo>
                    <a:lnTo>
                      <a:pt x="3082" y="7639"/>
                    </a:lnTo>
                    <a:lnTo>
                      <a:pt x="3198" y="7205"/>
                    </a:lnTo>
                    <a:lnTo>
                      <a:pt x="3328" y="6800"/>
                    </a:lnTo>
                    <a:lnTo>
                      <a:pt x="3487" y="6410"/>
                    </a:lnTo>
                    <a:lnTo>
                      <a:pt x="3574" y="6236"/>
                    </a:lnTo>
                    <a:lnTo>
                      <a:pt x="3675" y="6048"/>
                    </a:lnTo>
                    <a:lnTo>
                      <a:pt x="3776" y="5889"/>
                    </a:lnTo>
                    <a:lnTo>
                      <a:pt x="3892" y="5730"/>
                    </a:lnTo>
                    <a:lnTo>
                      <a:pt x="3993" y="5571"/>
                    </a:lnTo>
                    <a:lnTo>
                      <a:pt x="4124" y="5440"/>
                    </a:lnTo>
                    <a:lnTo>
                      <a:pt x="4239" y="5296"/>
                    </a:lnTo>
                    <a:lnTo>
                      <a:pt x="4384" y="5180"/>
                    </a:lnTo>
                    <a:lnTo>
                      <a:pt x="4514" y="5064"/>
                    </a:lnTo>
                    <a:lnTo>
                      <a:pt x="4659" y="4948"/>
                    </a:lnTo>
                    <a:lnTo>
                      <a:pt x="4804" y="4862"/>
                    </a:lnTo>
                    <a:lnTo>
                      <a:pt x="4948" y="4775"/>
                    </a:lnTo>
                    <a:lnTo>
                      <a:pt x="5107" y="4702"/>
                    </a:lnTo>
                    <a:lnTo>
                      <a:pt x="5267" y="4645"/>
                    </a:lnTo>
                    <a:lnTo>
                      <a:pt x="5426" y="4587"/>
                    </a:lnTo>
                    <a:lnTo>
                      <a:pt x="5599" y="4558"/>
                    </a:lnTo>
                    <a:lnTo>
                      <a:pt x="5758" y="4529"/>
                    </a:lnTo>
                    <a:lnTo>
                      <a:pt x="5918" y="4514"/>
                    </a:lnTo>
                    <a:lnTo>
                      <a:pt x="6091" y="4514"/>
                    </a:lnTo>
                    <a:lnTo>
                      <a:pt x="6250" y="4529"/>
                    </a:lnTo>
                    <a:lnTo>
                      <a:pt x="6410" y="4543"/>
                    </a:lnTo>
                    <a:lnTo>
                      <a:pt x="6569" y="4572"/>
                    </a:lnTo>
                    <a:lnTo>
                      <a:pt x="6728" y="4616"/>
                    </a:lnTo>
                    <a:lnTo>
                      <a:pt x="6872" y="4674"/>
                    </a:lnTo>
                    <a:lnTo>
                      <a:pt x="6858" y="4457"/>
                    </a:lnTo>
                    <a:lnTo>
                      <a:pt x="6800" y="4196"/>
                    </a:lnTo>
                    <a:lnTo>
                      <a:pt x="6757" y="3936"/>
                    </a:lnTo>
                    <a:lnTo>
                      <a:pt x="6684" y="3690"/>
                    </a:lnTo>
                    <a:lnTo>
                      <a:pt x="6612" y="3444"/>
                    </a:lnTo>
                    <a:lnTo>
                      <a:pt x="6540" y="3212"/>
                    </a:lnTo>
                    <a:lnTo>
                      <a:pt x="6453" y="2981"/>
                    </a:lnTo>
                    <a:lnTo>
                      <a:pt x="6366" y="2749"/>
                    </a:lnTo>
                    <a:lnTo>
                      <a:pt x="6265" y="2532"/>
                    </a:lnTo>
                    <a:lnTo>
                      <a:pt x="6164" y="2330"/>
                    </a:lnTo>
                    <a:lnTo>
                      <a:pt x="6048" y="2127"/>
                    </a:lnTo>
                    <a:lnTo>
                      <a:pt x="5932" y="1925"/>
                    </a:lnTo>
                    <a:lnTo>
                      <a:pt x="5816" y="1737"/>
                    </a:lnTo>
                    <a:lnTo>
                      <a:pt x="5686" y="1563"/>
                    </a:lnTo>
                    <a:lnTo>
                      <a:pt x="5556" y="1389"/>
                    </a:lnTo>
                    <a:lnTo>
                      <a:pt x="5426" y="1216"/>
                    </a:lnTo>
                    <a:lnTo>
                      <a:pt x="5281" y="1071"/>
                    </a:lnTo>
                    <a:lnTo>
                      <a:pt x="5136" y="926"/>
                    </a:lnTo>
                    <a:lnTo>
                      <a:pt x="4992" y="782"/>
                    </a:lnTo>
                    <a:lnTo>
                      <a:pt x="4833" y="666"/>
                    </a:lnTo>
                    <a:lnTo>
                      <a:pt x="4688" y="550"/>
                    </a:lnTo>
                    <a:lnTo>
                      <a:pt x="4529" y="434"/>
                    </a:lnTo>
                    <a:lnTo>
                      <a:pt x="4355" y="348"/>
                    </a:lnTo>
                    <a:lnTo>
                      <a:pt x="4196" y="261"/>
                    </a:lnTo>
                    <a:lnTo>
                      <a:pt x="4037" y="189"/>
                    </a:lnTo>
                    <a:lnTo>
                      <a:pt x="3863" y="131"/>
                    </a:lnTo>
                    <a:lnTo>
                      <a:pt x="3690" y="73"/>
                    </a:lnTo>
                    <a:lnTo>
                      <a:pt x="3516" y="44"/>
                    </a:lnTo>
                    <a:lnTo>
                      <a:pt x="3342" y="15"/>
                    </a:lnTo>
                    <a:lnTo>
                      <a:pt x="3169" y="0"/>
                    </a:lnTo>
                    <a:close/>
                  </a:path>
                </a:pathLst>
              </a:custGeom>
              <a:solidFill>
                <a:srgbClr val="D88D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5" name="Google Shape;297;p19">
                <a:extLst>
                  <a:ext uri="{FF2B5EF4-FFF2-40B4-BE49-F238E27FC236}">
                    <a16:creationId xmlns:a16="http://schemas.microsoft.com/office/drawing/2014/main" id="{D0582B45-52BD-60C3-A667-FEDF69E5436A}"/>
                  </a:ext>
                </a:extLst>
              </p:cNvPr>
              <p:cNvSpPr/>
              <p:nvPr/>
            </p:nvSpPr>
            <p:spPr>
              <a:xfrm>
                <a:off x="4272397" y="1685764"/>
                <a:ext cx="1170480" cy="2166316"/>
              </a:xfrm>
              <a:custGeom>
                <a:avLst/>
                <a:gdLst/>
                <a:ahLst/>
                <a:cxnLst/>
                <a:rect l="l" t="t" r="r" b="b"/>
                <a:pathLst>
                  <a:path w="64092" h="118621" extrusionOk="0">
                    <a:moveTo>
                      <a:pt x="20891" y="0"/>
                    </a:moveTo>
                    <a:lnTo>
                      <a:pt x="20400" y="15"/>
                    </a:lnTo>
                    <a:lnTo>
                      <a:pt x="19908" y="15"/>
                    </a:lnTo>
                    <a:lnTo>
                      <a:pt x="19416" y="44"/>
                    </a:lnTo>
                    <a:lnTo>
                      <a:pt x="18924" y="73"/>
                    </a:lnTo>
                    <a:lnTo>
                      <a:pt x="18432" y="116"/>
                    </a:lnTo>
                    <a:lnTo>
                      <a:pt x="17926" y="174"/>
                    </a:lnTo>
                    <a:lnTo>
                      <a:pt x="17434" y="246"/>
                    </a:lnTo>
                    <a:lnTo>
                      <a:pt x="16927" y="333"/>
                    </a:lnTo>
                    <a:lnTo>
                      <a:pt x="16435" y="420"/>
                    </a:lnTo>
                    <a:lnTo>
                      <a:pt x="15944" y="521"/>
                    </a:lnTo>
                    <a:lnTo>
                      <a:pt x="15437" y="637"/>
                    </a:lnTo>
                    <a:lnTo>
                      <a:pt x="14945" y="767"/>
                    </a:lnTo>
                    <a:lnTo>
                      <a:pt x="14439" y="912"/>
                    </a:lnTo>
                    <a:lnTo>
                      <a:pt x="13947" y="1056"/>
                    </a:lnTo>
                    <a:lnTo>
                      <a:pt x="13441" y="1216"/>
                    </a:lnTo>
                    <a:lnTo>
                      <a:pt x="12949" y="1404"/>
                    </a:lnTo>
                    <a:lnTo>
                      <a:pt x="12442" y="1592"/>
                    </a:lnTo>
                    <a:lnTo>
                      <a:pt x="11950" y="1794"/>
                    </a:lnTo>
                    <a:lnTo>
                      <a:pt x="11444" y="2011"/>
                    </a:lnTo>
                    <a:lnTo>
                      <a:pt x="10952" y="2243"/>
                    </a:lnTo>
                    <a:lnTo>
                      <a:pt x="10460" y="2489"/>
                    </a:lnTo>
                    <a:lnTo>
                      <a:pt x="9968" y="2735"/>
                    </a:lnTo>
                    <a:lnTo>
                      <a:pt x="9476" y="3010"/>
                    </a:lnTo>
                    <a:lnTo>
                      <a:pt x="8985" y="3299"/>
                    </a:lnTo>
                    <a:lnTo>
                      <a:pt x="8493" y="3588"/>
                    </a:lnTo>
                    <a:lnTo>
                      <a:pt x="8001" y="3907"/>
                    </a:lnTo>
                    <a:lnTo>
                      <a:pt x="7509" y="4225"/>
                    </a:lnTo>
                    <a:lnTo>
                      <a:pt x="7017" y="4572"/>
                    </a:lnTo>
                    <a:lnTo>
                      <a:pt x="6540" y="4919"/>
                    </a:lnTo>
                    <a:lnTo>
                      <a:pt x="6062" y="5295"/>
                    </a:lnTo>
                    <a:lnTo>
                      <a:pt x="5570" y="5672"/>
                    </a:lnTo>
                    <a:lnTo>
                      <a:pt x="5093" y="6077"/>
                    </a:lnTo>
                    <a:lnTo>
                      <a:pt x="4615" y="6482"/>
                    </a:lnTo>
                    <a:lnTo>
                      <a:pt x="4152" y="6916"/>
                    </a:lnTo>
                    <a:lnTo>
                      <a:pt x="3675" y="7364"/>
                    </a:lnTo>
                    <a:lnTo>
                      <a:pt x="3212" y="7813"/>
                    </a:lnTo>
                    <a:lnTo>
                      <a:pt x="2735" y="8290"/>
                    </a:lnTo>
                    <a:lnTo>
                      <a:pt x="2272" y="8782"/>
                    </a:lnTo>
                    <a:lnTo>
                      <a:pt x="1809" y="9289"/>
                    </a:lnTo>
                    <a:lnTo>
                      <a:pt x="1360" y="9809"/>
                    </a:lnTo>
                    <a:lnTo>
                      <a:pt x="897" y="10345"/>
                    </a:lnTo>
                    <a:lnTo>
                      <a:pt x="449" y="10894"/>
                    </a:lnTo>
                    <a:lnTo>
                      <a:pt x="0" y="11473"/>
                    </a:lnTo>
                    <a:lnTo>
                      <a:pt x="217" y="12775"/>
                    </a:lnTo>
                    <a:lnTo>
                      <a:pt x="492" y="14352"/>
                    </a:lnTo>
                    <a:lnTo>
                      <a:pt x="868" y="16479"/>
                    </a:lnTo>
                    <a:lnTo>
                      <a:pt x="1360" y="19112"/>
                    </a:lnTo>
                    <a:lnTo>
                      <a:pt x="1939" y="22208"/>
                    </a:lnTo>
                    <a:lnTo>
                      <a:pt x="2633" y="25724"/>
                    </a:lnTo>
                    <a:lnTo>
                      <a:pt x="3429" y="29601"/>
                    </a:lnTo>
                    <a:lnTo>
                      <a:pt x="3863" y="31670"/>
                    </a:lnTo>
                    <a:lnTo>
                      <a:pt x="4326" y="33811"/>
                    </a:lnTo>
                    <a:lnTo>
                      <a:pt x="4803" y="36025"/>
                    </a:lnTo>
                    <a:lnTo>
                      <a:pt x="5310" y="38311"/>
                    </a:lnTo>
                    <a:lnTo>
                      <a:pt x="5845" y="40640"/>
                    </a:lnTo>
                    <a:lnTo>
                      <a:pt x="6409" y="43042"/>
                    </a:lnTo>
                    <a:lnTo>
                      <a:pt x="6988" y="45472"/>
                    </a:lnTo>
                    <a:lnTo>
                      <a:pt x="7596" y="47961"/>
                    </a:lnTo>
                    <a:lnTo>
                      <a:pt x="8232" y="50478"/>
                    </a:lnTo>
                    <a:lnTo>
                      <a:pt x="8883" y="53039"/>
                    </a:lnTo>
                    <a:lnTo>
                      <a:pt x="9563" y="55614"/>
                    </a:lnTo>
                    <a:lnTo>
                      <a:pt x="10272" y="58218"/>
                    </a:lnTo>
                    <a:lnTo>
                      <a:pt x="10996" y="60822"/>
                    </a:lnTo>
                    <a:lnTo>
                      <a:pt x="11748" y="63441"/>
                    </a:lnTo>
                    <a:lnTo>
                      <a:pt x="12515" y="66074"/>
                    </a:lnTo>
                    <a:lnTo>
                      <a:pt x="13310" y="68693"/>
                    </a:lnTo>
                    <a:lnTo>
                      <a:pt x="14135" y="71312"/>
                    </a:lnTo>
                    <a:lnTo>
                      <a:pt x="14974" y="73916"/>
                    </a:lnTo>
                    <a:lnTo>
                      <a:pt x="15842" y="76491"/>
                    </a:lnTo>
                    <a:lnTo>
                      <a:pt x="16725" y="79052"/>
                    </a:lnTo>
                    <a:lnTo>
                      <a:pt x="17636" y="81584"/>
                    </a:lnTo>
                    <a:lnTo>
                      <a:pt x="18562" y="84072"/>
                    </a:lnTo>
                    <a:lnTo>
                      <a:pt x="19040" y="85302"/>
                    </a:lnTo>
                    <a:lnTo>
                      <a:pt x="19517" y="86517"/>
                    </a:lnTo>
                    <a:lnTo>
                      <a:pt x="20009" y="87732"/>
                    </a:lnTo>
                    <a:lnTo>
                      <a:pt x="20501" y="88933"/>
                    </a:lnTo>
                    <a:lnTo>
                      <a:pt x="20993" y="90105"/>
                    </a:lnTo>
                    <a:lnTo>
                      <a:pt x="21499" y="91277"/>
                    </a:lnTo>
                    <a:lnTo>
                      <a:pt x="22006" y="92434"/>
                    </a:lnTo>
                    <a:lnTo>
                      <a:pt x="22512" y="93577"/>
                    </a:lnTo>
                    <a:lnTo>
                      <a:pt x="23033" y="94691"/>
                    </a:lnTo>
                    <a:lnTo>
                      <a:pt x="23554" y="95805"/>
                    </a:lnTo>
                    <a:lnTo>
                      <a:pt x="24089" y="96890"/>
                    </a:lnTo>
                    <a:lnTo>
                      <a:pt x="24624" y="97961"/>
                    </a:lnTo>
                    <a:lnTo>
                      <a:pt x="25159" y="99017"/>
                    </a:lnTo>
                    <a:lnTo>
                      <a:pt x="25695" y="100044"/>
                    </a:lnTo>
                    <a:lnTo>
                      <a:pt x="26245" y="101057"/>
                    </a:lnTo>
                    <a:lnTo>
                      <a:pt x="26809" y="102055"/>
                    </a:lnTo>
                    <a:lnTo>
                      <a:pt x="27373" y="103025"/>
                    </a:lnTo>
                    <a:lnTo>
                      <a:pt x="27937" y="103965"/>
                    </a:lnTo>
                    <a:lnTo>
                      <a:pt x="28501" y="104891"/>
                    </a:lnTo>
                    <a:lnTo>
                      <a:pt x="29080" y="105788"/>
                    </a:lnTo>
                    <a:lnTo>
                      <a:pt x="29659" y="106671"/>
                    </a:lnTo>
                    <a:lnTo>
                      <a:pt x="30252" y="107524"/>
                    </a:lnTo>
                    <a:lnTo>
                      <a:pt x="30845" y="108349"/>
                    </a:lnTo>
                    <a:lnTo>
                      <a:pt x="31438" y="109145"/>
                    </a:lnTo>
                    <a:lnTo>
                      <a:pt x="32032" y="109911"/>
                    </a:lnTo>
                    <a:lnTo>
                      <a:pt x="32639" y="110664"/>
                    </a:lnTo>
                    <a:lnTo>
                      <a:pt x="33261" y="111373"/>
                    </a:lnTo>
                    <a:lnTo>
                      <a:pt x="33869" y="112067"/>
                    </a:lnTo>
                    <a:lnTo>
                      <a:pt x="34491" y="112718"/>
                    </a:lnTo>
                    <a:lnTo>
                      <a:pt x="35128" y="113340"/>
                    </a:lnTo>
                    <a:lnTo>
                      <a:pt x="35750" y="113948"/>
                    </a:lnTo>
                    <a:lnTo>
                      <a:pt x="36386" y="114498"/>
                    </a:lnTo>
                    <a:lnTo>
                      <a:pt x="37037" y="115033"/>
                    </a:lnTo>
                    <a:lnTo>
                      <a:pt x="37674" y="115525"/>
                    </a:lnTo>
                    <a:lnTo>
                      <a:pt x="38340" y="115988"/>
                    </a:lnTo>
                    <a:lnTo>
                      <a:pt x="38991" y="116422"/>
                    </a:lnTo>
                    <a:lnTo>
                      <a:pt x="39656" y="116812"/>
                    </a:lnTo>
                    <a:lnTo>
                      <a:pt x="39989" y="116986"/>
                    </a:lnTo>
                    <a:lnTo>
                      <a:pt x="40322" y="117160"/>
                    </a:lnTo>
                    <a:lnTo>
                      <a:pt x="40654" y="117333"/>
                    </a:lnTo>
                    <a:lnTo>
                      <a:pt x="40987" y="117478"/>
                    </a:lnTo>
                    <a:lnTo>
                      <a:pt x="41334" y="117623"/>
                    </a:lnTo>
                    <a:lnTo>
                      <a:pt x="41667" y="117767"/>
                    </a:lnTo>
                    <a:lnTo>
                      <a:pt x="42000" y="117883"/>
                    </a:lnTo>
                    <a:lnTo>
                      <a:pt x="42347" y="118013"/>
                    </a:lnTo>
                    <a:lnTo>
                      <a:pt x="42694" y="118114"/>
                    </a:lnTo>
                    <a:lnTo>
                      <a:pt x="43027" y="118216"/>
                    </a:lnTo>
                    <a:lnTo>
                      <a:pt x="43374" y="118303"/>
                    </a:lnTo>
                    <a:lnTo>
                      <a:pt x="43721" y="118375"/>
                    </a:lnTo>
                    <a:lnTo>
                      <a:pt x="44069" y="118433"/>
                    </a:lnTo>
                    <a:lnTo>
                      <a:pt x="44416" y="118491"/>
                    </a:lnTo>
                    <a:lnTo>
                      <a:pt x="44763" y="118549"/>
                    </a:lnTo>
                    <a:lnTo>
                      <a:pt x="45125" y="118577"/>
                    </a:lnTo>
                    <a:lnTo>
                      <a:pt x="45472" y="118606"/>
                    </a:lnTo>
                    <a:lnTo>
                      <a:pt x="45819" y="118621"/>
                    </a:lnTo>
                    <a:lnTo>
                      <a:pt x="46528" y="118621"/>
                    </a:lnTo>
                    <a:lnTo>
                      <a:pt x="46890" y="118592"/>
                    </a:lnTo>
                    <a:lnTo>
                      <a:pt x="47252" y="118563"/>
                    </a:lnTo>
                    <a:lnTo>
                      <a:pt x="47613" y="118534"/>
                    </a:lnTo>
                    <a:lnTo>
                      <a:pt x="47975" y="118476"/>
                    </a:lnTo>
                    <a:lnTo>
                      <a:pt x="48337" y="118418"/>
                    </a:lnTo>
                    <a:lnTo>
                      <a:pt x="48698" y="118346"/>
                    </a:lnTo>
                    <a:lnTo>
                      <a:pt x="49060" y="118259"/>
                    </a:lnTo>
                    <a:lnTo>
                      <a:pt x="49422" y="118158"/>
                    </a:lnTo>
                    <a:lnTo>
                      <a:pt x="49783" y="118057"/>
                    </a:lnTo>
                    <a:lnTo>
                      <a:pt x="50160" y="117941"/>
                    </a:lnTo>
                    <a:lnTo>
                      <a:pt x="50883" y="117680"/>
                    </a:lnTo>
                    <a:lnTo>
                      <a:pt x="51577" y="117420"/>
                    </a:lnTo>
                    <a:lnTo>
                      <a:pt x="52257" y="117160"/>
                    </a:lnTo>
                    <a:lnTo>
                      <a:pt x="52908" y="116899"/>
                    </a:lnTo>
                    <a:lnTo>
                      <a:pt x="53545" y="116610"/>
                    </a:lnTo>
                    <a:lnTo>
                      <a:pt x="54153" y="116335"/>
                    </a:lnTo>
                    <a:lnTo>
                      <a:pt x="54746" y="116046"/>
                    </a:lnTo>
                    <a:lnTo>
                      <a:pt x="55310" y="115756"/>
                    </a:lnTo>
                    <a:lnTo>
                      <a:pt x="55860" y="115467"/>
                    </a:lnTo>
                    <a:lnTo>
                      <a:pt x="56395" y="115163"/>
                    </a:lnTo>
                    <a:lnTo>
                      <a:pt x="56902" y="114859"/>
                    </a:lnTo>
                    <a:lnTo>
                      <a:pt x="57379" y="114541"/>
                    </a:lnTo>
                    <a:lnTo>
                      <a:pt x="57856" y="114223"/>
                    </a:lnTo>
                    <a:lnTo>
                      <a:pt x="58305" y="113904"/>
                    </a:lnTo>
                    <a:lnTo>
                      <a:pt x="58724" y="113572"/>
                    </a:lnTo>
                    <a:lnTo>
                      <a:pt x="59130" y="113239"/>
                    </a:lnTo>
                    <a:lnTo>
                      <a:pt x="59520" y="112906"/>
                    </a:lnTo>
                    <a:lnTo>
                      <a:pt x="59896" y="112573"/>
                    </a:lnTo>
                    <a:lnTo>
                      <a:pt x="60258" y="112226"/>
                    </a:lnTo>
                    <a:lnTo>
                      <a:pt x="60591" y="111879"/>
                    </a:lnTo>
                    <a:lnTo>
                      <a:pt x="60909" y="111517"/>
                    </a:lnTo>
                    <a:lnTo>
                      <a:pt x="61213" y="111156"/>
                    </a:lnTo>
                    <a:lnTo>
                      <a:pt x="61488" y="110794"/>
                    </a:lnTo>
                    <a:lnTo>
                      <a:pt x="61763" y="110432"/>
                    </a:lnTo>
                    <a:lnTo>
                      <a:pt x="62009" y="110056"/>
                    </a:lnTo>
                    <a:lnTo>
                      <a:pt x="62255" y="109694"/>
                    </a:lnTo>
                    <a:lnTo>
                      <a:pt x="62472" y="109304"/>
                    </a:lnTo>
                    <a:lnTo>
                      <a:pt x="62674" y="108927"/>
                    </a:lnTo>
                    <a:lnTo>
                      <a:pt x="62862" y="108537"/>
                    </a:lnTo>
                    <a:lnTo>
                      <a:pt x="63036" y="108161"/>
                    </a:lnTo>
                    <a:lnTo>
                      <a:pt x="63195" y="107756"/>
                    </a:lnTo>
                    <a:lnTo>
                      <a:pt x="63340" y="107365"/>
                    </a:lnTo>
                    <a:lnTo>
                      <a:pt x="63470" y="106974"/>
                    </a:lnTo>
                    <a:lnTo>
                      <a:pt x="63600" y="106569"/>
                    </a:lnTo>
                    <a:lnTo>
                      <a:pt x="63701" y="106164"/>
                    </a:lnTo>
                    <a:lnTo>
                      <a:pt x="63788" y="105759"/>
                    </a:lnTo>
                    <a:lnTo>
                      <a:pt x="63875" y="105340"/>
                    </a:lnTo>
                    <a:lnTo>
                      <a:pt x="63933" y="104920"/>
                    </a:lnTo>
                    <a:lnTo>
                      <a:pt x="63991" y="104515"/>
                    </a:lnTo>
                    <a:lnTo>
                      <a:pt x="64034" y="104095"/>
                    </a:lnTo>
                    <a:lnTo>
                      <a:pt x="64063" y="103661"/>
                    </a:lnTo>
                    <a:lnTo>
                      <a:pt x="64078" y="103242"/>
                    </a:lnTo>
                    <a:lnTo>
                      <a:pt x="64092" y="102808"/>
                    </a:lnTo>
                    <a:lnTo>
                      <a:pt x="64092" y="102388"/>
                    </a:lnTo>
                    <a:lnTo>
                      <a:pt x="64078" y="101954"/>
                    </a:lnTo>
                    <a:lnTo>
                      <a:pt x="64049" y="101520"/>
                    </a:lnTo>
                    <a:lnTo>
                      <a:pt x="64020" y="101072"/>
                    </a:lnTo>
                    <a:lnTo>
                      <a:pt x="63976" y="100638"/>
                    </a:lnTo>
                    <a:lnTo>
                      <a:pt x="63918" y="100203"/>
                    </a:lnTo>
                    <a:lnTo>
                      <a:pt x="63861" y="99755"/>
                    </a:lnTo>
                    <a:lnTo>
                      <a:pt x="63716" y="98858"/>
                    </a:lnTo>
                    <a:lnTo>
                      <a:pt x="63528" y="97961"/>
                    </a:lnTo>
                    <a:lnTo>
                      <a:pt x="63325" y="97064"/>
                    </a:lnTo>
                    <a:lnTo>
                      <a:pt x="63079" y="96153"/>
                    </a:lnTo>
                    <a:lnTo>
                      <a:pt x="62819" y="95227"/>
                    </a:lnTo>
                    <a:lnTo>
                      <a:pt x="62529" y="94315"/>
                    </a:lnTo>
                    <a:lnTo>
                      <a:pt x="62226" y="93389"/>
                    </a:lnTo>
                    <a:lnTo>
                      <a:pt x="61893" y="92463"/>
                    </a:lnTo>
                    <a:lnTo>
                      <a:pt x="61546" y="91537"/>
                    </a:lnTo>
                    <a:lnTo>
                      <a:pt x="61198" y="90597"/>
                    </a:lnTo>
                    <a:lnTo>
                      <a:pt x="60822" y="89671"/>
                    </a:lnTo>
                    <a:lnTo>
                      <a:pt x="60070" y="87805"/>
                    </a:lnTo>
                    <a:lnTo>
                      <a:pt x="59289" y="85938"/>
                    </a:lnTo>
                    <a:lnTo>
                      <a:pt x="58507" y="84086"/>
                    </a:lnTo>
                    <a:lnTo>
                      <a:pt x="57741" y="82249"/>
                    </a:lnTo>
                    <a:lnTo>
                      <a:pt x="57379" y="81338"/>
                    </a:lnTo>
                    <a:lnTo>
                      <a:pt x="57032" y="80426"/>
                    </a:lnTo>
                    <a:lnTo>
                      <a:pt x="56685" y="79529"/>
                    </a:lnTo>
                    <a:lnTo>
                      <a:pt x="56366" y="78632"/>
                    </a:lnTo>
                    <a:lnTo>
                      <a:pt x="56062" y="77750"/>
                    </a:lnTo>
                    <a:lnTo>
                      <a:pt x="55773" y="76867"/>
                    </a:lnTo>
                    <a:lnTo>
                      <a:pt x="55513" y="75999"/>
                    </a:lnTo>
                    <a:lnTo>
                      <a:pt x="55281" y="75131"/>
                    </a:lnTo>
                    <a:lnTo>
                      <a:pt x="55079" y="74292"/>
                    </a:lnTo>
                    <a:lnTo>
                      <a:pt x="54891" y="73438"/>
                    </a:lnTo>
                    <a:lnTo>
                      <a:pt x="54760" y="72614"/>
                    </a:lnTo>
                    <a:lnTo>
                      <a:pt x="54702" y="72209"/>
                    </a:lnTo>
                    <a:lnTo>
                      <a:pt x="54645" y="71803"/>
                    </a:lnTo>
                    <a:lnTo>
                      <a:pt x="54601" y="71398"/>
                    </a:lnTo>
                    <a:lnTo>
                      <a:pt x="54572" y="70993"/>
                    </a:lnTo>
                    <a:lnTo>
                      <a:pt x="54558" y="70588"/>
                    </a:lnTo>
                    <a:lnTo>
                      <a:pt x="54543" y="70197"/>
                    </a:lnTo>
                    <a:lnTo>
                      <a:pt x="54543" y="69807"/>
                    </a:lnTo>
                    <a:lnTo>
                      <a:pt x="54558" y="69416"/>
                    </a:lnTo>
                    <a:lnTo>
                      <a:pt x="54587" y="69040"/>
                    </a:lnTo>
                    <a:lnTo>
                      <a:pt x="54616" y="68649"/>
                    </a:lnTo>
                    <a:lnTo>
                      <a:pt x="54659" y="68273"/>
                    </a:lnTo>
                    <a:lnTo>
                      <a:pt x="54717" y="67912"/>
                    </a:lnTo>
                    <a:lnTo>
                      <a:pt x="54789" y="67535"/>
                    </a:lnTo>
                    <a:lnTo>
                      <a:pt x="54876" y="67174"/>
                    </a:lnTo>
                    <a:lnTo>
                      <a:pt x="54963" y="66812"/>
                    </a:lnTo>
                    <a:lnTo>
                      <a:pt x="55079" y="66450"/>
                    </a:lnTo>
                    <a:lnTo>
                      <a:pt x="55194" y="66103"/>
                    </a:lnTo>
                    <a:lnTo>
                      <a:pt x="55339" y="65756"/>
                    </a:lnTo>
                    <a:lnTo>
                      <a:pt x="55715" y="64787"/>
                    </a:lnTo>
                    <a:lnTo>
                      <a:pt x="56062" y="63861"/>
                    </a:lnTo>
                    <a:lnTo>
                      <a:pt x="56366" y="62964"/>
                    </a:lnTo>
                    <a:lnTo>
                      <a:pt x="56641" y="62081"/>
                    </a:lnTo>
                    <a:lnTo>
                      <a:pt x="56873" y="61228"/>
                    </a:lnTo>
                    <a:lnTo>
                      <a:pt x="57061" y="60403"/>
                    </a:lnTo>
                    <a:lnTo>
                      <a:pt x="57234" y="59607"/>
                    </a:lnTo>
                    <a:lnTo>
                      <a:pt x="57350" y="58826"/>
                    </a:lnTo>
                    <a:lnTo>
                      <a:pt x="57451" y="58074"/>
                    </a:lnTo>
                    <a:lnTo>
                      <a:pt x="57524" y="57336"/>
                    </a:lnTo>
                    <a:lnTo>
                      <a:pt x="57553" y="56627"/>
                    </a:lnTo>
                    <a:lnTo>
                      <a:pt x="57567" y="55932"/>
                    </a:lnTo>
                    <a:lnTo>
                      <a:pt x="57538" y="55252"/>
                    </a:lnTo>
                    <a:lnTo>
                      <a:pt x="57495" y="54601"/>
                    </a:lnTo>
                    <a:lnTo>
                      <a:pt x="57422" y="53965"/>
                    </a:lnTo>
                    <a:lnTo>
                      <a:pt x="57336" y="53343"/>
                    </a:lnTo>
                    <a:lnTo>
                      <a:pt x="57205" y="52735"/>
                    </a:lnTo>
                    <a:lnTo>
                      <a:pt x="57075" y="52142"/>
                    </a:lnTo>
                    <a:lnTo>
                      <a:pt x="56916" y="51578"/>
                    </a:lnTo>
                    <a:lnTo>
                      <a:pt x="56728" y="51013"/>
                    </a:lnTo>
                    <a:lnTo>
                      <a:pt x="56525" y="50449"/>
                    </a:lnTo>
                    <a:lnTo>
                      <a:pt x="56308" y="49914"/>
                    </a:lnTo>
                    <a:lnTo>
                      <a:pt x="56077" y="49378"/>
                    </a:lnTo>
                    <a:lnTo>
                      <a:pt x="55831" y="48858"/>
                    </a:lnTo>
                    <a:lnTo>
                      <a:pt x="55571" y="48351"/>
                    </a:lnTo>
                    <a:lnTo>
                      <a:pt x="55296" y="47845"/>
                    </a:lnTo>
                    <a:lnTo>
                      <a:pt x="55006" y="47339"/>
                    </a:lnTo>
                    <a:lnTo>
                      <a:pt x="54702" y="46847"/>
                    </a:lnTo>
                    <a:lnTo>
                      <a:pt x="54399" y="46369"/>
                    </a:lnTo>
                    <a:lnTo>
                      <a:pt x="54080" y="45877"/>
                    </a:lnTo>
                    <a:lnTo>
                      <a:pt x="53415" y="44922"/>
                    </a:lnTo>
                    <a:lnTo>
                      <a:pt x="52749" y="43968"/>
                    </a:lnTo>
                    <a:lnTo>
                      <a:pt x="52055" y="43013"/>
                    </a:lnTo>
                    <a:lnTo>
                      <a:pt x="51360" y="42058"/>
                    </a:lnTo>
                    <a:lnTo>
                      <a:pt x="50680" y="41074"/>
                    </a:lnTo>
                    <a:lnTo>
                      <a:pt x="50000" y="40076"/>
                    </a:lnTo>
                    <a:lnTo>
                      <a:pt x="49668" y="39569"/>
                    </a:lnTo>
                    <a:lnTo>
                      <a:pt x="49349" y="39049"/>
                    </a:lnTo>
                    <a:lnTo>
                      <a:pt x="49031" y="38528"/>
                    </a:lnTo>
                    <a:lnTo>
                      <a:pt x="48727" y="37992"/>
                    </a:lnTo>
                    <a:lnTo>
                      <a:pt x="48438" y="37443"/>
                    </a:lnTo>
                    <a:lnTo>
                      <a:pt x="48163" y="36878"/>
                    </a:lnTo>
                    <a:lnTo>
                      <a:pt x="47888" y="36314"/>
                    </a:lnTo>
                    <a:lnTo>
                      <a:pt x="47628" y="35721"/>
                    </a:lnTo>
                    <a:lnTo>
                      <a:pt x="47396" y="35128"/>
                    </a:lnTo>
                    <a:lnTo>
                      <a:pt x="47165" y="34506"/>
                    </a:lnTo>
                    <a:lnTo>
                      <a:pt x="46948" y="33884"/>
                    </a:lnTo>
                    <a:lnTo>
                      <a:pt x="46760" y="33233"/>
                    </a:lnTo>
                    <a:lnTo>
                      <a:pt x="46586" y="32567"/>
                    </a:lnTo>
                    <a:lnTo>
                      <a:pt x="46441" y="31873"/>
                    </a:lnTo>
                    <a:lnTo>
                      <a:pt x="46311" y="31178"/>
                    </a:lnTo>
                    <a:lnTo>
                      <a:pt x="46210" y="30455"/>
                    </a:lnTo>
                    <a:lnTo>
                      <a:pt x="46123" y="29702"/>
                    </a:lnTo>
                    <a:lnTo>
                      <a:pt x="46065" y="28936"/>
                    </a:lnTo>
                    <a:lnTo>
                      <a:pt x="46022" y="28140"/>
                    </a:lnTo>
                    <a:lnTo>
                      <a:pt x="46022" y="27330"/>
                    </a:lnTo>
                    <a:lnTo>
                      <a:pt x="46036" y="26491"/>
                    </a:lnTo>
                    <a:lnTo>
                      <a:pt x="46094" y="25623"/>
                    </a:lnTo>
                    <a:lnTo>
                      <a:pt x="46123" y="25174"/>
                    </a:lnTo>
                    <a:lnTo>
                      <a:pt x="46138" y="24740"/>
                    </a:lnTo>
                    <a:lnTo>
                      <a:pt x="46138" y="24292"/>
                    </a:lnTo>
                    <a:lnTo>
                      <a:pt x="46138" y="23857"/>
                    </a:lnTo>
                    <a:lnTo>
                      <a:pt x="46123" y="23409"/>
                    </a:lnTo>
                    <a:lnTo>
                      <a:pt x="46094" y="22975"/>
                    </a:lnTo>
                    <a:lnTo>
                      <a:pt x="46065" y="22526"/>
                    </a:lnTo>
                    <a:lnTo>
                      <a:pt x="46007" y="22092"/>
                    </a:lnTo>
                    <a:lnTo>
                      <a:pt x="45964" y="21658"/>
                    </a:lnTo>
                    <a:lnTo>
                      <a:pt x="45892" y="21210"/>
                    </a:lnTo>
                    <a:lnTo>
                      <a:pt x="45819" y="20776"/>
                    </a:lnTo>
                    <a:lnTo>
                      <a:pt x="45733" y="20342"/>
                    </a:lnTo>
                    <a:lnTo>
                      <a:pt x="45631" y="19908"/>
                    </a:lnTo>
                    <a:lnTo>
                      <a:pt x="45530" y="19474"/>
                    </a:lnTo>
                    <a:lnTo>
                      <a:pt x="45414" y="19040"/>
                    </a:lnTo>
                    <a:lnTo>
                      <a:pt x="45298" y="18606"/>
                    </a:lnTo>
                    <a:lnTo>
                      <a:pt x="45168" y="18172"/>
                    </a:lnTo>
                    <a:lnTo>
                      <a:pt x="45024" y="17752"/>
                    </a:lnTo>
                    <a:lnTo>
                      <a:pt x="44864" y="17318"/>
                    </a:lnTo>
                    <a:lnTo>
                      <a:pt x="44720" y="16899"/>
                    </a:lnTo>
                    <a:lnTo>
                      <a:pt x="44546" y="16479"/>
                    </a:lnTo>
                    <a:lnTo>
                      <a:pt x="44373" y="16059"/>
                    </a:lnTo>
                    <a:lnTo>
                      <a:pt x="43996" y="15235"/>
                    </a:lnTo>
                    <a:lnTo>
                      <a:pt x="43577" y="14410"/>
                    </a:lnTo>
                    <a:lnTo>
                      <a:pt x="43143" y="13600"/>
                    </a:lnTo>
                    <a:lnTo>
                      <a:pt x="42665" y="12804"/>
                    </a:lnTo>
                    <a:lnTo>
                      <a:pt x="42159" y="12023"/>
                    </a:lnTo>
                    <a:lnTo>
                      <a:pt x="41624" y="11256"/>
                    </a:lnTo>
                    <a:lnTo>
                      <a:pt x="41059" y="10504"/>
                    </a:lnTo>
                    <a:lnTo>
                      <a:pt x="40481" y="9766"/>
                    </a:lnTo>
                    <a:lnTo>
                      <a:pt x="39859" y="9057"/>
                    </a:lnTo>
                    <a:lnTo>
                      <a:pt x="39222" y="8348"/>
                    </a:lnTo>
                    <a:lnTo>
                      <a:pt x="38557" y="7683"/>
                    </a:lnTo>
                    <a:lnTo>
                      <a:pt x="37862" y="7017"/>
                    </a:lnTo>
                    <a:lnTo>
                      <a:pt x="37153" y="6395"/>
                    </a:lnTo>
                    <a:lnTo>
                      <a:pt x="36415" y="5787"/>
                    </a:lnTo>
                    <a:lnTo>
                      <a:pt x="35649" y="5194"/>
                    </a:lnTo>
                    <a:lnTo>
                      <a:pt x="34882" y="4630"/>
                    </a:lnTo>
                    <a:lnTo>
                      <a:pt x="34086" y="4109"/>
                    </a:lnTo>
                    <a:lnTo>
                      <a:pt x="33261" y="3603"/>
                    </a:lnTo>
                    <a:lnTo>
                      <a:pt x="32437" y="3125"/>
                    </a:lnTo>
                    <a:lnTo>
                      <a:pt x="31583" y="2677"/>
                    </a:lnTo>
                    <a:lnTo>
                      <a:pt x="31149" y="2460"/>
                    </a:lnTo>
                    <a:lnTo>
                      <a:pt x="30715" y="2257"/>
                    </a:lnTo>
                    <a:lnTo>
                      <a:pt x="30281" y="2055"/>
                    </a:lnTo>
                    <a:lnTo>
                      <a:pt x="29833" y="1867"/>
                    </a:lnTo>
                    <a:lnTo>
                      <a:pt x="29384" y="1693"/>
                    </a:lnTo>
                    <a:lnTo>
                      <a:pt x="28936" y="1519"/>
                    </a:lnTo>
                    <a:lnTo>
                      <a:pt x="28487" y="1360"/>
                    </a:lnTo>
                    <a:lnTo>
                      <a:pt x="28039" y="1201"/>
                    </a:lnTo>
                    <a:lnTo>
                      <a:pt x="27576" y="1056"/>
                    </a:lnTo>
                    <a:lnTo>
                      <a:pt x="27113" y="926"/>
                    </a:lnTo>
                    <a:lnTo>
                      <a:pt x="26650" y="796"/>
                    </a:lnTo>
                    <a:lnTo>
                      <a:pt x="26187" y="680"/>
                    </a:lnTo>
                    <a:lnTo>
                      <a:pt x="25709" y="565"/>
                    </a:lnTo>
                    <a:lnTo>
                      <a:pt x="25246" y="463"/>
                    </a:lnTo>
                    <a:lnTo>
                      <a:pt x="24769" y="376"/>
                    </a:lnTo>
                    <a:lnTo>
                      <a:pt x="24291" y="290"/>
                    </a:lnTo>
                    <a:lnTo>
                      <a:pt x="23814" y="217"/>
                    </a:lnTo>
                    <a:lnTo>
                      <a:pt x="23322" y="159"/>
                    </a:lnTo>
                    <a:lnTo>
                      <a:pt x="22845" y="116"/>
                    </a:lnTo>
                    <a:lnTo>
                      <a:pt x="22353" y="73"/>
                    </a:lnTo>
                    <a:lnTo>
                      <a:pt x="21875" y="44"/>
                    </a:lnTo>
                    <a:lnTo>
                      <a:pt x="21383" y="15"/>
                    </a:lnTo>
                    <a:lnTo>
                      <a:pt x="2089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6" name="Google Shape;298;p19">
                <a:extLst>
                  <a:ext uri="{FF2B5EF4-FFF2-40B4-BE49-F238E27FC236}">
                    <a16:creationId xmlns:a16="http://schemas.microsoft.com/office/drawing/2014/main" id="{B43662CB-7479-F710-B2DD-C4D5C9A1BFD8}"/>
                  </a:ext>
                </a:extLst>
              </p:cNvPr>
              <p:cNvSpPr/>
              <p:nvPr/>
            </p:nvSpPr>
            <p:spPr>
              <a:xfrm>
                <a:off x="3838568" y="3128322"/>
                <a:ext cx="1436565" cy="1222017"/>
              </a:xfrm>
              <a:custGeom>
                <a:avLst/>
                <a:gdLst/>
                <a:ahLst/>
                <a:cxnLst/>
                <a:rect l="l" t="t" r="r" b="b"/>
                <a:pathLst>
                  <a:path w="78662" h="66914" extrusionOk="0">
                    <a:moveTo>
                      <a:pt x="30281" y="1"/>
                    </a:moveTo>
                    <a:lnTo>
                      <a:pt x="11864" y="7842"/>
                    </a:lnTo>
                    <a:lnTo>
                      <a:pt x="11459" y="8016"/>
                    </a:lnTo>
                    <a:lnTo>
                      <a:pt x="11068" y="8204"/>
                    </a:lnTo>
                    <a:lnTo>
                      <a:pt x="10677" y="8392"/>
                    </a:lnTo>
                    <a:lnTo>
                      <a:pt x="10287" y="8595"/>
                    </a:lnTo>
                    <a:lnTo>
                      <a:pt x="9911" y="8812"/>
                    </a:lnTo>
                    <a:lnTo>
                      <a:pt x="9534" y="9029"/>
                    </a:lnTo>
                    <a:lnTo>
                      <a:pt x="9158" y="9246"/>
                    </a:lnTo>
                    <a:lnTo>
                      <a:pt x="8797" y="9477"/>
                    </a:lnTo>
                    <a:lnTo>
                      <a:pt x="8449" y="9723"/>
                    </a:lnTo>
                    <a:lnTo>
                      <a:pt x="8088" y="9969"/>
                    </a:lnTo>
                    <a:lnTo>
                      <a:pt x="7755" y="10215"/>
                    </a:lnTo>
                    <a:lnTo>
                      <a:pt x="7408" y="10475"/>
                    </a:lnTo>
                    <a:lnTo>
                      <a:pt x="7089" y="10750"/>
                    </a:lnTo>
                    <a:lnTo>
                      <a:pt x="6757" y="11025"/>
                    </a:lnTo>
                    <a:lnTo>
                      <a:pt x="6438" y="11300"/>
                    </a:lnTo>
                    <a:lnTo>
                      <a:pt x="6135" y="11589"/>
                    </a:lnTo>
                    <a:lnTo>
                      <a:pt x="5831" y="11879"/>
                    </a:lnTo>
                    <a:lnTo>
                      <a:pt x="5527" y="12183"/>
                    </a:lnTo>
                    <a:lnTo>
                      <a:pt x="5238" y="12486"/>
                    </a:lnTo>
                    <a:lnTo>
                      <a:pt x="4963" y="12790"/>
                    </a:lnTo>
                    <a:lnTo>
                      <a:pt x="4688" y="13109"/>
                    </a:lnTo>
                    <a:lnTo>
                      <a:pt x="4413" y="13427"/>
                    </a:lnTo>
                    <a:lnTo>
                      <a:pt x="4152" y="13760"/>
                    </a:lnTo>
                    <a:lnTo>
                      <a:pt x="3892" y="14092"/>
                    </a:lnTo>
                    <a:lnTo>
                      <a:pt x="3646" y="14425"/>
                    </a:lnTo>
                    <a:lnTo>
                      <a:pt x="3415" y="14772"/>
                    </a:lnTo>
                    <a:lnTo>
                      <a:pt x="3183" y="15120"/>
                    </a:lnTo>
                    <a:lnTo>
                      <a:pt x="2952" y="15467"/>
                    </a:lnTo>
                    <a:lnTo>
                      <a:pt x="2735" y="15829"/>
                    </a:lnTo>
                    <a:lnTo>
                      <a:pt x="2532" y="16176"/>
                    </a:lnTo>
                    <a:lnTo>
                      <a:pt x="2330" y="16552"/>
                    </a:lnTo>
                    <a:lnTo>
                      <a:pt x="2127" y="16914"/>
                    </a:lnTo>
                    <a:lnTo>
                      <a:pt x="1953" y="17290"/>
                    </a:lnTo>
                    <a:lnTo>
                      <a:pt x="1765" y="17666"/>
                    </a:lnTo>
                    <a:lnTo>
                      <a:pt x="1606" y="18042"/>
                    </a:lnTo>
                    <a:lnTo>
                      <a:pt x="1433" y="18433"/>
                    </a:lnTo>
                    <a:lnTo>
                      <a:pt x="1288" y="18823"/>
                    </a:lnTo>
                    <a:lnTo>
                      <a:pt x="1143" y="19214"/>
                    </a:lnTo>
                    <a:lnTo>
                      <a:pt x="998" y="19605"/>
                    </a:lnTo>
                    <a:lnTo>
                      <a:pt x="868" y="19995"/>
                    </a:lnTo>
                    <a:lnTo>
                      <a:pt x="753" y="20400"/>
                    </a:lnTo>
                    <a:lnTo>
                      <a:pt x="637" y="20805"/>
                    </a:lnTo>
                    <a:lnTo>
                      <a:pt x="536" y="21210"/>
                    </a:lnTo>
                    <a:lnTo>
                      <a:pt x="449" y="21616"/>
                    </a:lnTo>
                    <a:lnTo>
                      <a:pt x="362" y="22035"/>
                    </a:lnTo>
                    <a:lnTo>
                      <a:pt x="290" y="22440"/>
                    </a:lnTo>
                    <a:lnTo>
                      <a:pt x="217" y="22860"/>
                    </a:lnTo>
                    <a:lnTo>
                      <a:pt x="159" y="23279"/>
                    </a:lnTo>
                    <a:lnTo>
                      <a:pt x="101" y="23699"/>
                    </a:lnTo>
                    <a:lnTo>
                      <a:pt x="73" y="24118"/>
                    </a:lnTo>
                    <a:lnTo>
                      <a:pt x="29" y="24538"/>
                    </a:lnTo>
                    <a:lnTo>
                      <a:pt x="15" y="24958"/>
                    </a:lnTo>
                    <a:lnTo>
                      <a:pt x="0" y="25392"/>
                    </a:lnTo>
                    <a:lnTo>
                      <a:pt x="0" y="25811"/>
                    </a:lnTo>
                    <a:lnTo>
                      <a:pt x="0" y="26245"/>
                    </a:lnTo>
                    <a:lnTo>
                      <a:pt x="15" y="26665"/>
                    </a:lnTo>
                    <a:lnTo>
                      <a:pt x="44" y="27099"/>
                    </a:lnTo>
                    <a:lnTo>
                      <a:pt x="73" y="27533"/>
                    </a:lnTo>
                    <a:lnTo>
                      <a:pt x="116" y="27967"/>
                    </a:lnTo>
                    <a:lnTo>
                      <a:pt x="174" y="28386"/>
                    </a:lnTo>
                    <a:lnTo>
                      <a:pt x="232" y="28820"/>
                    </a:lnTo>
                    <a:lnTo>
                      <a:pt x="318" y="29255"/>
                    </a:lnTo>
                    <a:lnTo>
                      <a:pt x="391" y="29689"/>
                    </a:lnTo>
                    <a:lnTo>
                      <a:pt x="492" y="30123"/>
                    </a:lnTo>
                    <a:lnTo>
                      <a:pt x="912" y="31917"/>
                    </a:lnTo>
                    <a:lnTo>
                      <a:pt x="1360" y="33797"/>
                    </a:lnTo>
                    <a:lnTo>
                      <a:pt x="1838" y="35751"/>
                    </a:lnTo>
                    <a:lnTo>
                      <a:pt x="2344" y="37776"/>
                    </a:lnTo>
                    <a:lnTo>
                      <a:pt x="2879" y="39874"/>
                    </a:lnTo>
                    <a:lnTo>
                      <a:pt x="3458" y="42044"/>
                    </a:lnTo>
                    <a:lnTo>
                      <a:pt x="4066" y="44272"/>
                    </a:lnTo>
                    <a:lnTo>
                      <a:pt x="4717" y="46572"/>
                    </a:lnTo>
                    <a:lnTo>
                      <a:pt x="5382" y="48931"/>
                    </a:lnTo>
                    <a:lnTo>
                      <a:pt x="6106" y="51347"/>
                    </a:lnTo>
                    <a:lnTo>
                      <a:pt x="6843" y="53821"/>
                    </a:lnTo>
                    <a:lnTo>
                      <a:pt x="7639" y="56338"/>
                    </a:lnTo>
                    <a:lnTo>
                      <a:pt x="8464" y="58913"/>
                    </a:lnTo>
                    <a:lnTo>
                      <a:pt x="9317" y="61532"/>
                    </a:lnTo>
                    <a:lnTo>
                      <a:pt x="10214" y="64208"/>
                    </a:lnTo>
                    <a:lnTo>
                      <a:pt x="11155" y="66914"/>
                    </a:lnTo>
                    <a:lnTo>
                      <a:pt x="67492" y="66914"/>
                    </a:lnTo>
                    <a:lnTo>
                      <a:pt x="68432" y="64208"/>
                    </a:lnTo>
                    <a:lnTo>
                      <a:pt x="69344" y="61532"/>
                    </a:lnTo>
                    <a:lnTo>
                      <a:pt x="70197" y="58913"/>
                    </a:lnTo>
                    <a:lnTo>
                      <a:pt x="71022" y="56338"/>
                    </a:lnTo>
                    <a:lnTo>
                      <a:pt x="71803" y="53821"/>
                    </a:lnTo>
                    <a:lnTo>
                      <a:pt x="72556" y="51347"/>
                    </a:lnTo>
                    <a:lnTo>
                      <a:pt x="73265" y="48931"/>
                    </a:lnTo>
                    <a:lnTo>
                      <a:pt x="73945" y="46572"/>
                    </a:lnTo>
                    <a:lnTo>
                      <a:pt x="74581" y="44272"/>
                    </a:lnTo>
                    <a:lnTo>
                      <a:pt x="75189" y="42044"/>
                    </a:lnTo>
                    <a:lnTo>
                      <a:pt x="75767" y="39874"/>
                    </a:lnTo>
                    <a:lnTo>
                      <a:pt x="76317" y="37776"/>
                    </a:lnTo>
                    <a:lnTo>
                      <a:pt x="76824" y="35751"/>
                    </a:lnTo>
                    <a:lnTo>
                      <a:pt x="77301" y="33797"/>
                    </a:lnTo>
                    <a:lnTo>
                      <a:pt x="77750" y="31917"/>
                    </a:lnTo>
                    <a:lnTo>
                      <a:pt x="78169" y="30123"/>
                    </a:lnTo>
                    <a:lnTo>
                      <a:pt x="78256" y="29689"/>
                    </a:lnTo>
                    <a:lnTo>
                      <a:pt x="78343" y="29255"/>
                    </a:lnTo>
                    <a:lnTo>
                      <a:pt x="78415" y="28820"/>
                    </a:lnTo>
                    <a:lnTo>
                      <a:pt x="78487" y="28386"/>
                    </a:lnTo>
                    <a:lnTo>
                      <a:pt x="78531" y="27967"/>
                    </a:lnTo>
                    <a:lnTo>
                      <a:pt x="78574" y="27533"/>
                    </a:lnTo>
                    <a:lnTo>
                      <a:pt x="78618" y="27099"/>
                    </a:lnTo>
                    <a:lnTo>
                      <a:pt x="78632" y="26665"/>
                    </a:lnTo>
                    <a:lnTo>
                      <a:pt x="78661" y="26245"/>
                    </a:lnTo>
                    <a:lnTo>
                      <a:pt x="78661" y="25811"/>
                    </a:lnTo>
                    <a:lnTo>
                      <a:pt x="78661" y="25392"/>
                    </a:lnTo>
                    <a:lnTo>
                      <a:pt x="78647" y="24958"/>
                    </a:lnTo>
                    <a:lnTo>
                      <a:pt x="78618" y="24538"/>
                    </a:lnTo>
                    <a:lnTo>
                      <a:pt x="78589" y="24118"/>
                    </a:lnTo>
                    <a:lnTo>
                      <a:pt x="78545" y="23699"/>
                    </a:lnTo>
                    <a:lnTo>
                      <a:pt x="78502" y="23279"/>
                    </a:lnTo>
                    <a:lnTo>
                      <a:pt x="78444" y="22860"/>
                    </a:lnTo>
                    <a:lnTo>
                      <a:pt x="78372" y="22440"/>
                    </a:lnTo>
                    <a:lnTo>
                      <a:pt x="78299" y="22035"/>
                    </a:lnTo>
                    <a:lnTo>
                      <a:pt x="78213" y="21616"/>
                    </a:lnTo>
                    <a:lnTo>
                      <a:pt x="78111" y="21210"/>
                    </a:lnTo>
                    <a:lnTo>
                      <a:pt x="78010" y="20805"/>
                    </a:lnTo>
                    <a:lnTo>
                      <a:pt x="77894" y="20400"/>
                    </a:lnTo>
                    <a:lnTo>
                      <a:pt x="77778" y="19995"/>
                    </a:lnTo>
                    <a:lnTo>
                      <a:pt x="77648" y="19605"/>
                    </a:lnTo>
                    <a:lnTo>
                      <a:pt x="77518" y="19214"/>
                    </a:lnTo>
                    <a:lnTo>
                      <a:pt x="77373" y="18823"/>
                    </a:lnTo>
                    <a:lnTo>
                      <a:pt x="77214" y="18433"/>
                    </a:lnTo>
                    <a:lnTo>
                      <a:pt x="77055" y="18042"/>
                    </a:lnTo>
                    <a:lnTo>
                      <a:pt x="76881" y="17666"/>
                    </a:lnTo>
                    <a:lnTo>
                      <a:pt x="76708" y="17290"/>
                    </a:lnTo>
                    <a:lnTo>
                      <a:pt x="76520" y="16914"/>
                    </a:lnTo>
                    <a:lnTo>
                      <a:pt x="76332" y="16552"/>
                    </a:lnTo>
                    <a:lnTo>
                      <a:pt x="76129" y="16176"/>
                    </a:lnTo>
                    <a:lnTo>
                      <a:pt x="75912" y="15829"/>
                    </a:lnTo>
                    <a:lnTo>
                      <a:pt x="75695" y="15467"/>
                    </a:lnTo>
                    <a:lnTo>
                      <a:pt x="75478" y="15120"/>
                    </a:lnTo>
                    <a:lnTo>
                      <a:pt x="75247" y="14772"/>
                    </a:lnTo>
                    <a:lnTo>
                      <a:pt x="75001" y="14425"/>
                    </a:lnTo>
                    <a:lnTo>
                      <a:pt x="74755" y="14092"/>
                    </a:lnTo>
                    <a:lnTo>
                      <a:pt x="74509" y="13760"/>
                    </a:lnTo>
                    <a:lnTo>
                      <a:pt x="74248" y="13427"/>
                    </a:lnTo>
                    <a:lnTo>
                      <a:pt x="73973" y="13109"/>
                    </a:lnTo>
                    <a:lnTo>
                      <a:pt x="73699" y="12790"/>
                    </a:lnTo>
                    <a:lnTo>
                      <a:pt x="73409" y="12486"/>
                    </a:lnTo>
                    <a:lnTo>
                      <a:pt x="73120" y="12183"/>
                    </a:lnTo>
                    <a:lnTo>
                      <a:pt x="72831" y="11879"/>
                    </a:lnTo>
                    <a:lnTo>
                      <a:pt x="72527" y="11589"/>
                    </a:lnTo>
                    <a:lnTo>
                      <a:pt x="72208" y="11300"/>
                    </a:lnTo>
                    <a:lnTo>
                      <a:pt x="71890" y="11025"/>
                    </a:lnTo>
                    <a:lnTo>
                      <a:pt x="71572" y="10750"/>
                    </a:lnTo>
                    <a:lnTo>
                      <a:pt x="71239" y="10475"/>
                    </a:lnTo>
                    <a:lnTo>
                      <a:pt x="70906" y="10215"/>
                    </a:lnTo>
                    <a:lnTo>
                      <a:pt x="70559" y="9969"/>
                    </a:lnTo>
                    <a:lnTo>
                      <a:pt x="70212" y="9723"/>
                    </a:lnTo>
                    <a:lnTo>
                      <a:pt x="69850" y="9477"/>
                    </a:lnTo>
                    <a:lnTo>
                      <a:pt x="69489" y="9246"/>
                    </a:lnTo>
                    <a:lnTo>
                      <a:pt x="69127" y="9029"/>
                    </a:lnTo>
                    <a:lnTo>
                      <a:pt x="68751" y="8812"/>
                    </a:lnTo>
                    <a:lnTo>
                      <a:pt x="68374" y="8595"/>
                    </a:lnTo>
                    <a:lnTo>
                      <a:pt x="67984" y="8392"/>
                    </a:lnTo>
                    <a:lnTo>
                      <a:pt x="67593" y="8204"/>
                    </a:lnTo>
                    <a:lnTo>
                      <a:pt x="67188" y="8016"/>
                    </a:lnTo>
                    <a:lnTo>
                      <a:pt x="66783" y="7842"/>
                    </a:lnTo>
                    <a:lnTo>
                      <a:pt x="48380" y="1"/>
                    </a:lnTo>
                    <a:lnTo>
                      <a:pt x="39323" y="6844"/>
                    </a:lnTo>
                    <a:lnTo>
                      <a:pt x="302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7" name="Google Shape;299;p19">
                <a:extLst>
                  <a:ext uri="{FF2B5EF4-FFF2-40B4-BE49-F238E27FC236}">
                    <a16:creationId xmlns:a16="http://schemas.microsoft.com/office/drawing/2014/main" id="{05BEB1DD-4E10-617A-7E0E-5C4C79DBBCD3}"/>
                  </a:ext>
                </a:extLst>
              </p:cNvPr>
              <p:cNvSpPr/>
              <p:nvPr/>
            </p:nvSpPr>
            <p:spPr>
              <a:xfrm>
                <a:off x="4254956" y="3120396"/>
                <a:ext cx="603740" cy="419855"/>
              </a:xfrm>
              <a:custGeom>
                <a:avLst/>
                <a:gdLst/>
                <a:ahLst/>
                <a:cxnLst/>
                <a:rect l="l" t="t" r="r" b="b"/>
                <a:pathLst>
                  <a:path w="33059" h="22990" extrusionOk="0">
                    <a:moveTo>
                      <a:pt x="11618" y="1"/>
                    </a:moveTo>
                    <a:lnTo>
                      <a:pt x="10837" y="15"/>
                    </a:lnTo>
                    <a:lnTo>
                      <a:pt x="10099" y="30"/>
                    </a:lnTo>
                    <a:lnTo>
                      <a:pt x="9361" y="59"/>
                    </a:lnTo>
                    <a:lnTo>
                      <a:pt x="8652" y="102"/>
                    </a:lnTo>
                    <a:lnTo>
                      <a:pt x="7958" y="160"/>
                    </a:lnTo>
                    <a:lnTo>
                      <a:pt x="7278" y="232"/>
                    </a:lnTo>
                    <a:lnTo>
                      <a:pt x="6641" y="319"/>
                    </a:lnTo>
                    <a:lnTo>
                      <a:pt x="6019" y="420"/>
                    </a:lnTo>
                    <a:lnTo>
                      <a:pt x="5411" y="551"/>
                    </a:lnTo>
                    <a:lnTo>
                      <a:pt x="4832" y="695"/>
                    </a:lnTo>
                    <a:lnTo>
                      <a:pt x="4297" y="883"/>
                    </a:lnTo>
                    <a:lnTo>
                      <a:pt x="4022" y="970"/>
                    </a:lnTo>
                    <a:lnTo>
                      <a:pt x="3776" y="1086"/>
                    </a:lnTo>
                    <a:lnTo>
                      <a:pt x="3516" y="1187"/>
                    </a:lnTo>
                    <a:lnTo>
                      <a:pt x="3284" y="1317"/>
                    </a:lnTo>
                    <a:lnTo>
                      <a:pt x="3053" y="1433"/>
                    </a:lnTo>
                    <a:lnTo>
                      <a:pt x="2821" y="1578"/>
                    </a:lnTo>
                    <a:lnTo>
                      <a:pt x="2604" y="1722"/>
                    </a:lnTo>
                    <a:lnTo>
                      <a:pt x="2387" y="1867"/>
                    </a:lnTo>
                    <a:lnTo>
                      <a:pt x="2185" y="2026"/>
                    </a:lnTo>
                    <a:lnTo>
                      <a:pt x="1997" y="2200"/>
                    </a:lnTo>
                    <a:lnTo>
                      <a:pt x="1809" y="2374"/>
                    </a:lnTo>
                    <a:lnTo>
                      <a:pt x="1621" y="2562"/>
                    </a:lnTo>
                    <a:lnTo>
                      <a:pt x="1462" y="2750"/>
                    </a:lnTo>
                    <a:lnTo>
                      <a:pt x="1302" y="2952"/>
                    </a:lnTo>
                    <a:lnTo>
                      <a:pt x="1143" y="3169"/>
                    </a:lnTo>
                    <a:lnTo>
                      <a:pt x="999" y="3401"/>
                    </a:lnTo>
                    <a:lnTo>
                      <a:pt x="868" y="3632"/>
                    </a:lnTo>
                    <a:lnTo>
                      <a:pt x="738" y="3878"/>
                    </a:lnTo>
                    <a:lnTo>
                      <a:pt x="622" y="4124"/>
                    </a:lnTo>
                    <a:lnTo>
                      <a:pt x="521" y="4399"/>
                    </a:lnTo>
                    <a:lnTo>
                      <a:pt x="420" y="4674"/>
                    </a:lnTo>
                    <a:lnTo>
                      <a:pt x="333" y="4963"/>
                    </a:lnTo>
                    <a:lnTo>
                      <a:pt x="261" y="5267"/>
                    </a:lnTo>
                    <a:lnTo>
                      <a:pt x="188" y="5585"/>
                    </a:lnTo>
                    <a:lnTo>
                      <a:pt x="130" y="5904"/>
                    </a:lnTo>
                    <a:lnTo>
                      <a:pt x="87" y="6236"/>
                    </a:lnTo>
                    <a:lnTo>
                      <a:pt x="44" y="6584"/>
                    </a:lnTo>
                    <a:lnTo>
                      <a:pt x="15" y="6960"/>
                    </a:lnTo>
                    <a:lnTo>
                      <a:pt x="0" y="7321"/>
                    </a:lnTo>
                    <a:lnTo>
                      <a:pt x="0" y="7712"/>
                    </a:lnTo>
                    <a:lnTo>
                      <a:pt x="0" y="8117"/>
                    </a:lnTo>
                    <a:lnTo>
                      <a:pt x="15" y="8508"/>
                    </a:lnTo>
                    <a:lnTo>
                      <a:pt x="44" y="8898"/>
                    </a:lnTo>
                    <a:lnTo>
                      <a:pt x="87" y="9275"/>
                    </a:lnTo>
                    <a:lnTo>
                      <a:pt x="130" y="9665"/>
                    </a:lnTo>
                    <a:lnTo>
                      <a:pt x="188" y="10041"/>
                    </a:lnTo>
                    <a:lnTo>
                      <a:pt x="261" y="10418"/>
                    </a:lnTo>
                    <a:lnTo>
                      <a:pt x="333" y="10794"/>
                    </a:lnTo>
                    <a:lnTo>
                      <a:pt x="420" y="11170"/>
                    </a:lnTo>
                    <a:lnTo>
                      <a:pt x="521" y="11532"/>
                    </a:lnTo>
                    <a:lnTo>
                      <a:pt x="622" y="11893"/>
                    </a:lnTo>
                    <a:lnTo>
                      <a:pt x="738" y="12255"/>
                    </a:lnTo>
                    <a:lnTo>
                      <a:pt x="868" y="12617"/>
                    </a:lnTo>
                    <a:lnTo>
                      <a:pt x="999" y="12964"/>
                    </a:lnTo>
                    <a:lnTo>
                      <a:pt x="1143" y="13311"/>
                    </a:lnTo>
                    <a:lnTo>
                      <a:pt x="1302" y="13658"/>
                    </a:lnTo>
                    <a:lnTo>
                      <a:pt x="1462" y="14006"/>
                    </a:lnTo>
                    <a:lnTo>
                      <a:pt x="1621" y="14338"/>
                    </a:lnTo>
                    <a:lnTo>
                      <a:pt x="1809" y="14671"/>
                    </a:lnTo>
                    <a:lnTo>
                      <a:pt x="1997" y="14989"/>
                    </a:lnTo>
                    <a:lnTo>
                      <a:pt x="2185" y="15322"/>
                    </a:lnTo>
                    <a:lnTo>
                      <a:pt x="2387" y="15640"/>
                    </a:lnTo>
                    <a:lnTo>
                      <a:pt x="2604" y="15944"/>
                    </a:lnTo>
                    <a:lnTo>
                      <a:pt x="2821" y="16248"/>
                    </a:lnTo>
                    <a:lnTo>
                      <a:pt x="3053" y="16552"/>
                    </a:lnTo>
                    <a:lnTo>
                      <a:pt x="3284" y="16856"/>
                    </a:lnTo>
                    <a:lnTo>
                      <a:pt x="3516" y="17145"/>
                    </a:lnTo>
                    <a:lnTo>
                      <a:pt x="3776" y="17434"/>
                    </a:lnTo>
                    <a:lnTo>
                      <a:pt x="4022" y="17709"/>
                    </a:lnTo>
                    <a:lnTo>
                      <a:pt x="4297" y="17984"/>
                    </a:lnTo>
                    <a:lnTo>
                      <a:pt x="4558" y="18259"/>
                    </a:lnTo>
                    <a:lnTo>
                      <a:pt x="4832" y="18519"/>
                    </a:lnTo>
                    <a:lnTo>
                      <a:pt x="5122" y="18765"/>
                    </a:lnTo>
                    <a:lnTo>
                      <a:pt x="5411" y="19026"/>
                    </a:lnTo>
                    <a:lnTo>
                      <a:pt x="5715" y="19257"/>
                    </a:lnTo>
                    <a:lnTo>
                      <a:pt x="6019" y="19503"/>
                    </a:lnTo>
                    <a:lnTo>
                      <a:pt x="6323" y="19735"/>
                    </a:lnTo>
                    <a:lnTo>
                      <a:pt x="6641" y="19952"/>
                    </a:lnTo>
                    <a:lnTo>
                      <a:pt x="6959" y="20169"/>
                    </a:lnTo>
                    <a:lnTo>
                      <a:pt x="7278" y="20386"/>
                    </a:lnTo>
                    <a:lnTo>
                      <a:pt x="7610" y="20588"/>
                    </a:lnTo>
                    <a:lnTo>
                      <a:pt x="7958" y="20776"/>
                    </a:lnTo>
                    <a:lnTo>
                      <a:pt x="8305" y="20965"/>
                    </a:lnTo>
                    <a:lnTo>
                      <a:pt x="8652" y="21138"/>
                    </a:lnTo>
                    <a:lnTo>
                      <a:pt x="8999" y="21312"/>
                    </a:lnTo>
                    <a:lnTo>
                      <a:pt x="9361" y="21485"/>
                    </a:lnTo>
                    <a:lnTo>
                      <a:pt x="9723" y="21644"/>
                    </a:lnTo>
                    <a:lnTo>
                      <a:pt x="10099" y="21789"/>
                    </a:lnTo>
                    <a:lnTo>
                      <a:pt x="10460" y="21934"/>
                    </a:lnTo>
                    <a:lnTo>
                      <a:pt x="10837" y="22064"/>
                    </a:lnTo>
                    <a:lnTo>
                      <a:pt x="11227" y="22180"/>
                    </a:lnTo>
                    <a:lnTo>
                      <a:pt x="11618" y="22296"/>
                    </a:lnTo>
                    <a:lnTo>
                      <a:pt x="12008" y="22411"/>
                    </a:lnTo>
                    <a:lnTo>
                      <a:pt x="12399" y="22513"/>
                    </a:lnTo>
                    <a:lnTo>
                      <a:pt x="12790" y="22599"/>
                    </a:lnTo>
                    <a:lnTo>
                      <a:pt x="13195" y="22672"/>
                    </a:lnTo>
                    <a:lnTo>
                      <a:pt x="13600" y="22744"/>
                    </a:lnTo>
                    <a:lnTo>
                      <a:pt x="14005" y="22816"/>
                    </a:lnTo>
                    <a:lnTo>
                      <a:pt x="14425" y="22860"/>
                    </a:lnTo>
                    <a:lnTo>
                      <a:pt x="14830" y="22903"/>
                    </a:lnTo>
                    <a:lnTo>
                      <a:pt x="15249" y="22947"/>
                    </a:lnTo>
                    <a:lnTo>
                      <a:pt x="15683" y="22961"/>
                    </a:lnTo>
                    <a:lnTo>
                      <a:pt x="16103" y="22976"/>
                    </a:lnTo>
                    <a:lnTo>
                      <a:pt x="16522" y="22990"/>
                    </a:lnTo>
                    <a:lnTo>
                      <a:pt x="16956" y="22976"/>
                    </a:lnTo>
                    <a:lnTo>
                      <a:pt x="17376" y="22961"/>
                    </a:lnTo>
                    <a:lnTo>
                      <a:pt x="17796" y="22947"/>
                    </a:lnTo>
                    <a:lnTo>
                      <a:pt x="18215" y="22903"/>
                    </a:lnTo>
                    <a:lnTo>
                      <a:pt x="18635" y="22860"/>
                    </a:lnTo>
                    <a:lnTo>
                      <a:pt x="19040" y="22816"/>
                    </a:lnTo>
                    <a:lnTo>
                      <a:pt x="19459" y="22744"/>
                    </a:lnTo>
                    <a:lnTo>
                      <a:pt x="19864" y="22672"/>
                    </a:lnTo>
                    <a:lnTo>
                      <a:pt x="20255" y="22599"/>
                    </a:lnTo>
                    <a:lnTo>
                      <a:pt x="20660" y="22513"/>
                    </a:lnTo>
                    <a:lnTo>
                      <a:pt x="21051" y="22411"/>
                    </a:lnTo>
                    <a:lnTo>
                      <a:pt x="21441" y="22296"/>
                    </a:lnTo>
                    <a:lnTo>
                      <a:pt x="21832" y="22180"/>
                    </a:lnTo>
                    <a:lnTo>
                      <a:pt x="22208" y="22064"/>
                    </a:lnTo>
                    <a:lnTo>
                      <a:pt x="22584" y="21934"/>
                    </a:lnTo>
                    <a:lnTo>
                      <a:pt x="22961" y="21789"/>
                    </a:lnTo>
                    <a:lnTo>
                      <a:pt x="23337" y="21644"/>
                    </a:lnTo>
                    <a:lnTo>
                      <a:pt x="23698" y="21485"/>
                    </a:lnTo>
                    <a:lnTo>
                      <a:pt x="24046" y="21312"/>
                    </a:lnTo>
                    <a:lnTo>
                      <a:pt x="24407" y="21138"/>
                    </a:lnTo>
                    <a:lnTo>
                      <a:pt x="24754" y="20965"/>
                    </a:lnTo>
                    <a:lnTo>
                      <a:pt x="25102" y="20776"/>
                    </a:lnTo>
                    <a:lnTo>
                      <a:pt x="25434" y="20588"/>
                    </a:lnTo>
                    <a:lnTo>
                      <a:pt x="25767" y="20386"/>
                    </a:lnTo>
                    <a:lnTo>
                      <a:pt x="26100" y="20169"/>
                    </a:lnTo>
                    <a:lnTo>
                      <a:pt x="26418" y="19952"/>
                    </a:lnTo>
                    <a:lnTo>
                      <a:pt x="26737" y="19735"/>
                    </a:lnTo>
                    <a:lnTo>
                      <a:pt x="27040" y="19503"/>
                    </a:lnTo>
                    <a:lnTo>
                      <a:pt x="27344" y="19257"/>
                    </a:lnTo>
                    <a:lnTo>
                      <a:pt x="27648" y="19026"/>
                    </a:lnTo>
                    <a:lnTo>
                      <a:pt x="27937" y="18765"/>
                    </a:lnTo>
                    <a:lnTo>
                      <a:pt x="28212" y="18519"/>
                    </a:lnTo>
                    <a:lnTo>
                      <a:pt x="28487" y="18259"/>
                    </a:lnTo>
                    <a:lnTo>
                      <a:pt x="28762" y="17984"/>
                    </a:lnTo>
                    <a:lnTo>
                      <a:pt x="29022" y="17709"/>
                    </a:lnTo>
                    <a:lnTo>
                      <a:pt x="29283" y="17434"/>
                    </a:lnTo>
                    <a:lnTo>
                      <a:pt x="29529" y="17145"/>
                    </a:lnTo>
                    <a:lnTo>
                      <a:pt x="29775" y="16856"/>
                    </a:lnTo>
                    <a:lnTo>
                      <a:pt x="30006" y="16552"/>
                    </a:lnTo>
                    <a:lnTo>
                      <a:pt x="30238" y="16248"/>
                    </a:lnTo>
                    <a:lnTo>
                      <a:pt x="30455" y="15944"/>
                    </a:lnTo>
                    <a:lnTo>
                      <a:pt x="30657" y="15640"/>
                    </a:lnTo>
                    <a:lnTo>
                      <a:pt x="30874" y="15322"/>
                    </a:lnTo>
                    <a:lnTo>
                      <a:pt x="31062" y="14989"/>
                    </a:lnTo>
                    <a:lnTo>
                      <a:pt x="31250" y="14671"/>
                    </a:lnTo>
                    <a:lnTo>
                      <a:pt x="31424" y="14338"/>
                    </a:lnTo>
                    <a:lnTo>
                      <a:pt x="31598" y="14006"/>
                    </a:lnTo>
                    <a:lnTo>
                      <a:pt x="31757" y="13658"/>
                    </a:lnTo>
                    <a:lnTo>
                      <a:pt x="31916" y="13311"/>
                    </a:lnTo>
                    <a:lnTo>
                      <a:pt x="32061" y="12964"/>
                    </a:lnTo>
                    <a:lnTo>
                      <a:pt x="32191" y="12617"/>
                    </a:lnTo>
                    <a:lnTo>
                      <a:pt x="32321" y="12255"/>
                    </a:lnTo>
                    <a:lnTo>
                      <a:pt x="32437" y="11893"/>
                    </a:lnTo>
                    <a:lnTo>
                      <a:pt x="32538" y="11532"/>
                    </a:lnTo>
                    <a:lnTo>
                      <a:pt x="32639" y="11170"/>
                    </a:lnTo>
                    <a:lnTo>
                      <a:pt x="32726" y="10794"/>
                    </a:lnTo>
                    <a:lnTo>
                      <a:pt x="32799" y="10418"/>
                    </a:lnTo>
                    <a:lnTo>
                      <a:pt x="32871" y="10041"/>
                    </a:lnTo>
                    <a:lnTo>
                      <a:pt x="32929" y="9665"/>
                    </a:lnTo>
                    <a:lnTo>
                      <a:pt x="32972" y="9275"/>
                    </a:lnTo>
                    <a:lnTo>
                      <a:pt x="33016" y="8898"/>
                    </a:lnTo>
                    <a:lnTo>
                      <a:pt x="33030" y="8508"/>
                    </a:lnTo>
                    <a:lnTo>
                      <a:pt x="33059" y="8117"/>
                    </a:lnTo>
                    <a:lnTo>
                      <a:pt x="33059" y="7712"/>
                    </a:lnTo>
                    <a:lnTo>
                      <a:pt x="33059" y="7321"/>
                    </a:lnTo>
                    <a:lnTo>
                      <a:pt x="33030" y="6960"/>
                    </a:lnTo>
                    <a:lnTo>
                      <a:pt x="33016" y="6584"/>
                    </a:lnTo>
                    <a:lnTo>
                      <a:pt x="32972" y="6236"/>
                    </a:lnTo>
                    <a:lnTo>
                      <a:pt x="32929" y="5904"/>
                    </a:lnTo>
                    <a:lnTo>
                      <a:pt x="32871" y="5585"/>
                    </a:lnTo>
                    <a:lnTo>
                      <a:pt x="32799" y="5267"/>
                    </a:lnTo>
                    <a:lnTo>
                      <a:pt x="32726" y="4963"/>
                    </a:lnTo>
                    <a:lnTo>
                      <a:pt x="32639" y="4674"/>
                    </a:lnTo>
                    <a:lnTo>
                      <a:pt x="32538" y="4399"/>
                    </a:lnTo>
                    <a:lnTo>
                      <a:pt x="32437" y="4124"/>
                    </a:lnTo>
                    <a:lnTo>
                      <a:pt x="32321" y="3878"/>
                    </a:lnTo>
                    <a:lnTo>
                      <a:pt x="32191" y="3632"/>
                    </a:lnTo>
                    <a:lnTo>
                      <a:pt x="32061" y="3401"/>
                    </a:lnTo>
                    <a:lnTo>
                      <a:pt x="31916" y="3169"/>
                    </a:lnTo>
                    <a:lnTo>
                      <a:pt x="31757" y="2952"/>
                    </a:lnTo>
                    <a:lnTo>
                      <a:pt x="31598" y="2750"/>
                    </a:lnTo>
                    <a:lnTo>
                      <a:pt x="31424" y="2562"/>
                    </a:lnTo>
                    <a:lnTo>
                      <a:pt x="31250" y="2374"/>
                    </a:lnTo>
                    <a:lnTo>
                      <a:pt x="31062" y="2200"/>
                    </a:lnTo>
                    <a:lnTo>
                      <a:pt x="30874" y="2026"/>
                    </a:lnTo>
                    <a:lnTo>
                      <a:pt x="30657" y="1867"/>
                    </a:lnTo>
                    <a:lnTo>
                      <a:pt x="30455" y="1722"/>
                    </a:lnTo>
                    <a:lnTo>
                      <a:pt x="30238" y="1578"/>
                    </a:lnTo>
                    <a:lnTo>
                      <a:pt x="30006" y="1433"/>
                    </a:lnTo>
                    <a:lnTo>
                      <a:pt x="29775" y="1317"/>
                    </a:lnTo>
                    <a:lnTo>
                      <a:pt x="29529" y="1187"/>
                    </a:lnTo>
                    <a:lnTo>
                      <a:pt x="29283" y="1086"/>
                    </a:lnTo>
                    <a:lnTo>
                      <a:pt x="29022" y="970"/>
                    </a:lnTo>
                    <a:lnTo>
                      <a:pt x="28762" y="883"/>
                    </a:lnTo>
                    <a:lnTo>
                      <a:pt x="28212" y="695"/>
                    </a:lnTo>
                    <a:lnTo>
                      <a:pt x="27648" y="551"/>
                    </a:lnTo>
                    <a:lnTo>
                      <a:pt x="27040" y="420"/>
                    </a:lnTo>
                    <a:lnTo>
                      <a:pt x="26418" y="319"/>
                    </a:lnTo>
                    <a:lnTo>
                      <a:pt x="25767" y="232"/>
                    </a:lnTo>
                    <a:lnTo>
                      <a:pt x="25102" y="160"/>
                    </a:lnTo>
                    <a:lnTo>
                      <a:pt x="24407" y="102"/>
                    </a:lnTo>
                    <a:lnTo>
                      <a:pt x="23698" y="59"/>
                    </a:lnTo>
                    <a:lnTo>
                      <a:pt x="22961" y="30"/>
                    </a:lnTo>
                    <a:lnTo>
                      <a:pt x="22208" y="15"/>
                    </a:lnTo>
                    <a:lnTo>
                      <a:pt x="21441" y="1"/>
                    </a:lnTo>
                    <a:lnTo>
                      <a:pt x="19864" y="1"/>
                    </a:lnTo>
                    <a:lnTo>
                      <a:pt x="16522" y="15"/>
                    </a:lnTo>
                    <a:lnTo>
                      <a:pt x="13195" y="1"/>
                    </a:lnTo>
                    <a:close/>
                  </a:path>
                </a:pathLst>
              </a:custGeom>
              <a:solidFill>
                <a:srgbClr val="FFB6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8" name="Google Shape;300;p19">
                <a:extLst>
                  <a:ext uri="{FF2B5EF4-FFF2-40B4-BE49-F238E27FC236}">
                    <a16:creationId xmlns:a16="http://schemas.microsoft.com/office/drawing/2014/main" id="{B594923D-82D0-F390-532A-BEA7F4A789B8}"/>
                  </a:ext>
                </a:extLst>
              </p:cNvPr>
              <p:cNvSpPr/>
              <p:nvPr/>
            </p:nvSpPr>
            <p:spPr>
              <a:xfrm>
                <a:off x="4323110" y="2837429"/>
                <a:ext cx="467155" cy="501251"/>
              </a:xfrm>
              <a:custGeom>
                <a:avLst/>
                <a:gdLst/>
                <a:ahLst/>
                <a:cxnLst/>
                <a:rect l="l" t="t" r="r" b="b"/>
                <a:pathLst>
                  <a:path w="25580" h="27447" extrusionOk="0">
                    <a:moveTo>
                      <a:pt x="3531" y="1"/>
                    </a:moveTo>
                    <a:lnTo>
                      <a:pt x="3329" y="15"/>
                    </a:lnTo>
                    <a:lnTo>
                      <a:pt x="3126" y="59"/>
                    </a:lnTo>
                    <a:lnTo>
                      <a:pt x="2923" y="131"/>
                    </a:lnTo>
                    <a:lnTo>
                      <a:pt x="2735" y="232"/>
                    </a:lnTo>
                    <a:lnTo>
                      <a:pt x="2547" y="363"/>
                    </a:lnTo>
                    <a:lnTo>
                      <a:pt x="2359" y="507"/>
                    </a:lnTo>
                    <a:lnTo>
                      <a:pt x="2186" y="695"/>
                    </a:lnTo>
                    <a:lnTo>
                      <a:pt x="2026" y="912"/>
                    </a:lnTo>
                    <a:lnTo>
                      <a:pt x="1853" y="1173"/>
                    </a:lnTo>
                    <a:lnTo>
                      <a:pt x="1694" y="1462"/>
                    </a:lnTo>
                    <a:lnTo>
                      <a:pt x="1549" y="1780"/>
                    </a:lnTo>
                    <a:lnTo>
                      <a:pt x="1404" y="2142"/>
                    </a:lnTo>
                    <a:lnTo>
                      <a:pt x="1260" y="2547"/>
                    </a:lnTo>
                    <a:lnTo>
                      <a:pt x="1129" y="2981"/>
                    </a:lnTo>
                    <a:lnTo>
                      <a:pt x="1014" y="3473"/>
                    </a:lnTo>
                    <a:lnTo>
                      <a:pt x="898" y="3994"/>
                    </a:lnTo>
                    <a:lnTo>
                      <a:pt x="782" y="4573"/>
                    </a:lnTo>
                    <a:lnTo>
                      <a:pt x="681" y="5180"/>
                    </a:lnTo>
                    <a:lnTo>
                      <a:pt x="580" y="5846"/>
                    </a:lnTo>
                    <a:lnTo>
                      <a:pt x="493" y="6569"/>
                    </a:lnTo>
                    <a:lnTo>
                      <a:pt x="406" y="7336"/>
                    </a:lnTo>
                    <a:lnTo>
                      <a:pt x="334" y="8146"/>
                    </a:lnTo>
                    <a:lnTo>
                      <a:pt x="261" y="9014"/>
                    </a:lnTo>
                    <a:lnTo>
                      <a:pt x="203" y="9940"/>
                    </a:lnTo>
                    <a:lnTo>
                      <a:pt x="146" y="10924"/>
                    </a:lnTo>
                    <a:lnTo>
                      <a:pt x="102" y="11951"/>
                    </a:lnTo>
                    <a:lnTo>
                      <a:pt x="73" y="13051"/>
                    </a:lnTo>
                    <a:lnTo>
                      <a:pt x="44" y="14208"/>
                    </a:lnTo>
                    <a:lnTo>
                      <a:pt x="15" y="15423"/>
                    </a:lnTo>
                    <a:lnTo>
                      <a:pt x="15" y="16697"/>
                    </a:lnTo>
                    <a:lnTo>
                      <a:pt x="1" y="18042"/>
                    </a:lnTo>
                    <a:lnTo>
                      <a:pt x="15" y="18968"/>
                    </a:lnTo>
                    <a:lnTo>
                      <a:pt x="44" y="19417"/>
                    </a:lnTo>
                    <a:lnTo>
                      <a:pt x="73" y="19836"/>
                    </a:lnTo>
                    <a:lnTo>
                      <a:pt x="102" y="20256"/>
                    </a:lnTo>
                    <a:lnTo>
                      <a:pt x="146" y="20646"/>
                    </a:lnTo>
                    <a:lnTo>
                      <a:pt x="203" y="21022"/>
                    </a:lnTo>
                    <a:lnTo>
                      <a:pt x="261" y="21399"/>
                    </a:lnTo>
                    <a:lnTo>
                      <a:pt x="334" y="21746"/>
                    </a:lnTo>
                    <a:lnTo>
                      <a:pt x="406" y="22093"/>
                    </a:lnTo>
                    <a:lnTo>
                      <a:pt x="493" y="22411"/>
                    </a:lnTo>
                    <a:lnTo>
                      <a:pt x="580" y="22730"/>
                    </a:lnTo>
                    <a:lnTo>
                      <a:pt x="681" y="23019"/>
                    </a:lnTo>
                    <a:lnTo>
                      <a:pt x="782" y="23308"/>
                    </a:lnTo>
                    <a:lnTo>
                      <a:pt x="898" y="23583"/>
                    </a:lnTo>
                    <a:lnTo>
                      <a:pt x="1014" y="23844"/>
                    </a:lnTo>
                    <a:lnTo>
                      <a:pt x="1129" y="24090"/>
                    </a:lnTo>
                    <a:lnTo>
                      <a:pt x="1260" y="24336"/>
                    </a:lnTo>
                    <a:lnTo>
                      <a:pt x="1404" y="24553"/>
                    </a:lnTo>
                    <a:lnTo>
                      <a:pt x="1549" y="24770"/>
                    </a:lnTo>
                    <a:lnTo>
                      <a:pt x="1694" y="24972"/>
                    </a:lnTo>
                    <a:lnTo>
                      <a:pt x="1853" y="25175"/>
                    </a:lnTo>
                    <a:lnTo>
                      <a:pt x="2026" y="25348"/>
                    </a:lnTo>
                    <a:lnTo>
                      <a:pt x="2186" y="25522"/>
                    </a:lnTo>
                    <a:lnTo>
                      <a:pt x="2359" y="25696"/>
                    </a:lnTo>
                    <a:lnTo>
                      <a:pt x="2547" y="25840"/>
                    </a:lnTo>
                    <a:lnTo>
                      <a:pt x="2735" y="25985"/>
                    </a:lnTo>
                    <a:lnTo>
                      <a:pt x="2923" y="26130"/>
                    </a:lnTo>
                    <a:lnTo>
                      <a:pt x="3126" y="26260"/>
                    </a:lnTo>
                    <a:lnTo>
                      <a:pt x="3329" y="26376"/>
                    </a:lnTo>
                    <a:lnTo>
                      <a:pt x="3531" y="26491"/>
                    </a:lnTo>
                    <a:lnTo>
                      <a:pt x="3748" y="26593"/>
                    </a:lnTo>
                    <a:lnTo>
                      <a:pt x="3965" y="26679"/>
                    </a:lnTo>
                    <a:lnTo>
                      <a:pt x="4197" y="26781"/>
                    </a:lnTo>
                    <a:lnTo>
                      <a:pt x="4660" y="26925"/>
                    </a:lnTo>
                    <a:lnTo>
                      <a:pt x="5137" y="27056"/>
                    </a:lnTo>
                    <a:lnTo>
                      <a:pt x="5643" y="27171"/>
                    </a:lnTo>
                    <a:lnTo>
                      <a:pt x="6164" y="27258"/>
                    </a:lnTo>
                    <a:lnTo>
                      <a:pt x="6699" y="27316"/>
                    </a:lnTo>
                    <a:lnTo>
                      <a:pt x="7249" y="27374"/>
                    </a:lnTo>
                    <a:lnTo>
                      <a:pt x="7813" y="27403"/>
                    </a:lnTo>
                    <a:lnTo>
                      <a:pt x="8392" y="27432"/>
                    </a:lnTo>
                    <a:lnTo>
                      <a:pt x="8985" y="27446"/>
                    </a:lnTo>
                    <a:lnTo>
                      <a:pt x="10215" y="27446"/>
                    </a:lnTo>
                    <a:lnTo>
                      <a:pt x="11488" y="27432"/>
                    </a:lnTo>
                    <a:lnTo>
                      <a:pt x="14107" y="27432"/>
                    </a:lnTo>
                    <a:lnTo>
                      <a:pt x="15366" y="27446"/>
                    </a:lnTo>
                    <a:lnTo>
                      <a:pt x="16595" y="27446"/>
                    </a:lnTo>
                    <a:lnTo>
                      <a:pt x="17189" y="27432"/>
                    </a:lnTo>
                    <a:lnTo>
                      <a:pt x="17767" y="27403"/>
                    </a:lnTo>
                    <a:lnTo>
                      <a:pt x="18346" y="27374"/>
                    </a:lnTo>
                    <a:lnTo>
                      <a:pt x="18896" y="27316"/>
                    </a:lnTo>
                    <a:lnTo>
                      <a:pt x="19431" y="27258"/>
                    </a:lnTo>
                    <a:lnTo>
                      <a:pt x="19952" y="27171"/>
                    </a:lnTo>
                    <a:lnTo>
                      <a:pt x="20444" y="27056"/>
                    </a:lnTo>
                    <a:lnTo>
                      <a:pt x="20936" y="26925"/>
                    </a:lnTo>
                    <a:lnTo>
                      <a:pt x="21399" y="26781"/>
                    </a:lnTo>
                    <a:lnTo>
                      <a:pt x="21616" y="26679"/>
                    </a:lnTo>
                    <a:lnTo>
                      <a:pt x="21833" y="26593"/>
                    </a:lnTo>
                    <a:lnTo>
                      <a:pt x="22050" y="26491"/>
                    </a:lnTo>
                    <a:lnTo>
                      <a:pt x="22267" y="26376"/>
                    </a:lnTo>
                    <a:lnTo>
                      <a:pt x="22469" y="26260"/>
                    </a:lnTo>
                    <a:lnTo>
                      <a:pt x="22657" y="26130"/>
                    </a:lnTo>
                    <a:lnTo>
                      <a:pt x="22860" y="25985"/>
                    </a:lnTo>
                    <a:lnTo>
                      <a:pt x="23048" y="25840"/>
                    </a:lnTo>
                    <a:lnTo>
                      <a:pt x="23222" y="25696"/>
                    </a:lnTo>
                    <a:lnTo>
                      <a:pt x="23395" y="25522"/>
                    </a:lnTo>
                    <a:lnTo>
                      <a:pt x="23569" y="25348"/>
                    </a:lnTo>
                    <a:lnTo>
                      <a:pt x="23728" y="25175"/>
                    </a:lnTo>
                    <a:lnTo>
                      <a:pt x="23887" y="24972"/>
                    </a:lnTo>
                    <a:lnTo>
                      <a:pt x="24046" y="24770"/>
                    </a:lnTo>
                    <a:lnTo>
                      <a:pt x="24191" y="24553"/>
                    </a:lnTo>
                    <a:lnTo>
                      <a:pt x="24321" y="24336"/>
                    </a:lnTo>
                    <a:lnTo>
                      <a:pt x="24451" y="24090"/>
                    </a:lnTo>
                    <a:lnTo>
                      <a:pt x="24582" y="23844"/>
                    </a:lnTo>
                    <a:lnTo>
                      <a:pt x="24697" y="23583"/>
                    </a:lnTo>
                    <a:lnTo>
                      <a:pt x="24813" y="23308"/>
                    </a:lnTo>
                    <a:lnTo>
                      <a:pt x="24914" y="23019"/>
                    </a:lnTo>
                    <a:lnTo>
                      <a:pt x="25016" y="22730"/>
                    </a:lnTo>
                    <a:lnTo>
                      <a:pt x="25102" y="22411"/>
                    </a:lnTo>
                    <a:lnTo>
                      <a:pt x="25189" y="22093"/>
                    </a:lnTo>
                    <a:lnTo>
                      <a:pt x="25262" y="21746"/>
                    </a:lnTo>
                    <a:lnTo>
                      <a:pt x="25319" y="21399"/>
                    </a:lnTo>
                    <a:lnTo>
                      <a:pt x="25392" y="21022"/>
                    </a:lnTo>
                    <a:lnTo>
                      <a:pt x="25435" y="20646"/>
                    </a:lnTo>
                    <a:lnTo>
                      <a:pt x="25479" y="20256"/>
                    </a:lnTo>
                    <a:lnTo>
                      <a:pt x="25522" y="19836"/>
                    </a:lnTo>
                    <a:lnTo>
                      <a:pt x="25551" y="19417"/>
                    </a:lnTo>
                    <a:lnTo>
                      <a:pt x="25565" y="18968"/>
                    </a:lnTo>
                    <a:lnTo>
                      <a:pt x="25580" y="18042"/>
                    </a:lnTo>
                    <a:lnTo>
                      <a:pt x="25580" y="16783"/>
                    </a:lnTo>
                    <a:lnTo>
                      <a:pt x="25565" y="15583"/>
                    </a:lnTo>
                    <a:lnTo>
                      <a:pt x="25551" y="14440"/>
                    </a:lnTo>
                    <a:lnTo>
                      <a:pt x="25522" y="13355"/>
                    </a:lnTo>
                    <a:lnTo>
                      <a:pt x="25479" y="12327"/>
                    </a:lnTo>
                    <a:lnTo>
                      <a:pt x="25435" y="11358"/>
                    </a:lnTo>
                    <a:lnTo>
                      <a:pt x="25392" y="10432"/>
                    </a:lnTo>
                    <a:lnTo>
                      <a:pt x="25319" y="9564"/>
                    </a:lnTo>
                    <a:lnTo>
                      <a:pt x="25262" y="8739"/>
                    </a:lnTo>
                    <a:lnTo>
                      <a:pt x="25189" y="7958"/>
                    </a:lnTo>
                    <a:lnTo>
                      <a:pt x="25102" y="7235"/>
                    </a:lnTo>
                    <a:lnTo>
                      <a:pt x="25016" y="6555"/>
                    </a:lnTo>
                    <a:lnTo>
                      <a:pt x="24914" y="5918"/>
                    </a:lnTo>
                    <a:lnTo>
                      <a:pt x="24813" y="5325"/>
                    </a:lnTo>
                    <a:lnTo>
                      <a:pt x="24697" y="4775"/>
                    </a:lnTo>
                    <a:lnTo>
                      <a:pt x="24582" y="4269"/>
                    </a:lnTo>
                    <a:lnTo>
                      <a:pt x="24451" y="3791"/>
                    </a:lnTo>
                    <a:lnTo>
                      <a:pt x="24321" y="3372"/>
                    </a:lnTo>
                    <a:lnTo>
                      <a:pt x="24191" y="2967"/>
                    </a:lnTo>
                    <a:lnTo>
                      <a:pt x="24046" y="2620"/>
                    </a:lnTo>
                    <a:lnTo>
                      <a:pt x="23887" y="2301"/>
                    </a:lnTo>
                    <a:lnTo>
                      <a:pt x="23728" y="2012"/>
                    </a:lnTo>
                    <a:lnTo>
                      <a:pt x="23569" y="1752"/>
                    </a:lnTo>
                    <a:lnTo>
                      <a:pt x="23395" y="1534"/>
                    </a:lnTo>
                    <a:lnTo>
                      <a:pt x="23222" y="1332"/>
                    </a:lnTo>
                    <a:lnTo>
                      <a:pt x="23048" y="1173"/>
                    </a:lnTo>
                    <a:lnTo>
                      <a:pt x="22860" y="1028"/>
                    </a:lnTo>
                    <a:lnTo>
                      <a:pt x="22657" y="912"/>
                    </a:lnTo>
                    <a:lnTo>
                      <a:pt x="22469" y="826"/>
                    </a:lnTo>
                    <a:lnTo>
                      <a:pt x="22267" y="768"/>
                    </a:lnTo>
                    <a:lnTo>
                      <a:pt x="22050" y="724"/>
                    </a:lnTo>
                    <a:lnTo>
                      <a:pt x="21833" y="710"/>
                    </a:lnTo>
                    <a:lnTo>
                      <a:pt x="21616" y="710"/>
                    </a:lnTo>
                    <a:lnTo>
                      <a:pt x="21399" y="724"/>
                    </a:lnTo>
                    <a:lnTo>
                      <a:pt x="21167" y="768"/>
                    </a:lnTo>
                    <a:lnTo>
                      <a:pt x="20936" y="826"/>
                    </a:lnTo>
                    <a:lnTo>
                      <a:pt x="20690" y="898"/>
                    </a:lnTo>
                    <a:lnTo>
                      <a:pt x="20444" y="970"/>
                    </a:lnTo>
                    <a:lnTo>
                      <a:pt x="20198" y="1072"/>
                    </a:lnTo>
                    <a:lnTo>
                      <a:pt x="19952" y="1173"/>
                    </a:lnTo>
                    <a:lnTo>
                      <a:pt x="19431" y="1419"/>
                    </a:lnTo>
                    <a:lnTo>
                      <a:pt x="18896" y="1694"/>
                    </a:lnTo>
                    <a:lnTo>
                      <a:pt x="17767" y="2301"/>
                    </a:lnTo>
                    <a:lnTo>
                      <a:pt x="17189" y="2605"/>
                    </a:lnTo>
                    <a:lnTo>
                      <a:pt x="16595" y="2909"/>
                    </a:lnTo>
                    <a:lnTo>
                      <a:pt x="15988" y="3184"/>
                    </a:lnTo>
                    <a:lnTo>
                      <a:pt x="15684" y="3314"/>
                    </a:lnTo>
                    <a:lnTo>
                      <a:pt x="15366" y="3430"/>
                    </a:lnTo>
                    <a:lnTo>
                      <a:pt x="15062" y="3546"/>
                    </a:lnTo>
                    <a:lnTo>
                      <a:pt x="14744" y="3647"/>
                    </a:lnTo>
                    <a:lnTo>
                      <a:pt x="14425" y="3734"/>
                    </a:lnTo>
                    <a:lnTo>
                      <a:pt x="14107" y="3806"/>
                    </a:lnTo>
                    <a:lnTo>
                      <a:pt x="13774" y="3878"/>
                    </a:lnTo>
                    <a:lnTo>
                      <a:pt x="13456" y="3922"/>
                    </a:lnTo>
                    <a:lnTo>
                      <a:pt x="13123" y="3951"/>
                    </a:lnTo>
                    <a:lnTo>
                      <a:pt x="12472" y="3951"/>
                    </a:lnTo>
                    <a:lnTo>
                      <a:pt x="12139" y="3907"/>
                    </a:lnTo>
                    <a:lnTo>
                      <a:pt x="11807" y="3864"/>
                    </a:lnTo>
                    <a:lnTo>
                      <a:pt x="11488" y="3791"/>
                    </a:lnTo>
                    <a:lnTo>
                      <a:pt x="11170" y="3705"/>
                    </a:lnTo>
                    <a:lnTo>
                      <a:pt x="10852" y="3603"/>
                    </a:lnTo>
                    <a:lnTo>
                      <a:pt x="10533" y="3488"/>
                    </a:lnTo>
                    <a:lnTo>
                      <a:pt x="10215" y="3357"/>
                    </a:lnTo>
                    <a:lnTo>
                      <a:pt x="9911" y="3213"/>
                    </a:lnTo>
                    <a:lnTo>
                      <a:pt x="9593" y="3068"/>
                    </a:lnTo>
                    <a:lnTo>
                      <a:pt x="8985" y="2735"/>
                    </a:lnTo>
                    <a:lnTo>
                      <a:pt x="8392" y="2388"/>
                    </a:lnTo>
                    <a:lnTo>
                      <a:pt x="7813" y="2026"/>
                    </a:lnTo>
                    <a:lnTo>
                      <a:pt x="6699" y="1317"/>
                    </a:lnTo>
                    <a:lnTo>
                      <a:pt x="6164" y="985"/>
                    </a:lnTo>
                    <a:lnTo>
                      <a:pt x="5643" y="681"/>
                    </a:lnTo>
                    <a:lnTo>
                      <a:pt x="5397" y="551"/>
                    </a:lnTo>
                    <a:lnTo>
                      <a:pt x="5137" y="420"/>
                    </a:lnTo>
                    <a:lnTo>
                      <a:pt x="4905" y="305"/>
                    </a:lnTo>
                    <a:lnTo>
                      <a:pt x="4660" y="218"/>
                    </a:lnTo>
                    <a:lnTo>
                      <a:pt x="4428" y="131"/>
                    </a:lnTo>
                    <a:lnTo>
                      <a:pt x="4197" y="73"/>
                    </a:lnTo>
                    <a:lnTo>
                      <a:pt x="3965" y="30"/>
                    </a:lnTo>
                    <a:lnTo>
                      <a:pt x="3748" y="1"/>
                    </a:lnTo>
                    <a:close/>
                  </a:path>
                </a:pathLst>
              </a:custGeom>
              <a:solidFill>
                <a:srgbClr val="FFB6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" name="Google Shape;301;p19">
                <a:extLst>
                  <a:ext uri="{FF2B5EF4-FFF2-40B4-BE49-F238E27FC236}">
                    <a16:creationId xmlns:a16="http://schemas.microsoft.com/office/drawing/2014/main" id="{104C9855-503C-7032-7393-A985B681DA28}"/>
                  </a:ext>
                </a:extLst>
              </p:cNvPr>
              <p:cNvSpPr/>
              <p:nvPr/>
            </p:nvSpPr>
            <p:spPr>
              <a:xfrm>
                <a:off x="4323384" y="2837429"/>
                <a:ext cx="462133" cy="305203"/>
              </a:xfrm>
              <a:custGeom>
                <a:avLst/>
                <a:gdLst/>
                <a:ahLst/>
                <a:cxnLst/>
                <a:rect l="l" t="t" r="r" b="b"/>
                <a:pathLst>
                  <a:path w="25305" h="16712" extrusionOk="0">
                    <a:moveTo>
                      <a:pt x="3545" y="1"/>
                    </a:moveTo>
                    <a:lnTo>
                      <a:pt x="3342" y="15"/>
                    </a:lnTo>
                    <a:lnTo>
                      <a:pt x="3140" y="59"/>
                    </a:lnTo>
                    <a:lnTo>
                      <a:pt x="2952" y="117"/>
                    </a:lnTo>
                    <a:lnTo>
                      <a:pt x="2764" y="203"/>
                    </a:lnTo>
                    <a:lnTo>
                      <a:pt x="2576" y="319"/>
                    </a:lnTo>
                    <a:lnTo>
                      <a:pt x="2402" y="464"/>
                    </a:lnTo>
                    <a:lnTo>
                      <a:pt x="2228" y="638"/>
                    </a:lnTo>
                    <a:lnTo>
                      <a:pt x="2055" y="840"/>
                    </a:lnTo>
                    <a:lnTo>
                      <a:pt x="1896" y="1072"/>
                    </a:lnTo>
                    <a:lnTo>
                      <a:pt x="1751" y="1332"/>
                    </a:lnTo>
                    <a:lnTo>
                      <a:pt x="1592" y="1636"/>
                    </a:lnTo>
                    <a:lnTo>
                      <a:pt x="1462" y="1969"/>
                    </a:lnTo>
                    <a:lnTo>
                      <a:pt x="1317" y="2345"/>
                    </a:lnTo>
                    <a:lnTo>
                      <a:pt x="1187" y="2750"/>
                    </a:lnTo>
                    <a:lnTo>
                      <a:pt x="1071" y="3198"/>
                    </a:lnTo>
                    <a:lnTo>
                      <a:pt x="941" y="3676"/>
                    </a:lnTo>
                    <a:lnTo>
                      <a:pt x="840" y="4211"/>
                    </a:lnTo>
                    <a:lnTo>
                      <a:pt x="724" y="4775"/>
                    </a:lnTo>
                    <a:lnTo>
                      <a:pt x="637" y="5397"/>
                    </a:lnTo>
                    <a:lnTo>
                      <a:pt x="536" y="6048"/>
                    </a:lnTo>
                    <a:lnTo>
                      <a:pt x="449" y="6757"/>
                    </a:lnTo>
                    <a:lnTo>
                      <a:pt x="377" y="7510"/>
                    </a:lnTo>
                    <a:lnTo>
                      <a:pt x="304" y="8305"/>
                    </a:lnTo>
                    <a:lnTo>
                      <a:pt x="246" y="9159"/>
                    </a:lnTo>
                    <a:lnTo>
                      <a:pt x="188" y="10056"/>
                    </a:lnTo>
                    <a:lnTo>
                      <a:pt x="131" y="11011"/>
                    </a:lnTo>
                    <a:lnTo>
                      <a:pt x="87" y="12024"/>
                    </a:lnTo>
                    <a:lnTo>
                      <a:pt x="58" y="13094"/>
                    </a:lnTo>
                    <a:lnTo>
                      <a:pt x="29" y="14208"/>
                    </a:lnTo>
                    <a:lnTo>
                      <a:pt x="0" y="15380"/>
                    </a:lnTo>
                    <a:lnTo>
                      <a:pt x="521" y="15539"/>
                    </a:lnTo>
                    <a:lnTo>
                      <a:pt x="1028" y="15698"/>
                    </a:lnTo>
                    <a:lnTo>
                      <a:pt x="1534" y="15829"/>
                    </a:lnTo>
                    <a:lnTo>
                      <a:pt x="2026" y="15959"/>
                    </a:lnTo>
                    <a:lnTo>
                      <a:pt x="2518" y="16089"/>
                    </a:lnTo>
                    <a:lnTo>
                      <a:pt x="3010" y="16190"/>
                    </a:lnTo>
                    <a:lnTo>
                      <a:pt x="3502" y="16292"/>
                    </a:lnTo>
                    <a:lnTo>
                      <a:pt x="3993" y="16378"/>
                    </a:lnTo>
                    <a:lnTo>
                      <a:pt x="4471" y="16451"/>
                    </a:lnTo>
                    <a:lnTo>
                      <a:pt x="4948" y="16523"/>
                    </a:lnTo>
                    <a:lnTo>
                      <a:pt x="5426" y="16581"/>
                    </a:lnTo>
                    <a:lnTo>
                      <a:pt x="5889" y="16624"/>
                    </a:lnTo>
                    <a:lnTo>
                      <a:pt x="6366" y="16653"/>
                    </a:lnTo>
                    <a:lnTo>
                      <a:pt x="6829" y="16682"/>
                    </a:lnTo>
                    <a:lnTo>
                      <a:pt x="7292" y="16711"/>
                    </a:lnTo>
                    <a:lnTo>
                      <a:pt x="8638" y="16711"/>
                    </a:lnTo>
                    <a:lnTo>
                      <a:pt x="9535" y="16668"/>
                    </a:lnTo>
                    <a:lnTo>
                      <a:pt x="10403" y="16595"/>
                    </a:lnTo>
                    <a:lnTo>
                      <a:pt x="11256" y="16494"/>
                    </a:lnTo>
                    <a:lnTo>
                      <a:pt x="12110" y="16349"/>
                    </a:lnTo>
                    <a:lnTo>
                      <a:pt x="12935" y="16190"/>
                    </a:lnTo>
                    <a:lnTo>
                      <a:pt x="13745" y="15988"/>
                    </a:lnTo>
                    <a:lnTo>
                      <a:pt x="14540" y="15771"/>
                    </a:lnTo>
                    <a:lnTo>
                      <a:pt x="15336" y="15525"/>
                    </a:lnTo>
                    <a:lnTo>
                      <a:pt x="16103" y="15250"/>
                    </a:lnTo>
                    <a:lnTo>
                      <a:pt x="16855" y="14946"/>
                    </a:lnTo>
                    <a:lnTo>
                      <a:pt x="17593" y="14628"/>
                    </a:lnTo>
                    <a:lnTo>
                      <a:pt x="18317" y="14295"/>
                    </a:lnTo>
                    <a:lnTo>
                      <a:pt x="19025" y="13933"/>
                    </a:lnTo>
                    <a:lnTo>
                      <a:pt x="19720" y="13543"/>
                    </a:lnTo>
                    <a:lnTo>
                      <a:pt x="20400" y="13152"/>
                    </a:lnTo>
                    <a:lnTo>
                      <a:pt x="21065" y="12732"/>
                    </a:lnTo>
                    <a:lnTo>
                      <a:pt x="21716" y="12313"/>
                    </a:lnTo>
                    <a:lnTo>
                      <a:pt x="22353" y="11864"/>
                    </a:lnTo>
                    <a:lnTo>
                      <a:pt x="22975" y="11401"/>
                    </a:lnTo>
                    <a:lnTo>
                      <a:pt x="23583" y="10938"/>
                    </a:lnTo>
                    <a:lnTo>
                      <a:pt x="24161" y="10461"/>
                    </a:lnTo>
                    <a:lnTo>
                      <a:pt x="24740" y="9969"/>
                    </a:lnTo>
                    <a:lnTo>
                      <a:pt x="25304" y="9477"/>
                    </a:lnTo>
                    <a:lnTo>
                      <a:pt x="25247" y="8754"/>
                    </a:lnTo>
                    <a:lnTo>
                      <a:pt x="25174" y="8074"/>
                    </a:lnTo>
                    <a:lnTo>
                      <a:pt x="25102" y="7437"/>
                    </a:lnTo>
                    <a:lnTo>
                      <a:pt x="25030" y="6830"/>
                    </a:lnTo>
                    <a:lnTo>
                      <a:pt x="24943" y="6251"/>
                    </a:lnTo>
                    <a:lnTo>
                      <a:pt x="24856" y="5716"/>
                    </a:lnTo>
                    <a:lnTo>
                      <a:pt x="24769" y="5209"/>
                    </a:lnTo>
                    <a:lnTo>
                      <a:pt x="24668" y="4732"/>
                    </a:lnTo>
                    <a:lnTo>
                      <a:pt x="24567" y="4283"/>
                    </a:lnTo>
                    <a:lnTo>
                      <a:pt x="24465" y="3878"/>
                    </a:lnTo>
                    <a:lnTo>
                      <a:pt x="24350" y="3488"/>
                    </a:lnTo>
                    <a:lnTo>
                      <a:pt x="24234" y="3140"/>
                    </a:lnTo>
                    <a:lnTo>
                      <a:pt x="24104" y="2808"/>
                    </a:lnTo>
                    <a:lnTo>
                      <a:pt x="23973" y="2504"/>
                    </a:lnTo>
                    <a:lnTo>
                      <a:pt x="23843" y="2229"/>
                    </a:lnTo>
                    <a:lnTo>
                      <a:pt x="23698" y="1983"/>
                    </a:lnTo>
                    <a:lnTo>
                      <a:pt x="23568" y="1766"/>
                    </a:lnTo>
                    <a:lnTo>
                      <a:pt x="23409" y="1563"/>
                    </a:lnTo>
                    <a:lnTo>
                      <a:pt x="23264" y="1390"/>
                    </a:lnTo>
                    <a:lnTo>
                      <a:pt x="23105" y="1231"/>
                    </a:lnTo>
                    <a:lnTo>
                      <a:pt x="22946" y="1100"/>
                    </a:lnTo>
                    <a:lnTo>
                      <a:pt x="22787" y="999"/>
                    </a:lnTo>
                    <a:lnTo>
                      <a:pt x="22613" y="898"/>
                    </a:lnTo>
                    <a:lnTo>
                      <a:pt x="22440" y="826"/>
                    </a:lnTo>
                    <a:lnTo>
                      <a:pt x="22266" y="768"/>
                    </a:lnTo>
                    <a:lnTo>
                      <a:pt x="22078" y="739"/>
                    </a:lnTo>
                    <a:lnTo>
                      <a:pt x="21890" y="710"/>
                    </a:lnTo>
                    <a:lnTo>
                      <a:pt x="21702" y="710"/>
                    </a:lnTo>
                    <a:lnTo>
                      <a:pt x="21514" y="724"/>
                    </a:lnTo>
                    <a:lnTo>
                      <a:pt x="21311" y="739"/>
                    </a:lnTo>
                    <a:lnTo>
                      <a:pt x="21109" y="782"/>
                    </a:lnTo>
                    <a:lnTo>
                      <a:pt x="20906" y="826"/>
                    </a:lnTo>
                    <a:lnTo>
                      <a:pt x="20689" y="883"/>
                    </a:lnTo>
                    <a:lnTo>
                      <a:pt x="20487" y="956"/>
                    </a:lnTo>
                    <a:lnTo>
                      <a:pt x="20053" y="1129"/>
                    </a:lnTo>
                    <a:lnTo>
                      <a:pt x="19604" y="1332"/>
                    </a:lnTo>
                    <a:lnTo>
                      <a:pt x="19141" y="1563"/>
                    </a:lnTo>
                    <a:lnTo>
                      <a:pt x="18172" y="2070"/>
                    </a:lnTo>
                    <a:lnTo>
                      <a:pt x="17174" y="2605"/>
                    </a:lnTo>
                    <a:lnTo>
                      <a:pt x="16653" y="2866"/>
                    </a:lnTo>
                    <a:lnTo>
                      <a:pt x="16117" y="3126"/>
                    </a:lnTo>
                    <a:lnTo>
                      <a:pt x="15582" y="3343"/>
                    </a:lnTo>
                    <a:lnTo>
                      <a:pt x="15047" y="3546"/>
                    </a:lnTo>
                    <a:lnTo>
                      <a:pt x="14757" y="3632"/>
                    </a:lnTo>
                    <a:lnTo>
                      <a:pt x="14483" y="3719"/>
                    </a:lnTo>
                    <a:lnTo>
                      <a:pt x="14208" y="3791"/>
                    </a:lnTo>
                    <a:lnTo>
                      <a:pt x="13918" y="3849"/>
                    </a:lnTo>
                    <a:lnTo>
                      <a:pt x="13643" y="3893"/>
                    </a:lnTo>
                    <a:lnTo>
                      <a:pt x="13354" y="3922"/>
                    </a:lnTo>
                    <a:lnTo>
                      <a:pt x="13065" y="3951"/>
                    </a:lnTo>
                    <a:lnTo>
                      <a:pt x="12457" y="3951"/>
                    </a:lnTo>
                    <a:lnTo>
                      <a:pt x="12139" y="3922"/>
                    </a:lnTo>
                    <a:lnTo>
                      <a:pt x="11821" y="3864"/>
                    </a:lnTo>
                    <a:lnTo>
                      <a:pt x="11517" y="3806"/>
                    </a:lnTo>
                    <a:lnTo>
                      <a:pt x="11198" y="3719"/>
                    </a:lnTo>
                    <a:lnTo>
                      <a:pt x="10895" y="3618"/>
                    </a:lnTo>
                    <a:lnTo>
                      <a:pt x="10591" y="3517"/>
                    </a:lnTo>
                    <a:lnTo>
                      <a:pt x="10287" y="3386"/>
                    </a:lnTo>
                    <a:lnTo>
                      <a:pt x="9983" y="3256"/>
                    </a:lnTo>
                    <a:lnTo>
                      <a:pt x="9679" y="3111"/>
                    </a:lnTo>
                    <a:lnTo>
                      <a:pt x="9086" y="2808"/>
                    </a:lnTo>
                    <a:lnTo>
                      <a:pt x="8507" y="2475"/>
                    </a:lnTo>
                    <a:lnTo>
                      <a:pt x="7943" y="2128"/>
                    </a:lnTo>
                    <a:lnTo>
                      <a:pt x="6858" y="1433"/>
                    </a:lnTo>
                    <a:lnTo>
                      <a:pt x="6337" y="1100"/>
                    </a:lnTo>
                    <a:lnTo>
                      <a:pt x="5831" y="797"/>
                    </a:lnTo>
                    <a:lnTo>
                      <a:pt x="5339" y="522"/>
                    </a:lnTo>
                    <a:lnTo>
                      <a:pt x="5093" y="406"/>
                    </a:lnTo>
                    <a:lnTo>
                      <a:pt x="4862" y="305"/>
                    </a:lnTo>
                    <a:lnTo>
                      <a:pt x="4630" y="203"/>
                    </a:lnTo>
                    <a:lnTo>
                      <a:pt x="4399" y="131"/>
                    </a:lnTo>
                    <a:lnTo>
                      <a:pt x="4182" y="73"/>
                    </a:lnTo>
                    <a:lnTo>
                      <a:pt x="3965" y="30"/>
                    </a:lnTo>
                    <a:lnTo>
                      <a:pt x="3748" y="1"/>
                    </a:lnTo>
                    <a:close/>
                  </a:path>
                </a:pathLst>
              </a:custGeom>
              <a:solidFill>
                <a:srgbClr val="D88D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" name="Google Shape;302;p19">
                <a:extLst>
                  <a:ext uri="{FF2B5EF4-FFF2-40B4-BE49-F238E27FC236}">
                    <a16:creationId xmlns:a16="http://schemas.microsoft.com/office/drawing/2014/main" id="{1B0FFE1C-4876-02E5-8148-52448C7B4E0E}"/>
                  </a:ext>
                </a:extLst>
              </p:cNvPr>
              <p:cNvSpPr/>
              <p:nvPr/>
            </p:nvSpPr>
            <p:spPr>
              <a:xfrm>
                <a:off x="4145038" y="1921433"/>
                <a:ext cx="823584" cy="1136147"/>
              </a:xfrm>
              <a:custGeom>
                <a:avLst/>
                <a:gdLst/>
                <a:ahLst/>
                <a:cxnLst/>
                <a:rect l="l" t="t" r="r" b="b"/>
                <a:pathLst>
                  <a:path w="45097" h="62212" extrusionOk="0">
                    <a:moveTo>
                      <a:pt x="16147" y="0"/>
                    </a:moveTo>
                    <a:lnTo>
                      <a:pt x="15727" y="15"/>
                    </a:lnTo>
                    <a:lnTo>
                      <a:pt x="15322" y="29"/>
                    </a:lnTo>
                    <a:lnTo>
                      <a:pt x="14902" y="58"/>
                    </a:lnTo>
                    <a:lnTo>
                      <a:pt x="14497" y="87"/>
                    </a:lnTo>
                    <a:lnTo>
                      <a:pt x="14092" y="131"/>
                    </a:lnTo>
                    <a:lnTo>
                      <a:pt x="13702" y="189"/>
                    </a:lnTo>
                    <a:lnTo>
                      <a:pt x="13297" y="261"/>
                    </a:lnTo>
                    <a:lnTo>
                      <a:pt x="12906" y="333"/>
                    </a:lnTo>
                    <a:lnTo>
                      <a:pt x="12515" y="420"/>
                    </a:lnTo>
                    <a:lnTo>
                      <a:pt x="12125" y="521"/>
                    </a:lnTo>
                    <a:lnTo>
                      <a:pt x="11734" y="623"/>
                    </a:lnTo>
                    <a:lnTo>
                      <a:pt x="11358" y="738"/>
                    </a:lnTo>
                    <a:lnTo>
                      <a:pt x="10982" y="854"/>
                    </a:lnTo>
                    <a:lnTo>
                      <a:pt x="10606" y="984"/>
                    </a:lnTo>
                    <a:lnTo>
                      <a:pt x="10244" y="1129"/>
                    </a:lnTo>
                    <a:lnTo>
                      <a:pt x="9882" y="1274"/>
                    </a:lnTo>
                    <a:lnTo>
                      <a:pt x="9520" y="1433"/>
                    </a:lnTo>
                    <a:lnTo>
                      <a:pt x="9159" y="1606"/>
                    </a:lnTo>
                    <a:lnTo>
                      <a:pt x="8812" y="1780"/>
                    </a:lnTo>
                    <a:lnTo>
                      <a:pt x="8464" y="1968"/>
                    </a:lnTo>
                    <a:lnTo>
                      <a:pt x="8132" y="2156"/>
                    </a:lnTo>
                    <a:lnTo>
                      <a:pt x="7784" y="2344"/>
                    </a:lnTo>
                    <a:lnTo>
                      <a:pt x="7452" y="2561"/>
                    </a:lnTo>
                    <a:lnTo>
                      <a:pt x="7133" y="2778"/>
                    </a:lnTo>
                    <a:lnTo>
                      <a:pt x="6815" y="2995"/>
                    </a:lnTo>
                    <a:lnTo>
                      <a:pt x="6497" y="3227"/>
                    </a:lnTo>
                    <a:lnTo>
                      <a:pt x="6193" y="3458"/>
                    </a:lnTo>
                    <a:lnTo>
                      <a:pt x="5889" y="3704"/>
                    </a:lnTo>
                    <a:lnTo>
                      <a:pt x="5600" y="3950"/>
                    </a:lnTo>
                    <a:lnTo>
                      <a:pt x="5310" y="4211"/>
                    </a:lnTo>
                    <a:lnTo>
                      <a:pt x="5021" y="4471"/>
                    </a:lnTo>
                    <a:lnTo>
                      <a:pt x="4746" y="4746"/>
                    </a:lnTo>
                    <a:lnTo>
                      <a:pt x="4471" y="5021"/>
                    </a:lnTo>
                    <a:lnTo>
                      <a:pt x="4211" y="5310"/>
                    </a:lnTo>
                    <a:lnTo>
                      <a:pt x="3950" y="5599"/>
                    </a:lnTo>
                    <a:lnTo>
                      <a:pt x="3704" y="5889"/>
                    </a:lnTo>
                    <a:lnTo>
                      <a:pt x="3459" y="6193"/>
                    </a:lnTo>
                    <a:lnTo>
                      <a:pt x="3213" y="6511"/>
                    </a:lnTo>
                    <a:lnTo>
                      <a:pt x="2981" y="6815"/>
                    </a:lnTo>
                    <a:lnTo>
                      <a:pt x="2764" y="7133"/>
                    </a:lnTo>
                    <a:lnTo>
                      <a:pt x="2547" y="7466"/>
                    </a:lnTo>
                    <a:lnTo>
                      <a:pt x="2344" y="7799"/>
                    </a:lnTo>
                    <a:lnTo>
                      <a:pt x="2142" y="8131"/>
                    </a:lnTo>
                    <a:lnTo>
                      <a:pt x="1954" y="8464"/>
                    </a:lnTo>
                    <a:lnTo>
                      <a:pt x="1766" y="8811"/>
                    </a:lnTo>
                    <a:lnTo>
                      <a:pt x="1592" y="9173"/>
                    </a:lnTo>
                    <a:lnTo>
                      <a:pt x="1433" y="9520"/>
                    </a:lnTo>
                    <a:lnTo>
                      <a:pt x="1274" y="9882"/>
                    </a:lnTo>
                    <a:lnTo>
                      <a:pt x="1129" y="10244"/>
                    </a:lnTo>
                    <a:lnTo>
                      <a:pt x="985" y="10620"/>
                    </a:lnTo>
                    <a:lnTo>
                      <a:pt x="854" y="10981"/>
                    </a:lnTo>
                    <a:lnTo>
                      <a:pt x="724" y="11358"/>
                    </a:lnTo>
                    <a:lnTo>
                      <a:pt x="608" y="11748"/>
                    </a:lnTo>
                    <a:lnTo>
                      <a:pt x="507" y="12124"/>
                    </a:lnTo>
                    <a:lnTo>
                      <a:pt x="420" y="12515"/>
                    </a:lnTo>
                    <a:lnTo>
                      <a:pt x="333" y="12906"/>
                    </a:lnTo>
                    <a:lnTo>
                      <a:pt x="247" y="13296"/>
                    </a:lnTo>
                    <a:lnTo>
                      <a:pt x="189" y="13701"/>
                    </a:lnTo>
                    <a:lnTo>
                      <a:pt x="131" y="14106"/>
                    </a:lnTo>
                    <a:lnTo>
                      <a:pt x="88" y="14512"/>
                    </a:lnTo>
                    <a:lnTo>
                      <a:pt x="44" y="14917"/>
                    </a:lnTo>
                    <a:lnTo>
                      <a:pt x="15" y="15322"/>
                    </a:lnTo>
                    <a:lnTo>
                      <a:pt x="1" y="15741"/>
                    </a:lnTo>
                    <a:lnTo>
                      <a:pt x="1" y="16146"/>
                    </a:lnTo>
                    <a:lnTo>
                      <a:pt x="1" y="39656"/>
                    </a:lnTo>
                    <a:lnTo>
                      <a:pt x="1" y="40235"/>
                    </a:lnTo>
                    <a:lnTo>
                      <a:pt x="30" y="40814"/>
                    </a:lnTo>
                    <a:lnTo>
                      <a:pt x="59" y="41393"/>
                    </a:lnTo>
                    <a:lnTo>
                      <a:pt x="116" y="41957"/>
                    </a:lnTo>
                    <a:lnTo>
                      <a:pt x="174" y="42521"/>
                    </a:lnTo>
                    <a:lnTo>
                      <a:pt x="261" y="43085"/>
                    </a:lnTo>
                    <a:lnTo>
                      <a:pt x="348" y="43635"/>
                    </a:lnTo>
                    <a:lnTo>
                      <a:pt x="464" y="44185"/>
                    </a:lnTo>
                    <a:lnTo>
                      <a:pt x="579" y="44735"/>
                    </a:lnTo>
                    <a:lnTo>
                      <a:pt x="710" y="45270"/>
                    </a:lnTo>
                    <a:lnTo>
                      <a:pt x="854" y="45805"/>
                    </a:lnTo>
                    <a:lnTo>
                      <a:pt x="1013" y="46340"/>
                    </a:lnTo>
                    <a:lnTo>
                      <a:pt x="1187" y="46876"/>
                    </a:lnTo>
                    <a:lnTo>
                      <a:pt x="1375" y="47382"/>
                    </a:lnTo>
                    <a:lnTo>
                      <a:pt x="1563" y="47903"/>
                    </a:lnTo>
                    <a:lnTo>
                      <a:pt x="1780" y="48409"/>
                    </a:lnTo>
                    <a:lnTo>
                      <a:pt x="1997" y="48916"/>
                    </a:lnTo>
                    <a:lnTo>
                      <a:pt x="2229" y="49408"/>
                    </a:lnTo>
                    <a:lnTo>
                      <a:pt x="2475" y="49900"/>
                    </a:lnTo>
                    <a:lnTo>
                      <a:pt x="2735" y="50377"/>
                    </a:lnTo>
                    <a:lnTo>
                      <a:pt x="2996" y="50854"/>
                    </a:lnTo>
                    <a:lnTo>
                      <a:pt x="3270" y="51332"/>
                    </a:lnTo>
                    <a:lnTo>
                      <a:pt x="3560" y="51780"/>
                    </a:lnTo>
                    <a:lnTo>
                      <a:pt x="3864" y="52243"/>
                    </a:lnTo>
                    <a:lnTo>
                      <a:pt x="4167" y="52692"/>
                    </a:lnTo>
                    <a:lnTo>
                      <a:pt x="4500" y="53126"/>
                    </a:lnTo>
                    <a:lnTo>
                      <a:pt x="4818" y="53560"/>
                    </a:lnTo>
                    <a:lnTo>
                      <a:pt x="5166" y="53979"/>
                    </a:lnTo>
                    <a:lnTo>
                      <a:pt x="5513" y="54399"/>
                    </a:lnTo>
                    <a:lnTo>
                      <a:pt x="5875" y="54804"/>
                    </a:lnTo>
                    <a:lnTo>
                      <a:pt x="6236" y="55195"/>
                    </a:lnTo>
                    <a:lnTo>
                      <a:pt x="6627" y="55585"/>
                    </a:lnTo>
                    <a:lnTo>
                      <a:pt x="7003" y="55961"/>
                    </a:lnTo>
                    <a:lnTo>
                      <a:pt x="7408" y="56323"/>
                    </a:lnTo>
                    <a:lnTo>
                      <a:pt x="7813" y="56685"/>
                    </a:lnTo>
                    <a:lnTo>
                      <a:pt x="8218" y="57047"/>
                    </a:lnTo>
                    <a:lnTo>
                      <a:pt x="8652" y="57379"/>
                    </a:lnTo>
                    <a:lnTo>
                      <a:pt x="9072" y="57712"/>
                    </a:lnTo>
                    <a:lnTo>
                      <a:pt x="9520" y="58030"/>
                    </a:lnTo>
                    <a:lnTo>
                      <a:pt x="9969" y="58334"/>
                    </a:lnTo>
                    <a:lnTo>
                      <a:pt x="10417" y="58638"/>
                    </a:lnTo>
                    <a:lnTo>
                      <a:pt x="10880" y="58927"/>
                    </a:lnTo>
                    <a:lnTo>
                      <a:pt x="11343" y="59202"/>
                    </a:lnTo>
                    <a:lnTo>
                      <a:pt x="11821" y="59477"/>
                    </a:lnTo>
                    <a:lnTo>
                      <a:pt x="12298" y="59723"/>
                    </a:lnTo>
                    <a:lnTo>
                      <a:pt x="12790" y="59969"/>
                    </a:lnTo>
                    <a:lnTo>
                      <a:pt x="13282" y="60200"/>
                    </a:lnTo>
                    <a:lnTo>
                      <a:pt x="13788" y="60432"/>
                    </a:lnTo>
                    <a:lnTo>
                      <a:pt x="14295" y="60635"/>
                    </a:lnTo>
                    <a:lnTo>
                      <a:pt x="14816" y="60837"/>
                    </a:lnTo>
                    <a:lnTo>
                      <a:pt x="15336" y="61011"/>
                    </a:lnTo>
                    <a:lnTo>
                      <a:pt x="15857" y="61184"/>
                    </a:lnTo>
                    <a:lnTo>
                      <a:pt x="16393" y="61343"/>
                    </a:lnTo>
                    <a:lnTo>
                      <a:pt x="16928" y="61488"/>
                    </a:lnTo>
                    <a:lnTo>
                      <a:pt x="17463" y="61618"/>
                    </a:lnTo>
                    <a:lnTo>
                      <a:pt x="18013" y="61749"/>
                    </a:lnTo>
                    <a:lnTo>
                      <a:pt x="18563" y="61850"/>
                    </a:lnTo>
                    <a:lnTo>
                      <a:pt x="19127" y="61937"/>
                    </a:lnTo>
                    <a:lnTo>
                      <a:pt x="19691" y="62023"/>
                    </a:lnTo>
                    <a:lnTo>
                      <a:pt x="20255" y="62081"/>
                    </a:lnTo>
                    <a:lnTo>
                      <a:pt x="20820" y="62139"/>
                    </a:lnTo>
                    <a:lnTo>
                      <a:pt x="21384" y="62168"/>
                    </a:lnTo>
                    <a:lnTo>
                      <a:pt x="21963" y="62197"/>
                    </a:lnTo>
                    <a:lnTo>
                      <a:pt x="22541" y="62212"/>
                    </a:lnTo>
                    <a:lnTo>
                      <a:pt x="23120" y="62197"/>
                    </a:lnTo>
                    <a:lnTo>
                      <a:pt x="23699" y="62168"/>
                    </a:lnTo>
                    <a:lnTo>
                      <a:pt x="24278" y="62139"/>
                    </a:lnTo>
                    <a:lnTo>
                      <a:pt x="24842" y="62081"/>
                    </a:lnTo>
                    <a:lnTo>
                      <a:pt x="25406" y="62023"/>
                    </a:lnTo>
                    <a:lnTo>
                      <a:pt x="25970" y="61937"/>
                    </a:lnTo>
                    <a:lnTo>
                      <a:pt x="26520" y="61850"/>
                    </a:lnTo>
                    <a:lnTo>
                      <a:pt x="27070" y="61749"/>
                    </a:lnTo>
                    <a:lnTo>
                      <a:pt x="27620" y="61618"/>
                    </a:lnTo>
                    <a:lnTo>
                      <a:pt x="28169" y="61488"/>
                    </a:lnTo>
                    <a:lnTo>
                      <a:pt x="28705" y="61343"/>
                    </a:lnTo>
                    <a:lnTo>
                      <a:pt x="29225" y="61184"/>
                    </a:lnTo>
                    <a:lnTo>
                      <a:pt x="29761" y="61011"/>
                    </a:lnTo>
                    <a:lnTo>
                      <a:pt x="30282" y="60837"/>
                    </a:lnTo>
                    <a:lnTo>
                      <a:pt x="30788" y="60635"/>
                    </a:lnTo>
                    <a:lnTo>
                      <a:pt x="31294" y="60432"/>
                    </a:lnTo>
                    <a:lnTo>
                      <a:pt x="31801" y="60200"/>
                    </a:lnTo>
                    <a:lnTo>
                      <a:pt x="32293" y="59969"/>
                    </a:lnTo>
                    <a:lnTo>
                      <a:pt x="32785" y="59723"/>
                    </a:lnTo>
                    <a:lnTo>
                      <a:pt x="33276" y="59477"/>
                    </a:lnTo>
                    <a:lnTo>
                      <a:pt x="33739" y="59202"/>
                    </a:lnTo>
                    <a:lnTo>
                      <a:pt x="34217" y="58927"/>
                    </a:lnTo>
                    <a:lnTo>
                      <a:pt x="34680" y="58638"/>
                    </a:lnTo>
                    <a:lnTo>
                      <a:pt x="35128" y="58334"/>
                    </a:lnTo>
                    <a:lnTo>
                      <a:pt x="35577" y="58030"/>
                    </a:lnTo>
                    <a:lnTo>
                      <a:pt x="36011" y="57712"/>
                    </a:lnTo>
                    <a:lnTo>
                      <a:pt x="36445" y="57379"/>
                    </a:lnTo>
                    <a:lnTo>
                      <a:pt x="36864" y="57047"/>
                    </a:lnTo>
                    <a:lnTo>
                      <a:pt x="37284" y="56685"/>
                    </a:lnTo>
                    <a:lnTo>
                      <a:pt x="37689" y="56323"/>
                    </a:lnTo>
                    <a:lnTo>
                      <a:pt x="38080" y="55961"/>
                    </a:lnTo>
                    <a:lnTo>
                      <a:pt x="38470" y="55585"/>
                    </a:lnTo>
                    <a:lnTo>
                      <a:pt x="38846" y="55195"/>
                    </a:lnTo>
                    <a:lnTo>
                      <a:pt x="39223" y="54804"/>
                    </a:lnTo>
                    <a:lnTo>
                      <a:pt x="39584" y="54399"/>
                    </a:lnTo>
                    <a:lnTo>
                      <a:pt x="39932" y="53979"/>
                    </a:lnTo>
                    <a:lnTo>
                      <a:pt x="40264" y="53560"/>
                    </a:lnTo>
                    <a:lnTo>
                      <a:pt x="40597" y="53126"/>
                    </a:lnTo>
                    <a:lnTo>
                      <a:pt x="40915" y="52692"/>
                    </a:lnTo>
                    <a:lnTo>
                      <a:pt x="41234" y="52243"/>
                    </a:lnTo>
                    <a:lnTo>
                      <a:pt x="41523" y="51780"/>
                    </a:lnTo>
                    <a:lnTo>
                      <a:pt x="41812" y="51332"/>
                    </a:lnTo>
                    <a:lnTo>
                      <a:pt x="42102" y="50854"/>
                    </a:lnTo>
                    <a:lnTo>
                      <a:pt x="42362" y="50377"/>
                    </a:lnTo>
                    <a:lnTo>
                      <a:pt x="42623" y="49900"/>
                    </a:lnTo>
                    <a:lnTo>
                      <a:pt x="42868" y="49408"/>
                    </a:lnTo>
                    <a:lnTo>
                      <a:pt x="43100" y="48916"/>
                    </a:lnTo>
                    <a:lnTo>
                      <a:pt x="43317" y="48409"/>
                    </a:lnTo>
                    <a:lnTo>
                      <a:pt x="43520" y="47903"/>
                    </a:lnTo>
                    <a:lnTo>
                      <a:pt x="43722" y="47382"/>
                    </a:lnTo>
                    <a:lnTo>
                      <a:pt x="43910" y="46876"/>
                    </a:lnTo>
                    <a:lnTo>
                      <a:pt x="44069" y="46340"/>
                    </a:lnTo>
                    <a:lnTo>
                      <a:pt x="44228" y="45805"/>
                    </a:lnTo>
                    <a:lnTo>
                      <a:pt x="44388" y="45270"/>
                    </a:lnTo>
                    <a:lnTo>
                      <a:pt x="44518" y="44735"/>
                    </a:lnTo>
                    <a:lnTo>
                      <a:pt x="44634" y="44185"/>
                    </a:lnTo>
                    <a:lnTo>
                      <a:pt x="44735" y="43635"/>
                    </a:lnTo>
                    <a:lnTo>
                      <a:pt x="44836" y="43085"/>
                    </a:lnTo>
                    <a:lnTo>
                      <a:pt x="44908" y="42521"/>
                    </a:lnTo>
                    <a:lnTo>
                      <a:pt x="44981" y="41957"/>
                    </a:lnTo>
                    <a:lnTo>
                      <a:pt x="45024" y="41393"/>
                    </a:lnTo>
                    <a:lnTo>
                      <a:pt x="45068" y="40814"/>
                    </a:lnTo>
                    <a:lnTo>
                      <a:pt x="45082" y="40235"/>
                    </a:lnTo>
                    <a:lnTo>
                      <a:pt x="45097" y="39656"/>
                    </a:lnTo>
                    <a:lnTo>
                      <a:pt x="45097" y="17579"/>
                    </a:lnTo>
                    <a:lnTo>
                      <a:pt x="45082" y="17116"/>
                    </a:lnTo>
                    <a:lnTo>
                      <a:pt x="45068" y="16667"/>
                    </a:lnTo>
                    <a:lnTo>
                      <a:pt x="45039" y="16219"/>
                    </a:lnTo>
                    <a:lnTo>
                      <a:pt x="44995" y="15785"/>
                    </a:lnTo>
                    <a:lnTo>
                      <a:pt x="44952" y="15336"/>
                    </a:lnTo>
                    <a:lnTo>
                      <a:pt x="44894" y="14902"/>
                    </a:lnTo>
                    <a:lnTo>
                      <a:pt x="44822" y="14468"/>
                    </a:lnTo>
                    <a:lnTo>
                      <a:pt x="44735" y="14049"/>
                    </a:lnTo>
                    <a:lnTo>
                      <a:pt x="44648" y="13615"/>
                    </a:lnTo>
                    <a:lnTo>
                      <a:pt x="44532" y="13195"/>
                    </a:lnTo>
                    <a:lnTo>
                      <a:pt x="44431" y="12775"/>
                    </a:lnTo>
                    <a:lnTo>
                      <a:pt x="44301" y="12356"/>
                    </a:lnTo>
                    <a:lnTo>
                      <a:pt x="44171" y="11951"/>
                    </a:lnTo>
                    <a:lnTo>
                      <a:pt x="44026" y="11546"/>
                    </a:lnTo>
                    <a:lnTo>
                      <a:pt x="43867" y="11141"/>
                    </a:lnTo>
                    <a:lnTo>
                      <a:pt x="43708" y="10750"/>
                    </a:lnTo>
                    <a:lnTo>
                      <a:pt x="43534" y="10359"/>
                    </a:lnTo>
                    <a:lnTo>
                      <a:pt x="43360" y="9969"/>
                    </a:lnTo>
                    <a:lnTo>
                      <a:pt x="43158" y="9593"/>
                    </a:lnTo>
                    <a:lnTo>
                      <a:pt x="42970" y="9216"/>
                    </a:lnTo>
                    <a:lnTo>
                      <a:pt x="42753" y="8840"/>
                    </a:lnTo>
                    <a:lnTo>
                      <a:pt x="42536" y="8479"/>
                    </a:lnTo>
                    <a:lnTo>
                      <a:pt x="42319" y="8117"/>
                    </a:lnTo>
                    <a:lnTo>
                      <a:pt x="42087" y="7770"/>
                    </a:lnTo>
                    <a:lnTo>
                      <a:pt x="41841" y="7422"/>
                    </a:lnTo>
                    <a:lnTo>
                      <a:pt x="41595" y="7075"/>
                    </a:lnTo>
                    <a:lnTo>
                      <a:pt x="41335" y="6742"/>
                    </a:lnTo>
                    <a:lnTo>
                      <a:pt x="41074" y="6410"/>
                    </a:lnTo>
                    <a:lnTo>
                      <a:pt x="40800" y="6091"/>
                    </a:lnTo>
                    <a:lnTo>
                      <a:pt x="40510" y="5773"/>
                    </a:lnTo>
                    <a:lnTo>
                      <a:pt x="40221" y="5469"/>
                    </a:lnTo>
                    <a:lnTo>
                      <a:pt x="39932" y="5165"/>
                    </a:lnTo>
                    <a:lnTo>
                      <a:pt x="39628" y="4876"/>
                    </a:lnTo>
                    <a:lnTo>
                      <a:pt x="39324" y="4587"/>
                    </a:lnTo>
                    <a:lnTo>
                      <a:pt x="39006" y="4297"/>
                    </a:lnTo>
                    <a:lnTo>
                      <a:pt x="38687" y="4022"/>
                    </a:lnTo>
                    <a:lnTo>
                      <a:pt x="38355" y="3762"/>
                    </a:lnTo>
                    <a:lnTo>
                      <a:pt x="38022" y="3502"/>
                    </a:lnTo>
                    <a:lnTo>
                      <a:pt x="37675" y="3256"/>
                    </a:lnTo>
                    <a:lnTo>
                      <a:pt x="37327" y="3010"/>
                    </a:lnTo>
                    <a:lnTo>
                      <a:pt x="36980" y="2778"/>
                    </a:lnTo>
                    <a:lnTo>
                      <a:pt x="36618" y="2561"/>
                    </a:lnTo>
                    <a:lnTo>
                      <a:pt x="36257" y="2344"/>
                    </a:lnTo>
                    <a:lnTo>
                      <a:pt x="35881" y="2127"/>
                    </a:lnTo>
                    <a:lnTo>
                      <a:pt x="35504" y="1939"/>
                    </a:lnTo>
                    <a:lnTo>
                      <a:pt x="35128" y="1751"/>
                    </a:lnTo>
                    <a:lnTo>
                      <a:pt x="34738" y="1563"/>
                    </a:lnTo>
                    <a:lnTo>
                      <a:pt x="34347" y="1389"/>
                    </a:lnTo>
                    <a:lnTo>
                      <a:pt x="33956" y="1230"/>
                    </a:lnTo>
                    <a:lnTo>
                      <a:pt x="33551" y="1071"/>
                    </a:lnTo>
                    <a:lnTo>
                      <a:pt x="33146" y="926"/>
                    </a:lnTo>
                    <a:lnTo>
                      <a:pt x="32741" y="796"/>
                    </a:lnTo>
                    <a:lnTo>
                      <a:pt x="32322" y="680"/>
                    </a:lnTo>
                    <a:lnTo>
                      <a:pt x="31902" y="565"/>
                    </a:lnTo>
                    <a:lnTo>
                      <a:pt x="31482" y="463"/>
                    </a:lnTo>
                    <a:lnTo>
                      <a:pt x="31048" y="362"/>
                    </a:lnTo>
                    <a:lnTo>
                      <a:pt x="30629" y="275"/>
                    </a:lnTo>
                    <a:lnTo>
                      <a:pt x="30195" y="203"/>
                    </a:lnTo>
                    <a:lnTo>
                      <a:pt x="29761" y="145"/>
                    </a:lnTo>
                    <a:lnTo>
                      <a:pt x="29312" y="102"/>
                    </a:lnTo>
                    <a:lnTo>
                      <a:pt x="28878" y="58"/>
                    </a:lnTo>
                    <a:lnTo>
                      <a:pt x="28430" y="29"/>
                    </a:lnTo>
                    <a:lnTo>
                      <a:pt x="27981" y="15"/>
                    </a:lnTo>
                    <a:lnTo>
                      <a:pt x="27533" y="0"/>
                    </a:lnTo>
                    <a:close/>
                  </a:path>
                </a:pathLst>
              </a:custGeom>
              <a:solidFill>
                <a:srgbClr val="FFB6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" name="Google Shape;303;p19">
                <a:extLst>
                  <a:ext uri="{FF2B5EF4-FFF2-40B4-BE49-F238E27FC236}">
                    <a16:creationId xmlns:a16="http://schemas.microsoft.com/office/drawing/2014/main" id="{8A13D443-1203-FD54-6B65-DACE9B58A26A}"/>
                  </a:ext>
                </a:extLst>
              </p:cNvPr>
              <p:cNvSpPr/>
              <p:nvPr/>
            </p:nvSpPr>
            <p:spPr>
              <a:xfrm>
                <a:off x="4454960" y="2600171"/>
                <a:ext cx="108077" cy="64229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3517" extrusionOk="0">
                    <a:moveTo>
                      <a:pt x="0" y="1"/>
                    </a:moveTo>
                    <a:lnTo>
                      <a:pt x="246" y="449"/>
                    </a:lnTo>
                    <a:lnTo>
                      <a:pt x="521" y="927"/>
                    </a:lnTo>
                    <a:lnTo>
                      <a:pt x="854" y="1491"/>
                    </a:lnTo>
                    <a:lnTo>
                      <a:pt x="1216" y="2070"/>
                    </a:lnTo>
                    <a:lnTo>
                      <a:pt x="1404" y="2359"/>
                    </a:lnTo>
                    <a:lnTo>
                      <a:pt x="1606" y="2620"/>
                    </a:lnTo>
                    <a:lnTo>
                      <a:pt x="1780" y="2851"/>
                    </a:lnTo>
                    <a:lnTo>
                      <a:pt x="1968" y="3054"/>
                    </a:lnTo>
                    <a:lnTo>
                      <a:pt x="2127" y="3227"/>
                    </a:lnTo>
                    <a:lnTo>
                      <a:pt x="2286" y="3329"/>
                    </a:lnTo>
                    <a:lnTo>
                      <a:pt x="2373" y="3372"/>
                    </a:lnTo>
                    <a:lnTo>
                      <a:pt x="2460" y="3415"/>
                    </a:lnTo>
                    <a:lnTo>
                      <a:pt x="2677" y="3473"/>
                    </a:lnTo>
                    <a:lnTo>
                      <a:pt x="2923" y="3502"/>
                    </a:lnTo>
                    <a:lnTo>
                      <a:pt x="3198" y="3517"/>
                    </a:lnTo>
                    <a:lnTo>
                      <a:pt x="3487" y="3502"/>
                    </a:lnTo>
                    <a:lnTo>
                      <a:pt x="3791" y="3473"/>
                    </a:lnTo>
                    <a:lnTo>
                      <a:pt x="4095" y="3415"/>
                    </a:lnTo>
                    <a:lnTo>
                      <a:pt x="4413" y="3343"/>
                    </a:lnTo>
                    <a:lnTo>
                      <a:pt x="4702" y="3256"/>
                    </a:lnTo>
                    <a:lnTo>
                      <a:pt x="4992" y="3155"/>
                    </a:lnTo>
                    <a:lnTo>
                      <a:pt x="5238" y="3025"/>
                    </a:lnTo>
                    <a:lnTo>
                      <a:pt x="5469" y="2894"/>
                    </a:lnTo>
                    <a:lnTo>
                      <a:pt x="5570" y="2822"/>
                    </a:lnTo>
                    <a:lnTo>
                      <a:pt x="5657" y="2735"/>
                    </a:lnTo>
                    <a:lnTo>
                      <a:pt x="5730" y="2649"/>
                    </a:lnTo>
                    <a:lnTo>
                      <a:pt x="5802" y="2562"/>
                    </a:lnTo>
                    <a:lnTo>
                      <a:pt x="5845" y="2475"/>
                    </a:lnTo>
                    <a:lnTo>
                      <a:pt x="5889" y="2374"/>
                    </a:lnTo>
                    <a:lnTo>
                      <a:pt x="5903" y="2287"/>
                    </a:lnTo>
                    <a:lnTo>
                      <a:pt x="5918" y="2186"/>
                    </a:lnTo>
                    <a:lnTo>
                      <a:pt x="5889" y="2070"/>
                    </a:lnTo>
                    <a:lnTo>
                      <a:pt x="5845" y="1969"/>
                    </a:lnTo>
                    <a:lnTo>
                      <a:pt x="5758" y="1867"/>
                    </a:lnTo>
                    <a:lnTo>
                      <a:pt x="5657" y="1766"/>
                    </a:lnTo>
                    <a:lnTo>
                      <a:pt x="5513" y="1665"/>
                    </a:lnTo>
                    <a:lnTo>
                      <a:pt x="5353" y="1563"/>
                    </a:lnTo>
                    <a:lnTo>
                      <a:pt x="5180" y="1477"/>
                    </a:lnTo>
                    <a:lnTo>
                      <a:pt x="4977" y="1375"/>
                    </a:lnTo>
                    <a:lnTo>
                      <a:pt x="4529" y="1187"/>
                    </a:lnTo>
                    <a:lnTo>
                      <a:pt x="4037" y="999"/>
                    </a:lnTo>
                    <a:lnTo>
                      <a:pt x="3502" y="840"/>
                    </a:lnTo>
                    <a:lnTo>
                      <a:pt x="2952" y="681"/>
                    </a:lnTo>
                    <a:lnTo>
                      <a:pt x="2402" y="536"/>
                    </a:lnTo>
                    <a:lnTo>
                      <a:pt x="1867" y="392"/>
                    </a:lnTo>
                    <a:lnTo>
                      <a:pt x="926" y="189"/>
                    </a:lnTo>
                    <a:lnTo>
                      <a:pt x="261" y="4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88D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" name="Google Shape;304;p19">
                <a:extLst>
                  <a:ext uri="{FF2B5EF4-FFF2-40B4-BE49-F238E27FC236}">
                    <a16:creationId xmlns:a16="http://schemas.microsoft.com/office/drawing/2014/main" id="{1660D03F-1AD6-C824-3418-680C72A07663}"/>
                  </a:ext>
                </a:extLst>
              </p:cNvPr>
              <p:cNvSpPr/>
              <p:nvPr/>
            </p:nvSpPr>
            <p:spPr>
              <a:xfrm>
                <a:off x="4330524" y="2360284"/>
                <a:ext cx="90363" cy="90637"/>
              </a:xfrm>
              <a:custGeom>
                <a:avLst/>
                <a:gdLst/>
                <a:ahLst/>
                <a:cxnLst/>
                <a:rect l="l" t="t" r="r" b="b"/>
                <a:pathLst>
                  <a:path w="4948" h="4963" extrusionOk="0">
                    <a:moveTo>
                      <a:pt x="2474" y="0"/>
                    </a:moveTo>
                    <a:lnTo>
                      <a:pt x="2214" y="15"/>
                    </a:lnTo>
                    <a:lnTo>
                      <a:pt x="1968" y="58"/>
                    </a:lnTo>
                    <a:lnTo>
                      <a:pt x="1736" y="116"/>
                    </a:lnTo>
                    <a:lnTo>
                      <a:pt x="1505" y="203"/>
                    </a:lnTo>
                    <a:lnTo>
                      <a:pt x="1288" y="304"/>
                    </a:lnTo>
                    <a:lnTo>
                      <a:pt x="1085" y="434"/>
                    </a:lnTo>
                    <a:lnTo>
                      <a:pt x="897" y="565"/>
                    </a:lnTo>
                    <a:lnTo>
                      <a:pt x="723" y="738"/>
                    </a:lnTo>
                    <a:lnTo>
                      <a:pt x="564" y="912"/>
                    </a:lnTo>
                    <a:lnTo>
                      <a:pt x="420" y="1100"/>
                    </a:lnTo>
                    <a:lnTo>
                      <a:pt x="289" y="1302"/>
                    </a:lnTo>
                    <a:lnTo>
                      <a:pt x="188" y="1519"/>
                    </a:lnTo>
                    <a:lnTo>
                      <a:pt x="101" y="1751"/>
                    </a:lnTo>
                    <a:lnTo>
                      <a:pt x="43" y="1982"/>
                    </a:lnTo>
                    <a:lnTo>
                      <a:pt x="0" y="2228"/>
                    </a:lnTo>
                    <a:lnTo>
                      <a:pt x="0" y="2489"/>
                    </a:lnTo>
                    <a:lnTo>
                      <a:pt x="0" y="2735"/>
                    </a:lnTo>
                    <a:lnTo>
                      <a:pt x="43" y="2981"/>
                    </a:lnTo>
                    <a:lnTo>
                      <a:pt x="101" y="3227"/>
                    </a:lnTo>
                    <a:lnTo>
                      <a:pt x="188" y="3444"/>
                    </a:lnTo>
                    <a:lnTo>
                      <a:pt x="289" y="3661"/>
                    </a:lnTo>
                    <a:lnTo>
                      <a:pt x="420" y="3878"/>
                    </a:lnTo>
                    <a:lnTo>
                      <a:pt x="564" y="4066"/>
                    </a:lnTo>
                    <a:lnTo>
                      <a:pt x="723" y="4239"/>
                    </a:lnTo>
                    <a:lnTo>
                      <a:pt x="897" y="4398"/>
                    </a:lnTo>
                    <a:lnTo>
                      <a:pt x="1085" y="4543"/>
                    </a:lnTo>
                    <a:lnTo>
                      <a:pt x="1288" y="4659"/>
                    </a:lnTo>
                    <a:lnTo>
                      <a:pt x="1505" y="4775"/>
                    </a:lnTo>
                    <a:lnTo>
                      <a:pt x="1736" y="4847"/>
                    </a:lnTo>
                    <a:lnTo>
                      <a:pt x="1968" y="4919"/>
                    </a:lnTo>
                    <a:lnTo>
                      <a:pt x="2214" y="4948"/>
                    </a:lnTo>
                    <a:lnTo>
                      <a:pt x="2474" y="4963"/>
                    </a:lnTo>
                    <a:lnTo>
                      <a:pt x="2720" y="4948"/>
                    </a:lnTo>
                    <a:lnTo>
                      <a:pt x="2980" y="4919"/>
                    </a:lnTo>
                    <a:lnTo>
                      <a:pt x="3212" y="4847"/>
                    </a:lnTo>
                    <a:lnTo>
                      <a:pt x="3443" y="4775"/>
                    </a:lnTo>
                    <a:lnTo>
                      <a:pt x="3660" y="4659"/>
                    </a:lnTo>
                    <a:lnTo>
                      <a:pt x="3863" y="4543"/>
                    </a:lnTo>
                    <a:lnTo>
                      <a:pt x="4051" y="4398"/>
                    </a:lnTo>
                    <a:lnTo>
                      <a:pt x="4225" y="4239"/>
                    </a:lnTo>
                    <a:lnTo>
                      <a:pt x="4384" y="4066"/>
                    </a:lnTo>
                    <a:lnTo>
                      <a:pt x="4528" y="3878"/>
                    </a:lnTo>
                    <a:lnTo>
                      <a:pt x="4659" y="3661"/>
                    </a:lnTo>
                    <a:lnTo>
                      <a:pt x="4760" y="3444"/>
                    </a:lnTo>
                    <a:lnTo>
                      <a:pt x="4847" y="3227"/>
                    </a:lnTo>
                    <a:lnTo>
                      <a:pt x="4905" y="2981"/>
                    </a:lnTo>
                    <a:lnTo>
                      <a:pt x="4934" y="2735"/>
                    </a:lnTo>
                    <a:lnTo>
                      <a:pt x="4948" y="2489"/>
                    </a:lnTo>
                    <a:lnTo>
                      <a:pt x="4934" y="2228"/>
                    </a:lnTo>
                    <a:lnTo>
                      <a:pt x="4905" y="1982"/>
                    </a:lnTo>
                    <a:lnTo>
                      <a:pt x="4847" y="1751"/>
                    </a:lnTo>
                    <a:lnTo>
                      <a:pt x="4760" y="1519"/>
                    </a:lnTo>
                    <a:lnTo>
                      <a:pt x="4659" y="1302"/>
                    </a:lnTo>
                    <a:lnTo>
                      <a:pt x="4528" y="1100"/>
                    </a:lnTo>
                    <a:lnTo>
                      <a:pt x="4384" y="912"/>
                    </a:lnTo>
                    <a:lnTo>
                      <a:pt x="4225" y="738"/>
                    </a:lnTo>
                    <a:lnTo>
                      <a:pt x="4051" y="565"/>
                    </a:lnTo>
                    <a:lnTo>
                      <a:pt x="3863" y="434"/>
                    </a:lnTo>
                    <a:lnTo>
                      <a:pt x="3660" y="304"/>
                    </a:lnTo>
                    <a:lnTo>
                      <a:pt x="3443" y="203"/>
                    </a:lnTo>
                    <a:lnTo>
                      <a:pt x="3212" y="116"/>
                    </a:lnTo>
                    <a:lnTo>
                      <a:pt x="2980" y="58"/>
                    </a:lnTo>
                    <a:lnTo>
                      <a:pt x="2720" y="1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" name="Google Shape;305;p19">
                <a:extLst>
                  <a:ext uri="{FF2B5EF4-FFF2-40B4-BE49-F238E27FC236}">
                    <a16:creationId xmlns:a16="http://schemas.microsoft.com/office/drawing/2014/main" id="{F43809D5-AEB1-29D0-8451-74FE050346DB}"/>
                  </a:ext>
                </a:extLst>
              </p:cNvPr>
              <p:cNvSpPr/>
              <p:nvPr/>
            </p:nvSpPr>
            <p:spPr>
              <a:xfrm>
                <a:off x="4656024" y="2360284"/>
                <a:ext cx="90637" cy="90637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4963" extrusionOk="0">
                    <a:moveTo>
                      <a:pt x="2474" y="0"/>
                    </a:moveTo>
                    <a:lnTo>
                      <a:pt x="2228" y="15"/>
                    </a:lnTo>
                    <a:lnTo>
                      <a:pt x="1982" y="58"/>
                    </a:lnTo>
                    <a:lnTo>
                      <a:pt x="1736" y="116"/>
                    </a:lnTo>
                    <a:lnTo>
                      <a:pt x="1519" y="203"/>
                    </a:lnTo>
                    <a:lnTo>
                      <a:pt x="1302" y="304"/>
                    </a:lnTo>
                    <a:lnTo>
                      <a:pt x="1100" y="434"/>
                    </a:lnTo>
                    <a:lnTo>
                      <a:pt x="897" y="565"/>
                    </a:lnTo>
                    <a:lnTo>
                      <a:pt x="724" y="738"/>
                    </a:lnTo>
                    <a:lnTo>
                      <a:pt x="564" y="912"/>
                    </a:lnTo>
                    <a:lnTo>
                      <a:pt x="420" y="1100"/>
                    </a:lnTo>
                    <a:lnTo>
                      <a:pt x="304" y="1302"/>
                    </a:lnTo>
                    <a:lnTo>
                      <a:pt x="188" y="1519"/>
                    </a:lnTo>
                    <a:lnTo>
                      <a:pt x="116" y="1751"/>
                    </a:lnTo>
                    <a:lnTo>
                      <a:pt x="44" y="1982"/>
                    </a:lnTo>
                    <a:lnTo>
                      <a:pt x="15" y="2228"/>
                    </a:lnTo>
                    <a:lnTo>
                      <a:pt x="0" y="2489"/>
                    </a:lnTo>
                    <a:lnTo>
                      <a:pt x="15" y="2735"/>
                    </a:lnTo>
                    <a:lnTo>
                      <a:pt x="44" y="2981"/>
                    </a:lnTo>
                    <a:lnTo>
                      <a:pt x="116" y="3227"/>
                    </a:lnTo>
                    <a:lnTo>
                      <a:pt x="188" y="3444"/>
                    </a:lnTo>
                    <a:lnTo>
                      <a:pt x="304" y="3661"/>
                    </a:lnTo>
                    <a:lnTo>
                      <a:pt x="420" y="3878"/>
                    </a:lnTo>
                    <a:lnTo>
                      <a:pt x="564" y="4066"/>
                    </a:lnTo>
                    <a:lnTo>
                      <a:pt x="724" y="4239"/>
                    </a:lnTo>
                    <a:lnTo>
                      <a:pt x="897" y="4398"/>
                    </a:lnTo>
                    <a:lnTo>
                      <a:pt x="1100" y="4543"/>
                    </a:lnTo>
                    <a:lnTo>
                      <a:pt x="1302" y="4659"/>
                    </a:lnTo>
                    <a:lnTo>
                      <a:pt x="1519" y="4775"/>
                    </a:lnTo>
                    <a:lnTo>
                      <a:pt x="1736" y="4847"/>
                    </a:lnTo>
                    <a:lnTo>
                      <a:pt x="1982" y="4919"/>
                    </a:lnTo>
                    <a:lnTo>
                      <a:pt x="2228" y="4948"/>
                    </a:lnTo>
                    <a:lnTo>
                      <a:pt x="2474" y="4963"/>
                    </a:lnTo>
                    <a:lnTo>
                      <a:pt x="2735" y="4948"/>
                    </a:lnTo>
                    <a:lnTo>
                      <a:pt x="2981" y="4919"/>
                    </a:lnTo>
                    <a:lnTo>
                      <a:pt x="3212" y="4847"/>
                    </a:lnTo>
                    <a:lnTo>
                      <a:pt x="3444" y="4775"/>
                    </a:lnTo>
                    <a:lnTo>
                      <a:pt x="3661" y="4659"/>
                    </a:lnTo>
                    <a:lnTo>
                      <a:pt x="3863" y="4543"/>
                    </a:lnTo>
                    <a:lnTo>
                      <a:pt x="4051" y="4398"/>
                    </a:lnTo>
                    <a:lnTo>
                      <a:pt x="4239" y="4239"/>
                    </a:lnTo>
                    <a:lnTo>
                      <a:pt x="4398" y="4066"/>
                    </a:lnTo>
                    <a:lnTo>
                      <a:pt x="4529" y="3878"/>
                    </a:lnTo>
                    <a:lnTo>
                      <a:pt x="4659" y="3661"/>
                    </a:lnTo>
                    <a:lnTo>
                      <a:pt x="4760" y="3444"/>
                    </a:lnTo>
                    <a:lnTo>
                      <a:pt x="4847" y="3227"/>
                    </a:lnTo>
                    <a:lnTo>
                      <a:pt x="4905" y="2981"/>
                    </a:lnTo>
                    <a:lnTo>
                      <a:pt x="4948" y="2735"/>
                    </a:lnTo>
                    <a:lnTo>
                      <a:pt x="4963" y="2489"/>
                    </a:lnTo>
                    <a:lnTo>
                      <a:pt x="4948" y="2228"/>
                    </a:lnTo>
                    <a:lnTo>
                      <a:pt x="4905" y="1982"/>
                    </a:lnTo>
                    <a:lnTo>
                      <a:pt x="4847" y="1751"/>
                    </a:lnTo>
                    <a:lnTo>
                      <a:pt x="4760" y="1519"/>
                    </a:lnTo>
                    <a:lnTo>
                      <a:pt x="4659" y="1302"/>
                    </a:lnTo>
                    <a:lnTo>
                      <a:pt x="4529" y="1100"/>
                    </a:lnTo>
                    <a:lnTo>
                      <a:pt x="4398" y="912"/>
                    </a:lnTo>
                    <a:lnTo>
                      <a:pt x="4239" y="738"/>
                    </a:lnTo>
                    <a:lnTo>
                      <a:pt x="4051" y="565"/>
                    </a:lnTo>
                    <a:lnTo>
                      <a:pt x="3863" y="434"/>
                    </a:lnTo>
                    <a:lnTo>
                      <a:pt x="3661" y="304"/>
                    </a:lnTo>
                    <a:lnTo>
                      <a:pt x="3444" y="203"/>
                    </a:lnTo>
                    <a:lnTo>
                      <a:pt x="3212" y="116"/>
                    </a:lnTo>
                    <a:lnTo>
                      <a:pt x="2981" y="58"/>
                    </a:lnTo>
                    <a:lnTo>
                      <a:pt x="2735" y="15"/>
                    </a:lnTo>
                    <a:lnTo>
                      <a:pt x="24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" name="Google Shape;306;p19">
                <a:extLst>
                  <a:ext uri="{FF2B5EF4-FFF2-40B4-BE49-F238E27FC236}">
                    <a16:creationId xmlns:a16="http://schemas.microsoft.com/office/drawing/2014/main" id="{31CFAE63-2667-5420-AE9C-4891163BA0DF}"/>
                  </a:ext>
                </a:extLst>
              </p:cNvPr>
              <p:cNvSpPr/>
              <p:nvPr/>
            </p:nvSpPr>
            <p:spPr>
              <a:xfrm>
                <a:off x="4450998" y="2366876"/>
                <a:ext cx="90637" cy="275873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5106" extrusionOk="0">
                    <a:moveTo>
                      <a:pt x="4963" y="1"/>
                    </a:moveTo>
                    <a:lnTo>
                      <a:pt x="4514" y="985"/>
                    </a:lnTo>
                    <a:lnTo>
                      <a:pt x="4066" y="1983"/>
                    </a:lnTo>
                    <a:lnTo>
                      <a:pt x="3632" y="2981"/>
                    </a:lnTo>
                    <a:lnTo>
                      <a:pt x="3212" y="3994"/>
                    </a:lnTo>
                    <a:lnTo>
                      <a:pt x="2387" y="6005"/>
                    </a:lnTo>
                    <a:lnTo>
                      <a:pt x="1606" y="8031"/>
                    </a:lnTo>
                    <a:lnTo>
                      <a:pt x="1216" y="9058"/>
                    </a:lnTo>
                    <a:lnTo>
                      <a:pt x="839" y="10070"/>
                    </a:lnTo>
                    <a:lnTo>
                      <a:pt x="463" y="11098"/>
                    </a:lnTo>
                    <a:lnTo>
                      <a:pt x="290" y="11619"/>
                    </a:lnTo>
                    <a:lnTo>
                      <a:pt x="116" y="12139"/>
                    </a:lnTo>
                    <a:lnTo>
                      <a:pt x="29" y="12414"/>
                    </a:lnTo>
                    <a:lnTo>
                      <a:pt x="15" y="12458"/>
                    </a:lnTo>
                    <a:lnTo>
                      <a:pt x="15" y="12472"/>
                    </a:lnTo>
                    <a:lnTo>
                      <a:pt x="0" y="12487"/>
                    </a:lnTo>
                    <a:lnTo>
                      <a:pt x="0" y="12501"/>
                    </a:lnTo>
                    <a:lnTo>
                      <a:pt x="0" y="12588"/>
                    </a:lnTo>
                    <a:lnTo>
                      <a:pt x="0" y="12704"/>
                    </a:lnTo>
                    <a:lnTo>
                      <a:pt x="29" y="12805"/>
                    </a:lnTo>
                    <a:lnTo>
                      <a:pt x="87" y="12921"/>
                    </a:lnTo>
                    <a:lnTo>
                      <a:pt x="145" y="13022"/>
                    </a:lnTo>
                    <a:lnTo>
                      <a:pt x="261" y="13152"/>
                    </a:lnTo>
                    <a:lnTo>
                      <a:pt x="376" y="13268"/>
                    </a:lnTo>
                    <a:lnTo>
                      <a:pt x="593" y="13470"/>
                    </a:lnTo>
                    <a:lnTo>
                      <a:pt x="825" y="13644"/>
                    </a:lnTo>
                    <a:lnTo>
                      <a:pt x="1056" y="13818"/>
                    </a:lnTo>
                    <a:lnTo>
                      <a:pt x="1288" y="13977"/>
                    </a:lnTo>
                    <a:lnTo>
                      <a:pt x="1519" y="14121"/>
                    </a:lnTo>
                    <a:lnTo>
                      <a:pt x="1997" y="14396"/>
                    </a:lnTo>
                    <a:lnTo>
                      <a:pt x="2489" y="14657"/>
                    </a:lnTo>
                    <a:lnTo>
                      <a:pt x="2981" y="14903"/>
                    </a:lnTo>
                    <a:lnTo>
                      <a:pt x="3241" y="15004"/>
                    </a:lnTo>
                    <a:lnTo>
                      <a:pt x="3487" y="15105"/>
                    </a:lnTo>
                    <a:lnTo>
                      <a:pt x="3096" y="14729"/>
                    </a:lnTo>
                    <a:lnTo>
                      <a:pt x="2706" y="14353"/>
                    </a:lnTo>
                    <a:lnTo>
                      <a:pt x="1896" y="13615"/>
                    </a:lnTo>
                    <a:lnTo>
                      <a:pt x="1505" y="13253"/>
                    </a:lnTo>
                    <a:lnTo>
                      <a:pt x="1129" y="12892"/>
                    </a:lnTo>
                    <a:lnTo>
                      <a:pt x="970" y="12704"/>
                    </a:lnTo>
                    <a:lnTo>
                      <a:pt x="897" y="12617"/>
                    </a:lnTo>
                    <a:lnTo>
                      <a:pt x="873" y="12586"/>
                    </a:lnTo>
                    <a:lnTo>
                      <a:pt x="873" y="12586"/>
                    </a:lnTo>
                    <a:lnTo>
                      <a:pt x="926" y="12414"/>
                    </a:lnTo>
                    <a:lnTo>
                      <a:pt x="1302" y="11402"/>
                    </a:lnTo>
                    <a:lnTo>
                      <a:pt x="1664" y="10374"/>
                    </a:lnTo>
                    <a:lnTo>
                      <a:pt x="2373" y="8320"/>
                    </a:lnTo>
                    <a:lnTo>
                      <a:pt x="3067" y="6251"/>
                    </a:lnTo>
                    <a:lnTo>
                      <a:pt x="3733" y="4182"/>
                    </a:lnTo>
                    <a:lnTo>
                      <a:pt x="4066" y="3140"/>
                    </a:lnTo>
                    <a:lnTo>
                      <a:pt x="4384" y="2099"/>
                    </a:lnTo>
                    <a:lnTo>
                      <a:pt x="4673" y="1057"/>
                    </a:lnTo>
                    <a:lnTo>
                      <a:pt x="49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5" name="Google Shape;307;p19">
                <a:extLst>
                  <a:ext uri="{FF2B5EF4-FFF2-40B4-BE49-F238E27FC236}">
                    <a16:creationId xmlns:a16="http://schemas.microsoft.com/office/drawing/2014/main" id="{715E8B64-399B-1578-AFDB-E551E056AE33}"/>
                  </a:ext>
                </a:extLst>
              </p:cNvPr>
              <p:cNvSpPr/>
              <p:nvPr/>
            </p:nvSpPr>
            <p:spPr>
              <a:xfrm>
                <a:off x="4406073" y="2691334"/>
                <a:ext cx="180488" cy="58403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3198" extrusionOk="0">
                    <a:moveTo>
                      <a:pt x="3097" y="0"/>
                    </a:moveTo>
                    <a:lnTo>
                      <a:pt x="2808" y="15"/>
                    </a:lnTo>
                    <a:lnTo>
                      <a:pt x="2547" y="44"/>
                    </a:lnTo>
                    <a:lnTo>
                      <a:pt x="2287" y="87"/>
                    </a:lnTo>
                    <a:lnTo>
                      <a:pt x="2041" y="159"/>
                    </a:lnTo>
                    <a:lnTo>
                      <a:pt x="1795" y="232"/>
                    </a:lnTo>
                    <a:lnTo>
                      <a:pt x="1578" y="319"/>
                    </a:lnTo>
                    <a:lnTo>
                      <a:pt x="1361" y="405"/>
                    </a:lnTo>
                    <a:lnTo>
                      <a:pt x="1158" y="521"/>
                    </a:lnTo>
                    <a:lnTo>
                      <a:pt x="956" y="637"/>
                    </a:lnTo>
                    <a:lnTo>
                      <a:pt x="782" y="753"/>
                    </a:lnTo>
                    <a:lnTo>
                      <a:pt x="608" y="883"/>
                    </a:lnTo>
                    <a:lnTo>
                      <a:pt x="435" y="1013"/>
                    </a:lnTo>
                    <a:lnTo>
                      <a:pt x="290" y="1158"/>
                    </a:lnTo>
                    <a:lnTo>
                      <a:pt x="1" y="1447"/>
                    </a:lnTo>
                    <a:lnTo>
                      <a:pt x="9882" y="3198"/>
                    </a:lnTo>
                    <a:lnTo>
                      <a:pt x="9882" y="3198"/>
                    </a:lnTo>
                    <a:lnTo>
                      <a:pt x="9361" y="2778"/>
                    </a:lnTo>
                    <a:lnTo>
                      <a:pt x="8869" y="2387"/>
                    </a:lnTo>
                    <a:lnTo>
                      <a:pt x="8392" y="2040"/>
                    </a:lnTo>
                    <a:lnTo>
                      <a:pt x="7929" y="1722"/>
                    </a:lnTo>
                    <a:lnTo>
                      <a:pt x="7466" y="1433"/>
                    </a:lnTo>
                    <a:lnTo>
                      <a:pt x="7032" y="1172"/>
                    </a:lnTo>
                    <a:lnTo>
                      <a:pt x="6613" y="941"/>
                    </a:lnTo>
                    <a:lnTo>
                      <a:pt x="6193" y="738"/>
                    </a:lnTo>
                    <a:lnTo>
                      <a:pt x="5802" y="565"/>
                    </a:lnTo>
                    <a:lnTo>
                      <a:pt x="5412" y="420"/>
                    </a:lnTo>
                    <a:lnTo>
                      <a:pt x="5050" y="290"/>
                    </a:lnTo>
                    <a:lnTo>
                      <a:pt x="4688" y="188"/>
                    </a:lnTo>
                    <a:lnTo>
                      <a:pt x="4341" y="102"/>
                    </a:lnTo>
                    <a:lnTo>
                      <a:pt x="4023" y="44"/>
                    </a:lnTo>
                    <a:lnTo>
                      <a:pt x="3690" y="15"/>
                    </a:lnTo>
                    <a:lnTo>
                      <a:pt x="3386" y="0"/>
                    </a:lnTo>
                    <a:close/>
                  </a:path>
                </a:pathLst>
              </a:custGeom>
              <a:solidFill>
                <a:srgbClr val="F7868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" name="Google Shape;308;p19">
                <a:extLst>
                  <a:ext uri="{FF2B5EF4-FFF2-40B4-BE49-F238E27FC236}">
                    <a16:creationId xmlns:a16="http://schemas.microsoft.com/office/drawing/2014/main" id="{04A83976-1C0B-E60A-DD11-51BE116B194B}"/>
                  </a:ext>
                </a:extLst>
              </p:cNvPr>
              <p:cNvSpPr/>
              <p:nvPr/>
            </p:nvSpPr>
            <p:spPr>
              <a:xfrm>
                <a:off x="4406073" y="2717759"/>
                <a:ext cx="180488" cy="61581"/>
              </a:xfrm>
              <a:custGeom>
                <a:avLst/>
                <a:gdLst/>
                <a:ahLst/>
                <a:cxnLst/>
                <a:rect l="l" t="t" r="r" b="b"/>
                <a:pathLst>
                  <a:path w="9883" h="3372" extrusionOk="0">
                    <a:moveTo>
                      <a:pt x="1" y="0"/>
                    </a:moveTo>
                    <a:lnTo>
                      <a:pt x="15" y="58"/>
                    </a:lnTo>
                    <a:lnTo>
                      <a:pt x="73" y="260"/>
                    </a:lnTo>
                    <a:lnTo>
                      <a:pt x="189" y="535"/>
                    </a:lnTo>
                    <a:lnTo>
                      <a:pt x="348" y="897"/>
                    </a:lnTo>
                    <a:lnTo>
                      <a:pt x="449" y="1100"/>
                    </a:lnTo>
                    <a:lnTo>
                      <a:pt x="580" y="1302"/>
                    </a:lnTo>
                    <a:lnTo>
                      <a:pt x="724" y="1519"/>
                    </a:lnTo>
                    <a:lnTo>
                      <a:pt x="883" y="1736"/>
                    </a:lnTo>
                    <a:lnTo>
                      <a:pt x="1071" y="1953"/>
                    </a:lnTo>
                    <a:lnTo>
                      <a:pt x="1274" y="2156"/>
                    </a:lnTo>
                    <a:lnTo>
                      <a:pt x="1491" y="2358"/>
                    </a:lnTo>
                    <a:lnTo>
                      <a:pt x="1751" y="2546"/>
                    </a:lnTo>
                    <a:lnTo>
                      <a:pt x="2026" y="2734"/>
                    </a:lnTo>
                    <a:lnTo>
                      <a:pt x="2330" y="2894"/>
                    </a:lnTo>
                    <a:lnTo>
                      <a:pt x="2663" y="3038"/>
                    </a:lnTo>
                    <a:lnTo>
                      <a:pt x="3010" y="3168"/>
                    </a:lnTo>
                    <a:lnTo>
                      <a:pt x="3401" y="3255"/>
                    </a:lnTo>
                    <a:lnTo>
                      <a:pt x="3603" y="3299"/>
                    </a:lnTo>
                    <a:lnTo>
                      <a:pt x="3820" y="3328"/>
                    </a:lnTo>
                    <a:lnTo>
                      <a:pt x="4037" y="3357"/>
                    </a:lnTo>
                    <a:lnTo>
                      <a:pt x="4269" y="3357"/>
                    </a:lnTo>
                    <a:lnTo>
                      <a:pt x="4500" y="3371"/>
                    </a:lnTo>
                    <a:lnTo>
                      <a:pt x="4746" y="3371"/>
                    </a:lnTo>
                    <a:lnTo>
                      <a:pt x="4992" y="3357"/>
                    </a:lnTo>
                    <a:lnTo>
                      <a:pt x="5253" y="3328"/>
                    </a:lnTo>
                    <a:lnTo>
                      <a:pt x="5527" y="3299"/>
                    </a:lnTo>
                    <a:lnTo>
                      <a:pt x="5802" y="3255"/>
                    </a:lnTo>
                    <a:lnTo>
                      <a:pt x="6092" y="3197"/>
                    </a:lnTo>
                    <a:lnTo>
                      <a:pt x="6396" y="3125"/>
                    </a:lnTo>
                    <a:lnTo>
                      <a:pt x="6699" y="3053"/>
                    </a:lnTo>
                    <a:lnTo>
                      <a:pt x="7018" y="2966"/>
                    </a:lnTo>
                    <a:lnTo>
                      <a:pt x="7336" y="2850"/>
                    </a:lnTo>
                    <a:lnTo>
                      <a:pt x="7669" y="2734"/>
                    </a:lnTo>
                    <a:lnTo>
                      <a:pt x="8016" y="2604"/>
                    </a:lnTo>
                    <a:lnTo>
                      <a:pt x="8363" y="2460"/>
                    </a:lnTo>
                    <a:lnTo>
                      <a:pt x="8725" y="2315"/>
                    </a:lnTo>
                    <a:lnTo>
                      <a:pt x="9101" y="2141"/>
                    </a:lnTo>
                    <a:lnTo>
                      <a:pt x="9492" y="1953"/>
                    </a:lnTo>
                    <a:lnTo>
                      <a:pt x="9882" y="175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6A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" name="Google Shape;309;p19">
                <a:extLst>
                  <a:ext uri="{FF2B5EF4-FFF2-40B4-BE49-F238E27FC236}">
                    <a16:creationId xmlns:a16="http://schemas.microsoft.com/office/drawing/2014/main" id="{B1BC6DDE-88D6-278D-48FD-85A13CFFFC0E}"/>
                  </a:ext>
                </a:extLst>
              </p:cNvPr>
              <p:cNvSpPr/>
              <p:nvPr/>
            </p:nvSpPr>
            <p:spPr>
              <a:xfrm>
                <a:off x="4635150" y="2199379"/>
                <a:ext cx="154044" cy="77689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4254" extrusionOk="0">
                    <a:moveTo>
                      <a:pt x="1404" y="0"/>
                    </a:moveTo>
                    <a:lnTo>
                      <a:pt x="1273" y="15"/>
                    </a:lnTo>
                    <a:lnTo>
                      <a:pt x="1143" y="44"/>
                    </a:lnTo>
                    <a:lnTo>
                      <a:pt x="1013" y="87"/>
                    </a:lnTo>
                    <a:lnTo>
                      <a:pt x="883" y="131"/>
                    </a:lnTo>
                    <a:lnTo>
                      <a:pt x="767" y="203"/>
                    </a:lnTo>
                    <a:lnTo>
                      <a:pt x="651" y="275"/>
                    </a:lnTo>
                    <a:lnTo>
                      <a:pt x="536" y="348"/>
                    </a:lnTo>
                    <a:lnTo>
                      <a:pt x="434" y="449"/>
                    </a:lnTo>
                    <a:lnTo>
                      <a:pt x="333" y="565"/>
                    </a:lnTo>
                    <a:lnTo>
                      <a:pt x="246" y="680"/>
                    </a:lnTo>
                    <a:lnTo>
                      <a:pt x="159" y="811"/>
                    </a:lnTo>
                    <a:lnTo>
                      <a:pt x="102" y="926"/>
                    </a:lnTo>
                    <a:lnTo>
                      <a:pt x="58" y="1057"/>
                    </a:lnTo>
                    <a:lnTo>
                      <a:pt x="15" y="1172"/>
                    </a:lnTo>
                    <a:lnTo>
                      <a:pt x="0" y="1288"/>
                    </a:lnTo>
                    <a:lnTo>
                      <a:pt x="0" y="1404"/>
                    </a:lnTo>
                    <a:lnTo>
                      <a:pt x="15" y="1505"/>
                    </a:lnTo>
                    <a:lnTo>
                      <a:pt x="44" y="1621"/>
                    </a:lnTo>
                    <a:lnTo>
                      <a:pt x="87" y="1722"/>
                    </a:lnTo>
                    <a:lnTo>
                      <a:pt x="145" y="1823"/>
                    </a:lnTo>
                    <a:lnTo>
                      <a:pt x="217" y="1925"/>
                    </a:lnTo>
                    <a:lnTo>
                      <a:pt x="290" y="2026"/>
                    </a:lnTo>
                    <a:lnTo>
                      <a:pt x="391" y="2113"/>
                    </a:lnTo>
                    <a:lnTo>
                      <a:pt x="492" y="2214"/>
                    </a:lnTo>
                    <a:lnTo>
                      <a:pt x="724" y="2388"/>
                    </a:lnTo>
                    <a:lnTo>
                      <a:pt x="999" y="2561"/>
                    </a:lnTo>
                    <a:lnTo>
                      <a:pt x="1302" y="2720"/>
                    </a:lnTo>
                    <a:lnTo>
                      <a:pt x="1635" y="2865"/>
                    </a:lnTo>
                    <a:lnTo>
                      <a:pt x="1997" y="3010"/>
                    </a:lnTo>
                    <a:lnTo>
                      <a:pt x="2387" y="3140"/>
                    </a:lnTo>
                    <a:lnTo>
                      <a:pt x="2793" y="3270"/>
                    </a:lnTo>
                    <a:lnTo>
                      <a:pt x="3198" y="3386"/>
                    </a:lnTo>
                    <a:lnTo>
                      <a:pt x="3632" y="3487"/>
                    </a:lnTo>
                    <a:lnTo>
                      <a:pt x="4485" y="3675"/>
                    </a:lnTo>
                    <a:lnTo>
                      <a:pt x="5339" y="3834"/>
                    </a:lnTo>
                    <a:lnTo>
                      <a:pt x="6149" y="3979"/>
                    </a:lnTo>
                    <a:lnTo>
                      <a:pt x="6887" y="4080"/>
                    </a:lnTo>
                    <a:lnTo>
                      <a:pt x="7523" y="4153"/>
                    </a:lnTo>
                    <a:lnTo>
                      <a:pt x="8001" y="4211"/>
                    </a:lnTo>
                    <a:lnTo>
                      <a:pt x="8435" y="4254"/>
                    </a:lnTo>
                    <a:lnTo>
                      <a:pt x="8160" y="3979"/>
                    </a:lnTo>
                    <a:lnTo>
                      <a:pt x="7842" y="3690"/>
                    </a:lnTo>
                    <a:lnTo>
                      <a:pt x="7422" y="3314"/>
                    </a:lnTo>
                    <a:lnTo>
                      <a:pt x="6916" y="2880"/>
                    </a:lnTo>
                    <a:lnTo>
                      <a:pt x="6337" y="2402"/>
                    </a:lnTo>
                    <a:lnTo>
                      <a:pt x="5715" y="1910"/>
                    </a:lnTo>
                    <a:lnTo>
                      <a:pt x="5382" y="1679"/>
                    </a:lnTo>
                    <a:lnTo>
                      <a:pt x="5050" y="1447"/>
                    </a:lnTo>
                    <a:lnTo>
                      <a:pt x="4702" y="1216"/>
                    </a:lnTo>
                    <a:lnTo>
                      <a:pt x="4355" y="999"/>
                    </a:lnTo>
                    <a:lnTo>
                      <a:pt x="4008" y="796"/>
                    </a:lnTo>
                    <a:lnTo>
                      <a:pt x="3661" y="608"/>
                    </a:lnTo>
                    <a:lnTo>
                      <a:pt x="3313" y="449"/>
                    </a:lnTo>
                    <a:lnTo>
                      <a:pt x="2981" y="304"/>
                    </a:lnTo>
                    <a:lnTo>
                      <a:pt x="2648" y="174"/>
                    </a:lnTo>
                    <a:lnTo>
                      <a:pt x="2315" y="87"/>
                    </a:lnTo>
                    <a:lnTo>
                      <a:pt x="1997" y="29"/>
                    </a:lnTo>
                    <a:lnTo>
                      <a:pt x="16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" name="Google Shape;310;p19">
                <a:extLst>
                  <a:ext uri="{FF2B5EF4-FFF2-40B4-BE49-F238E27FC236}">
                    <a16:creationId xmlns:a16="http://schemas.microsoft.com/office/drawing/2014/main" id="{EA0CEC16-61CA-E37E-A542-28E14E9DCFB8}"/>
                  </a:ext>
                </a:extLst>
              </p:cNvPr>
              <p:cNvSpPr/>
              <p:nvPr/>
            </p:nvSpPr>
            <p:spPr>
              <a:xfrm>
                <a:off x="4282952" y="2267020"/>
                <a:ext cx="151414" cy="78748"/>
              </a:xfrm>
              <a:custGeom>
                <a:avLst/>
                <a:gdLst/>
                <a:ahLst/>
                <a:cxnLst/>
                <a:rect l="l" t="t" r="r" b="b"/>
                <a:pathLst>
                  <a:path w="8291" h="4312" extrusionOk="0">
                    <a:moveTo>
                      <a:pt x="7119" y="0"/>
                    </a:moveTo>
                    <a:lnTo>
                      <a:pt x="6989" y="15"/>
                    </a:lnTo>
                    <a:lnTo>
                      <a:pt x="6685" y="58"/>
                    </a:lnTo>
                    <a:lnTo>
                      <a:pt x="6381" y="145"/>
                    </a:lnTo>
                    <a:lnTo>
                      <a:pt x="6048" y="246"/>
                    </a:lnTo>
                    <a:lnTo>
                      <a:pt x="5716" y="391"/>
                    </a:lnTo>
                    <a:lnTo>
                      <a:pt x="5354" y="550"/>
                    </a:lnTo>
                    <a:lnTo>
                      <a:pt x="4992" y="738"/>
                    </a:lnTo>
                    <a:lnTo>
                      <a:pt x="4631" y="941"/>
                    </a:lnTo>
                    <a:lnTo>
                      <a:pt x="4254" y="1158"/>
                    </a:lnTo>
                    <a:lnTo>
                      <a:pt x="3878" y="1389"/>
                    </a:lnTo>
                    <a:lnTo>
                      <a:pt x="3140" y="1881"/>
                    </a:lnTo>
                    <a:lnTo>
                      <a:pt x="2431" y="2373"/>
                    </a:lnTo>
                    <a:lnTo>
                      <a:pt x="1780" y="2865"/>
                    </a:lnTo>
                    <a:lnTo>
                      <a:pt x="1187" y="3328"/>
                    </a:lnTo>
                    <a:lnTo>
                      <a:pt x="695" y="3718"/>
                    </a:lnTo>
                    <a:lnTo>
                      <a:pt x="319" y="4037"/>
                    </a:lnTo>
                    <a:lnTo>
                      <a:pt x="1" y="4312"/>
                    </a:lnTo>
                    <a:lnTo>
                      <a:pt x="377" y="4297"/>
                    </a:lnTo>
                    <a:lnTo>
                      <a:pt x="811" y="4283"/>
                    </a:lnTo>
                    <a:lnTo>
                      <a:pt x="1375" y="4239"/>
                    </a:lnTo>
                    <a:lnTo>
                      <a:pt x="2041" y="4181"/>
                    </a:lnTo>
                    <a:lnTo>
                      <a:pt x="2779" y="4095"/>
                    </a:lnTo>
                    <a:lnTo>
                      <a:pt x="3560" y="3979"/>
                    </a:lnTo>
                    <a:lnTo>
                      <a:pt x="3965" y="3906"/>
                    </a:lnTo>
                    <a:lnTo>
                      <a:pt x="4370" y="3834"/>
                    </a:lnTo>
                    <a:lnTo>
                      <a:pt x="4775" y="3747"/>
                    </a:lnTo>
                    <a:lnTo>
                      <a:pt x="5166" y="3646"/>
                    </a:lnTo>
                    <a:lnTo>
                      <a:pt x="5556" y="3530"/>
                    </a:lnTo>
                    <a:lnTo>
                      <a:pt x="5933" y="3415"/>
                    </a:lnTo>
                    <a:lnTo>
                      <a:pt x="6294" y="3284"/>
                    </a:lnTo>
                    <a:lnTo>
                      <a:pt x="6627" y="3140"/>
                    </a:lnTo>
                    <a:lnTo>
                      <a:pt x="6945" y="2981"/>
                    </a:lnTo>
                    <a:lnTo>
                      <a:pt x="7235" y="2807"/>
                    </a:lnTo>
                    <a:lnTo>
                      <a:pt x="7510" y="2619"/>
                    </a:lnTo>
                    <a:lnTo>
                      <a:pt x="7741" y="2431"/>
                    </a:lnTo>
                    <a:lnTo>
                      <a:pt x="7842" y="2315"/>
                    </a:lnTo>
                    <a:lnTo>
                      <a:pt x="7929" y="2214"/>
                    </a:lnTo>
                    <a:lnTo>
                      <a:pt x="8016" y="2098"/>
                    </a:lnTo>
                    <a:lnTo>
                      <a:pt x="8088" y="1982"/>
                    </a:lnTo>
                    <a:lnTo>
                      <a:pt x="8146" y="1867"/>
                    </a:lnTo>
                    <a:lnTo>
                      <a:pt x="8204" y="1736"/>
                    </a:lnTo>
                    <a:lnTo>
                      <a:pt x="8247" y="1606"/>
                    </a:lnTo>
                    <a:lnTo>
                      <a:pt x="8276" y="1476"/>
                    </a:lnTo>
                    <a:lnTo>
                      <a:pt x="8291" y="1331"/>
                    </a:lnTo>
                    <a:lnTo>
                      <a:pt x="8291" y="1201"/>
                    </a:lnTo>
                    <a:lnTo>
                      <a:pt x="8276" y="1056"/>
                    </a:lnTo>
                    <a:lnTo>
                      <a:pt x="8262" y="897"/>
                    </a:lnTo>
                    <a:lnTo>
                      <a:pt x="8219" y="753"/>
                    </a:lnTo>
                    <a:lnTo>
                      <a:pt x="8175" y="622"/>
                    </a:lnTo>
                    <a:lnTo>
                      <a:pt x="8117" y="507"/>
                    </a:lnTo>
                    <a:lnTo>
                      <a:pt x="8059" y="405"/>
                    </a:lnTo>
                    <a:lnTo>
                      <a:pt x="7987" y="304"/>
                    </a:lnTo>
                    <a:lnTo>
                      <a:pt x="7900" y="232"/>
                    </a:lnTo>
                    <a:lnTo>
                      <a:pt x="7813" y="159"/>
                    </a:lnTo>
                    <a:lnTo>
                      <a:pt x="7712" y="116"/>
                    </a:lnTo>
                    <a:lnTo>
                      <a:pt x="7611" y="73"/>
                    </a:lnTo>
                    <a:lnTo>
                      <a:pt x="7495" y="29"/>
                    </a:lnTo>
                    <a:lnTo>
                      <a:pt x="7379" y="15"/>
                    </a:lnTo>
                    <a:lnTo>
                      <a:pt x="72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9" name="Google Shape;311;p19">
                <a:extLst>
                  <a:ext uri="{FF2B5EF4-FFF2-40B4-BE49-F238E27FC236}">
                    <a16:creationId xmlns:a16="http://schemas.microsoft.com/office/drawing/2014/main" id="{6365EC78-E396-4E8A-2A8B-828721DC7528}"/>
                  </a:ext>
                </a:extLst>
              </p:cNvPr>
              <p:cNvSpPr/>
              <p:nvPr/>
            </p:nvSpPr>
            <p:spPr>
              <a:xfrm>
                <a:off x="4223783" y="1686020"/>
                <a:ext cx="1099147" cy="1157295"/>
              </a:xfrm>
              <a:custGeom>
                <a:avLst/>
                <a:gdLst/>
                <a:ahLst/>
                <a:cxnLst/>
                <a:rect l="l" t="t" r="r" b="b"/>
                <a:pathLst>
                  <a:path w="60186" h="63370" extrusionOk="0">
                    <a:moveTo>
                      <a:pt x="22787" y="1"/>
                    </a:moveTo>
                    <a:lnTo>
                      <a:pt x="22324" y="15"/>
                    </a:lnTo>
                    <a:lnTo>
                      <a:pt x="21846" y="44"/>
                    </a:lnTo>
                    <a:lnTo>
                      <a:pt x="21369" y="88"/>
                    </a:lnTo>
                    <a:lnTo>
                      <a:pt x="20906" y="131"/>
                    </a:lnTo>
                    <a:lnTo>
                      <a:pt x="20428" y="189"/>
                    </a:lnTo>
                    <a:lnTo>
                      <a:pt x="19966" y="261"/>
                    </a:lnTo>
                    <a:lnTo>
                      <a:pt x="19488" y="333"/>
                    </a:lnTo>
                    <a:lnTo>
                      <a:pt x="19011" y="420"/>
                    </a:lnTo>
                    <a:lnTo>
                      <a:pt x="18533" y="522"/>
                    </a:lnTo>
                    <a:lnTo>
                      <a:pt x="18056" y="637"/>
                    </a:lnTo>
                    <a:lnTo>
                      <a:pt x="17593" y="753"/>
                    </a:lnTo>
                    <a:lnTo>
                      <a:pt x="17115" y="898"/>
                    </a:lnTo>
                    <a:lnTo>
                      <a:pt x="16638" y="1042"/>
                    </a:lnTo>
                    <a:lnTo>
                      <a:pt x="16161" y="1187"/>
                    </a:lnTo>
                    <a:lnTo>
                      <a:pt x="15683" y="1361"/>
                    </a:lnTo>
                    <a:lnTo>
                      <a:pt x="15220" y="1534"/>
                    </a:lnTo>
                    <a:lnTo>
                      <a:pt x="14743" y="1722"/>
                    </a:lnTo>
                    <a:lnTo>
                      <a:pt x="14265" y="1925"/>
                    </a:lnTo>
                    <a:lnTo>
                      <a:pt x="13802" y="2142"/>
                    </a:lnTo>
                    <a:lnTo>
                      <a:pt x="13325" y="2373"/>
                    </a:lnTo>
                    <a:lnTo>
                      <a:pt x="12847" y="2605"/>
                    </a:lnTo>
                    <a:lnTo>
                      <a:pt x="12384" y="2865"/>
                    </a:lnTo>
                    <a:lnTo>
                      <a:pt x="11907" y="3126"/>
                    </a:lnTo>
                    <a:lnTo>
                      <a:pt x="11444" y="3401"/>
                    </a:lnTo>
                    <a:lnTo>
                      <a:pt x="10981" y="3690"/>
                    </a:lnTo>
                    <a:lnTo>
                      <a:pt x="10518" y="3979"/>
                    </a:lnTo>
                    <a:lnTo>
                      <a:pt x="10055" y="4298"/>
                    </a:lnTo>
                    <a:lnTo>
                      <a:pt x="9592" y="4630"/>
                    </a:lnTo>
                    <a:lnTo>
                      <a:pt x="9129" y="4963"/>
                    </a:lnTo>
                    <a:lnTo>
                      <a:pt x="8666" y="5325"/>
                    </a:lnTo>
                    <a:lnTo>
                      <a:pt x="8218" y="5687"/>
                    </a:lnTo>
                    <a:lnTo>
                      <a:pt x="7755" y="6063"/>
                    </a:lnTo>
                    <a:lnTo>
                      <a:pt x="7306" y="6453"/>
                    </a:lnTo>
                    <a:lnTo>
                      <a:pt x="6858" y="6858"/>
                    </a:lnTo>
                    <a:lnTo>
                      <a:pt x="6409" y="7278"/>
                    </a:lnTo>
                    <a:lnTo>
                      <a:pt x="5961" y="7712"/>
                    </a:lnTo>
                    <a:lnTo>
                      <a:pt x="5512" y="8161"/>
                    </a:lnTo>
                    <a:lnTo>
                      <a:pt x="0" y="14150"/>
                    </a:lnTo>
                    <a:lnTo>
                      <a:pt x="145" y="14526"/>
                    </a:lnTo>
                    <a:lnTo>
                      <a:pt x="304" y="14888"/>
                    </a:lnTo>
                    <a:lnTo>
                      <a:pt x="463" y="15235"/>
                    </a:lnTo>
                    <a:lnTo>
                      <a:pt x="622" y="15582"/>
                    </a:lnTo>
                    <a:lnTo>
                      <a:pt x="796" y="15930"/>
                    </a:lnTo>
                    <a:lnTo>
                      <a:pt x="969" y="16248"/>
                    </a:lnTo>
                    <a:lnTo>
                      <a:pt x="1158" y="16581"/>
                    </a:lnTo>
                    <a:lnTo>
                      <a:pt x="1346" y="16885"/>
                    </a:lnTo>
                    <a:lnTo>
                      <a:pt x="1534" y="17188"/>
                    </a:lnTo>
                    <a:lnTo>
                      <a:pt x="1736" y="17492"/>
                    </a:lnTo>
                    <a:lnTo>
                      <a:pt x="1939" y="17782"/>
                    </a:lnTo>
                    <a:lnTo>
                      <a:pt x="2156" y="18056"/>
                    </a:lnTo>
                    <a:lnTo>
                      <a:pt x="2373" y="18331"/>
                    </a:lnTo>
                    <a:lnTo>
                      <a:pt x="2590" y="18592"/>
                    </a:lnTo>
                    <a:lnTo>
                      <a:pt x="3038" y="19098"/>
                    </a:lnTo>
                    <a:lnTo>
                      <a:pt x="3516" y="19576"/>
                    </a:lnTo>
                    <a:lnTo>
                      <a:pt x="4008" y="20024"/>
                    </a:lnTo>
                    <a:lnTo>
                      <a:pt x="4514" y="20444"/>
                    </a:lnTo>
                    <a:lnTo>
                      <a:pt x="5035" y="20834"/>
                    </a:lnTo>
                    <a:lnTo>
                      <a:pt x="5570" y="21210"/>
                    </a:lnTo>
                    <a:lnTo>
                      <a:pt x="6120" y="21543"/>
                    </a:lnTo>
                    <a:lnTo>
                      <a:pt x="6684" y="21861"/>
                    </a:lnTo>
                    <a:lnTo>
                      <a:pt x="7263" y="22151"/>
                    </a:lnTo>
                    <a:lnTo>
                      <a:pt x="7842" y="22426"/>
                    </a:lnTo>
                    <a:lnTo>
                      <a:pt x="8435" y="22657"/>
                    </a:lnTo>
                    <a:lnTo>
                      <a:pt x="9042" y="22889"/>
                    </a:lnTo>
                    <a:lnTo>
                      <a:pt x="9650" y="23091"/>
                    </a:lnTo>
                    <a:lnTo>
                      <a:pt x="10272" y="23265"/>
                    </a:lnTo>
                    <a:lnTo>
                      <a:pt x="10894" y="23424"/>
                    </a:lnTo>
                    <a:lnTo>
                      <a:pt x="11531" y="23569"/>
                    </a:lnTo>
                    <a:lnTo>
                      <a:pt x="12167" y="23684"/>
                    </a:lnTo>
                    <a:lnTo>
                      <a:pt x="12804" y="23786"/>
                    </a:lnTo>
                    <a:lnTo>
                      <a:pt x="13441" y="23872"/>
                    </a:lnTo>
                    <a:lnTo>
                      <a:pt x="14092" y="23945"/>
                    </a:lnTo>
                    <a:lnTo>
                      <a:pt x="14728" y="24003"/>
                    </a:lnTo>
                    <a:lnTo>
                      <a:pt x="15365" y="24046"/>
                    </a:lnTo>
                    <a:lnTo>
                      <a:pt x="16001" y="24075"/>
                    </a:lnTo>
                    <a:lnTo>
                      <a:pt x="16638" y="24089"/>
                    </a:lnTo>
                    <a:lnTo>
                      <a:pt x="17275" y="24089"/>
                    </a:lnTo>
                    <a:lnTo>
                      <a:pt x="17911" y="24075"/>
                    </a:lnTo>
                    <a:lnTo>
                      <a:pt x="18533" y="24046"/>
                    </a:lnTo>
                    <a:lnTo>
                      <a:pt x="19141" y="24017"/>
                    </a:lnTo>
                    <a:lnTo>
                      <a:pt x="19763" y="23974"/>
                    </a:lnTo>
                    <a:lnTo>
                      <a:pt x="20356" y="23930"/>
                    </a:lnTo>
                    <a:lnTo>
                      <a:pt x="20949" y="23872"/>
                    </a:lnTo>
                    <a:lnTo>
                      <a:pt x="22107" y="23728"/>
                    </a:lnTo>
                    <a:lnTo>
                      <a:pt x="23206" y="23569"/>
                    </a:lnTo>
                    <a:lnTo>
                      <a:pt x="24262" y="23381"/>
                    </a:lnTo>
                    <a:lnTo>
                      <a:pt x="25246" y="23192"/>
                    </a:lnTo>
                    <a:lnTo>
                      <a:pt x="26158" y="23004"/>
                    </a:lnTo>
                    <a:lnTo>
                      <a:pt x="26982" y="22802"/>
                    </a:lnTo>
                    <a:lnTo>
                      <a:pt x="27735" y="22614"/>
                    </a:lnTo>
                    <a:lnTo>
                      <a:pt x="28386" y="22440"/>
                    </a:lnTo>
                    <a:lnTo>
                      <a:pt x="28950" y="22281"/>
                    </a:lnTo>
                    <a:lnTo>
                      <a:pt x="29717" y="22049"/>
                    </a:lnTo>
                    <a:lnTo>
                      <a:pt x="29977" y="21963"/>
                    </a:lnTo>
                    <a:lnTo>
                      <a:pt x="29977" y="21963"/>
                    </a:lnTo>
                    <a:lnTo>
                      <a:pt x="29963" y="22035"/>
                    </a:lnTo>
                    <a:lnTo>
                      <a:pt x="29919" y="22252"/>
                    </a:lnTo>
                    <a:lnTo>
                      <a:pt x="29861" y="22599"/>
                    </a:lnTo>
                    <a:lnTo>
                      <a:pt x="29818" y="23048"/>
                    </a:lnTo>
                    <a:lnTo>
                      <a:pt x="29804" y="23308"/>
                    </a:lnTo>
                    <a:lnTo>
                      <a:pt x="29804" y="23598"/>
                    </a:lnTo>
                    <a:lnTo>
                      <a:pt x="29804" y="23901"/>
                    </a:lnTo>
                    <a:lnTo>
                      <a:pt x="29818" y="24220"/>
                    </a:lnTo>
                    <a:lnTo>
                      <a:pt x="29847" y="24552"/>
                    </a:lnTo>
                    <a:lnTo>
                      <a:pt x="29905" y="24900"/>
                    </a:lnTo>
                    <a:lnTo>
                      <a:pt x="29963" y="25247"/>
                    </a:lnTo>
                    <a:lnTo>
                      <a:pt x="30049" y="25623"/>
                    </a:lnTo>
                    <a:lnTo>
                      <a:pt x="30165" y="25999"/>
                    </a:lnTo>
                    <a:lnTo>
                      <a:pt x="30295" y="26375"/>
                    </a:lnTo>
                    <a:lnTo>
                      <a:pt x="30455" y="26751"/>
                    </a:lnTo>
                    <a:lnTo>
                      <a:pt x="30657" y="27142"/>
                    </a:lnTo>
                    <a:lnTo>
                      <a:pt x="30874" y="27518"/>
                    </a:lnTo>
                    <a:lnTo>
                      <a:pt x="31135" y="27894"/>
                    </a:lnTo>
                    <a:lnTo>
                      <a:pt x="31424" y="28271"/>
                    </a:lnTo>
                    <a:lnTo>
                      <a:pt x="31583" y="28459"/>
                    </a:lnTo>
                    <a:lnTo>
                      <a:pt x="31757" y="28632"/>
                    </a:lnTo>
                    <a:lnTo>
                      <a:pt x="31930" y="28820"/>
                    </a:lnTo>
                    <a:lnTo>
                      <a:pt x="32118" y="28994"/>
                    </a:lnTo>
                    <a:lnTo>
                      <a:pt x="32321" y="29168"/>
                    </a:lnTo>
                    <a:lnTo>
                      <a:pt x="32538" y="29341"/>
                    </a:lnTo>
                    <a:lnTo>
                      <a:pt x="32755" y="29515"/>
                    </a:lnTo>
                    <a:lnTo>
                      <a:pt x="32986" y="29674"/>
                    </a:lnTo>
                    <a:lnTo>
                      <a:pt x="33232" y="29833"/>
                    </a:lnTo>
                    <a:lnTo>
                      <a:pt x="33493" y="29992"/>
                    </a:lnTo>
                    <a:lnTo>
                      <a:pt x="33768" y="30137"/>
                    </a:lnTo>
                    <a:lnTo>
                      <a:pt x="34043" y="30296"/>
                    </a:lnTo>
                    <a:lnTo>
                      <a:pt x="34332" y="30441"/>
                    </a:lnTo>
                    <a:lnTo>
                      <a:pt x="34650" y="30571"/>
                    </a:lnTo>
                    <a:lnTo>
                      <a:pt x="34968" y="30701"/>
                    </a:lnTo>
                    <a:lnTo>
                      <a:pt x="35301" y="30831"/>
                    </a:lnTo>
                    <a:lnTo>
                      <a:pt x="35648" y="30947"/>
                    </a:lnTo>
                    <a:lnTo>
                      <a:pt x="36010" y="31063"/>
                    </a:lnTo>
                    <a:lnTo>
                      <a:pt x="35967" y="31309"/>
                    </a:lnTo>
                    <a:lnTo>
                      <a:pt x="35837" y="32018"/>
                    </a:lnTo>
                    <a:lnTo>
                      <a:pt x="35677" y="33117"/>
                    </a:lnTo>
                    <a:lnTo>
                      <a:pt x="35591" y="33812"/>
                    </a:lnTo>
                    <a:lnTo>
                      <a:pt x="35504" y="34579"/>
                    </a:lnTo>
                    <a:lnTo>
                      <a:pt x="35431" y="35432"/>
                    </a:lnTo>
                    <a:lnTo>
                      <a:pt x="35359" y="36344"/>
                    </a:lnTo>
                    <a:lnTo>
                      <a:pt x="35287" y="37313"/>
                    </a:lnTo>
                    <a:lnTo>
                      <a:pt x="35243" y="38355"/>
                    </a:lnTo>
                    <a:lnTo>
                      <a:pt x="35214" y="39425"/>
                    </a:lnTo>
                    <a:lnTo>
                      <a:pt x="35214" y="40554"/>
                    </a:lnTo>
                    <a:lnTo>
                      <a:pt x="35229" y="41711"/>
                    </a:lnTo>
                    <a:lnTo>
                      <a:pt x="35287" y="42897"/>
                    </a:lnTo>
                    <a:lnTo>
                      <a:pt x="35330" y="43505"/>
                    </a:lnTo>
                    <a:lnTo>
                      <a:pt x="35374" y="44113"/>
                    </a:lnTo>
                    <a:lnTo>
                      <a:pt x="35431" y="44735"/>
                    </a:lnTo>
                    <a:lnTo>
                      <a:pt x="35504" y="45342"/>
                    </a:lnTo>
                    <a:lnTo>
                      <a:pt x="35576" y="45965"/>
                    </a:lnTo>
                    <a:lnTo>
                      <a:pt x="35663" y="46587"/>
                    </a:lnTo>
                    <a:lnTo>
                      <a:pt x="35764" y="47209"/>
                    </a:lnTo>
                    <a:lnTo>
                      <a:pt x="35880" y="47831"/>
                    </a:lnTo>
                    <a:lnTo>
                      <a:pt x="35996" y="48439"/>
                    </a:lnTo>
                    <a:lnTo>
                      <a:pt x="36140" y="49061"/>
                    </a:lnTo>
                    <a:lnTo>
                      <a:pt x="36285" y="49683"/>
                    </a:lnTo>
                    <a:lnTo>
                      <a:pt x="36444" y="50290"/>
                    </a:lnTo>
                    <a:lnTo>
                      <a:pt x="36632" y="50898"/>
                    </a:lnTo>
                    <a:lnTo>
                      <a:pt x="36820" y="51506"/>
                    </a:lnTo>
                    <a:lnTo>
                      <a:pt x="37023" y="52099"/>
                    </a:lnTo>
                    <a:lnTo>
                      <a:pt x="37240" y="52692"/>
                    </a:lnTo>
                    <a:lnTo>
                      <a:pt x="37486" y="53285"/>
                    </a:lnTo>
                    <a:lnTo>
                      <a:pt x="37746" y="53864"/>
                    </a:lnTo>
                    <a:lnTo>
                      <a:pt x="38007" y="54428"/>
                    </a:lnTo>
                    <a:lnTo>
                      <a:pt x="38296" y="54978"/>
                    </a:lnTo>
                    <a:lnTo>
                      <a:pt x="38614" y="55528"/>
                    </a:lnTo>
                    <a:lnTo>
                      <a:pt x="38933" y="56063"/>
                    </a:lnTo>
                    <a:lnTo>
                      <a:pt x="39280" y="56598"/>
                    </a:lnTo>
                    <a:lnTo>
                      <a:pt x="39642" y="57105"/>
                    </a:lnTo>
                    <a:lnTo>
                      <a:pt x="40018" y="57597"/>
                    </a:lnTo>
                    <a:lnTo>
                      <a:pt x="40423" y="58089"/>
                    </a:lnTo>
                    <a:lnTo>
                      <a:pt x="40842" y="58551"/>
                    </a:lnTo>
                    <a:lnTo>
                      <a:pt x="41291" y="59000"/>
                    </a:lnTo>
                    <a:lnTo>
                      <a:pt x="41754" y="59434"/>
                    </a:lnTo>
                    <a:lnTo>
                      <a:pt x="42246" y="59854"/>
                    </a:lnTo>
                    <a:lnTo>
                      <a:pt x="42752" y="60244"/>
                    </a:lnTo>
                    <a:lnTo>
                      <a:pt x="43287" y="60620"/>
                    </a:lnTo>
                    <a:lnTo>
                      <a:pt x="44083" y="61141"/>
                    </a:lnTo>
                    <a:lnTo>
                      <a:pt x="44835" y="61604"/>
                    </a:lnTo>
                    <a:lnTo>
                      <a:pt x="45559" y="62009"/>
                    </a:lnTo>
                    <a:lnTo>
                      <a:pt x="45906" y="62183"/>
                    </a:lnTo>
                    <a:lnTo>
                      <a:pt x="46253" y="62356"/>
                    </a:lnTo>
                    <a:lnTo>
                      <a:pt x="46586" y="62501"/>
                    </a:lnTo>
                    <a:lnTo>
                      <a:pt x="46919" y="62646"/>
                    </a:lnTo>
                    <a:lnTo>
                      <a:pt x="47237" y="62776"/>
                    </a:lnTo>
                    <a:lnTo>
                      <a:pt x="47555" y="62892"/>
                    </a:lnTo>
                    <a:lnTo>
                      <a:pt x="47859" y="62993"/>
                    </a:lnTo>
                    <a:lnTo>
                      <a:pt x="48163" y="63080"/>
                    </a:lnTo>
                    <a:lnTo>
                      <a:pt x="48452" y="63167"/>
                    </a:lnTo>
                    <a:lnTo>
                      <a:pt x="48756" y="63225"/>
                    </a:lnTo>
                    <a:lnTo>
                      <a:pt x="49031" y="63282"/>
                    </a:lnTo>
                    <a:lnTo>
                      <a:pt x="49320" y="63326"/>
                    </a:lnTo>
                    <a:lnTo>
                      <a:pt x="49581" y="63355"/>
                    </a:lnTo>
                    <a:lnTo>
                      <a:pt x="49856" y="63369"/>
                    </a:lnTo>
                    <a:lnTo>
                      <a:pt x="50377" y="63369"/>
                    </a:lnTo>
                    <a:lnTo>
                      <a:pt x="50637" y="63355"/>
                    </a:lnTo>
                    <a:lnTo>
                      <a:pt x="50897" y="63326"/>
                    </a:lnTo>
                    <a:lnTo>
                      <a:pt x="51143" y="63282"/>
                    </a:lnTo>
                    <a:lnTo>
                      <a:pt x="51389" y="63239"/>
                    </a:lnTo>
                    <a:lnTo>
                      <a:pt x="51621" y="63167"/>
                    </a:lnTo>
                    <a:lnTo>
                      <a:pt x="51867" y="63109"/>
                    </a:lnTo>
                    <a:lnTo>
                      <a:pt x="52098" y="63022"/>
                    </a:lnTo>
                    <a:lnTo>
                      <a:pt x="52330" y="62935"/>
                    </a:lnTo>
                    <a:lnTo>
                      <a:pt x="52561" y="62834"/>
                    </a:lnTo>
                    <a:lnTo>
                      <a:pt x="52793" y="62718"/>
                    </a:lnTo>
                    <a:lnTo>
                      <a:pt x="53010" y="62602"/>
                    </a:lnTo>
                    <a:lnTo>
                      <a:pt x="53241" y="62472"/>
                    </a:lnTo>
                    <a:lnTo>
                      <a:pt x="53675" y="62183"/>
                    </a:lnTo>
                    <a:lnTo>
                      <a:pt x="54124" y="61865"/>
                    </a:lnTo>
                    <a:lnTo>
                      <a:pt x="54558" y="61503"/>
                    </a:lnTo>
                    <a:lnTo>
                      <a:pt x="54992" y="61112"/>
                    </a:lnTo>
                    <a:lnTo>
                      <a:pt x="55426" y="60678"/>
                    </a:lnTo>
                    <a:lnTo>
                      <a:pt x="55860" y="60230"/>
                    </a:lnTo>
                    <a:lnTo>
                      <a:pt x="56308" y="59738"/>
                    </a:lnTo>
                    <a:lnTo>
                      <a:pt x="56742" y="59217"/>
                    </a:lnTo>
                    <a:lnTo>
                      <a:pt x="57205" y="58682"/>
                    </a:lnTo>
                    <a:lnTo>
                      <a:pt x="58146" y="57510"/>
                    </a:lnTo>
                    <a:lnTo>
                      <a:pt x="60186" y="54906"/>
                    </a:lnTo>
                    <a:lnTo>
                      <a:pt x="60142" y="54399"/>
                    </a:lnTo>
                    <a:lnTo>
                      <a:pt x="60084" y="53893"/>
                    </a:lnTo>
                    <a:lnTo>
                      <a:pt x="59998" y="53415"/>
                    </a:lnTo>
                    <a:lnTo>
                      <a:pt x="59911" y="52924"/>
                    </a:lnTo>
                    <a:lnTo>
                      <a:pt x="59810" y="52461"/>
                    </a:lnTo>
                    <a:lnTo>
                      <a:pt x="59694" y="51998"/>
                    </a:lnTo>
                    <a:lnTo>
                      <a:pt x="59564" y="51535"/>
                    </a:lnTo>
                    <a:lnTo>
                      <a:pt x="59419" y="51101"/>
                    </a:lnTo>
                    <a:lnTo>
                      <a:pt x="59274" y="50652"/>
                    </a:lnTo>
                    <a:lnTo>
                      <a:pt x="59101" y="50218"/>
                    </a:lnTo>
                    <a:lnTo>
                      <a:pt x="58927" y="49799"/>
                    </a:lnTo>
                    <a:lnTo>
                      <a:pt x="58739" y="49379"/>
                    </a:lnTo>
                    <a:lnTo>
                      <a:pt x="58551" y="48974"/>
                    </a:lnTo>
                    <a:lnTo>
                      <a:pt x="58348" y="48569"/>
                    </a:lnTo>
                    <a:lnTo>
                      <a:pt x="58131" y="48164"/>
                    </a:lnTo>
                    <a:lnTo>
                      <a:pt x="57914" y="47759"/>
                    </a:lnTo>
                    <a:lnTo>
                      <a:pt x="57451" y="46977"/>
                    </a:lnTo>
                    <a:lnTo>
                      <a:pt x="56959" y="46211"/>
                    </a:lnTo>
                    <a:lnTo>
                      <a:pt x="56453" y="45458"/>
                    </a:lnTo>
                    <a:lnTo>
                      <a:pt x="55932" y="44706"/>
                    </a:lnTo>
                    <a:lnTo>
                      <a:pt x="54847" y="43201"/>
                    </a:lnTo>
                    <a:lnTo>
                      <a:pt x="53762" y="41682"/>
                    </a:lnTo>
                    <a:lnTo>
                      <a:pt x="53227" y="40901"/>
                    </a:lnTo>
                    <a:lnTo>
                      <a:pt x="52691" y="40120"/>
                    </a:lnTo>
                    <a:lnTo>
                      <a:pt x="52171" y="39309"/>
                    </a:lnTo>
                    <a:lnTo>
                      <a:pt x="51679" y="38485"/>
                    </a:lnTo>
                    <a:lnTo>
                      <a:pt x="51433" y="38051"/>
                    </a:lnTo>
                    <a:lnTo>
                      <a:pt x="51201" y="37631"/>
                    </a:lnTo>
                    <a:lnTo>
                      <a:pt x="50970" y="37183"/>
                    </a:lnTo>
                    <a:lnTo>
                      <a:pt x="50753" y="36749"/>
                    </a:lnTo>
                    <a:lnTo>
                      <a:pt x="50550" y="36286"/>
                    </a:lnTo>
                    <a:lnTo>
                      <a:pt x="50348" y="35823"/>
                    </a:lnTo>
                    <a:lnTo>
                      <a:pt x="50145" y="35360"/>
                    </a:lnTo>
                    <a:lnTo>
                      <a:pt x="49957" y="34882"/>
                    </a:lnTo>
                    <a:lnTo>
                      <a:pt x="49783" y="34390"/>
                    </a:lnTo>
                    <a:lnTo>
                      <a:pt x="49624" y="33899"/>
                    </a:lnTo>
                    <a:lnTo>
                      <a:pt x="49465" y="33378"/>
                    </a:lnTo>
                    <a:lnTo>
                      <a:pt x="49335" y="32857"/>
                    </a:lnTo>
                    <a:lnTo>
                      <a:pt x="49205" y="32336"/>
                    </a:lnTo>
                    <a:lnTo>
                      <a:pt x="49089" y="31786"/>
                    </a:lnTo>
                    <a:lnTo>
                      <a:pt x="48988" y="31236"/>
                    </a:lnTo>
                    <a:lnTo>
                      <a:pt x="48901" y="30658"/>
                    </a:lnTo>
                    <a:lnTo>
                      <a:pt x="48829" y="30079"/>
                    </a:lnTo>
                    <a:lnTo>
                      <a:pt x="48756" y="29486"/>
                    </a:lnTo>
                    <a:lnTo>
                      <a:pt x="48713" y="28878"/>
                    </a:lnTo>
                    <a:lnTo>
                      <a:pt x="48698" y="28256"/>
                    </a:lnTo>
                    <a:lnTo>
                      <a:pt x="48684" y="27620"/>
                    </a:lnTo>
                    <a:lnTo>
                      <a:pt x="48684" y="26954"/>
                    </a:lnTo>
                    <a:lnTo>
                      <a:pt x="48713" y="26289"/>
                    </a:lnTo>
                    <a:lnTo>
                      <a:pt x="48756" y="25609"/>
                    </a:lnTo>
                    <a:lnTo>
                      <a:pt x="48785" y="25189"/>
                    </a:lnTo>
                    <a:lnTo>
                      <a:pt x="48800" y="24769"/>
                    </a:lnTo>
                    <a:lnTo>
                      <a:pt x="48800" y="24350"/>
                    </a:lnTo>
                    <a:lnTo>
                      <a:pt x="48800" y="23930"/>
                    </a:lnTo>
                    <a:lnTo>
                      <a:pt x="48785" y="23511"/>
                    </a:lnTo>
                    <a:lnTo>
                      <a:pt x="48771" y="23091"/>
                    </a:lnTo>
                    <a:lnTo>
                      <a:pt x="48742" y="22672"/>
                    </a:lnTo>
                    <a:lnTo>
                      <a:pt x="48698" y="22252"/>
                    </a:lnTo>
                    <a:lnTo>
                      <a:pt x="48640" y="21832"/>
                    </a:lnTo>
                    <a:lnTo>
                      <a:pt x="48583" y="21413"/>
                    </a:lnTo>
                    <a:lnTo>
                      <a:pt x="48525" y="20993"/>
                    </a:lnTo>
                    <a:lnTo>
                      <a:pt x="48438" y="20588"/>
                    </a:lnTo>
                    <a:lnTo>
                      <a:pt x="48366" y="20169"/>
                    </a:lnTo>
                    <a:lnTo>
                      <a:pt x="48264" y="19749"/>
                    </a:lnTo>
                    <a:lnTo>
                      <a:pt x="48047" y="18924"/>
                    </a:lnTo>
                    <a:lnTo>
                      <a:pt x="47801" y="18114"/>
                    </a:lnTo>
                    <a:lnTo>
                      <a:pt x="47526" y="17304"/>
                    </a:lnTo>
                    <a:lnTo>
                      <a:pt x="47223" y="16494"/>
                    </a:lnTo>
                    <a:lnTo>
                      <a:pt x="46875" y="15698"/>
                    </a:lnTo>
                    <a:lnTo>
                      <a:pt x="46514" y="14917"/>
                    </a:lnTo>
                    <a:lnTo>
                      <a:pt x="46109" y="14136"/>
                    </a:lnTo>
                    <a:lnTo>
                      <a:pt x="45675" y="13369"/>
                    </a:lnTo>
                    <a:lnTo>
                      <a:pt x="45212" y="12617"/>
                    </a:lnTo>
                    <a:lnTo>
                      <a:pt x="44734" y="11879"/>
                    </a:lnTo>
                    <a:lnTo>
                      <a:pt x="44228" y="11141"/>
                    </a:lnTo>
                    <a:lnTo>
                      <a:pt x="43678" y="10432"/>
                    </a:lnTo>
                    <a:lnTo>
                      <a:pt x="43128" y="9737"/>
                    </a:lnTo>
                    <a:lnTo>
                      <a:pt x="42535" y="9058"/>
                    </a:lnTo>
                    <a:lnTo>
                      <a:pt x="41927" y="8392"/>
                    </a:lnTo>
                    <a:lnTo>
                      <a:pt x="41291" y="7741"/>
                    </a:lnTo>
                    <a:lnTo>
                      <a:pt x="40640" y="7119"/>
                    </a:lnTo>
                    <a:lnTo>
                      <a:pt x="39974" y="6511"/>
                    </a:lnTo>
                    <a:lnTo>
                      <a:pt x="39280" y="5932"/>
                    </a:lnTo>
                    <a:lnTo>
                      <a:pt x="38556" y="5368"/>
                    </a:lnTo>
                    <a:lnTo>
                      <a:pt x="37819" y="4818"/>
                    </a:lnTo>
                    <a:lnTo>
                      <a:pt x="37081" y="4312"/>
                    </a:lnTo>
                    <a:lnTo>
                      <a:pt x="36300" y="3820"/>
                    </a:lnTo>
                    <a:lnTo>
                      <a:pt x="35518" y="3343"/>
                    </a:lnTo>
                    <a:lnTo>
                      <a:pt x="34723" y="2909"/>
                    </a:lnTo>
                    <a:lnTo>
                      <a:pt x="33912" y="2489"/>
                    </a:lnTo>
                    <a:lnTo>
                      <a:pt x="33073" y="2113"/>
                    </a:lnTo>
                    <a:lnTo>
                      <a:pt x="32234" y="1751"/>
                    </a:lnTo>
                    <a:lnTo>
                      <a:pt x="31381" y="1433"/>
                    </a:lnTo>
                    <a:lnTo>
                      <a:pt x="30512" y="1129"/>
                    </a:lnTo>
                    <a:lnTo>
                      <a:pt x="29644" y="869"/>
                    </a:lnTo>
                    <a:lnTo>
                      <a:pt x="28747" y="637"/>
                    </a:lnTo>
                    <a:lnTo>
                      <a:pt x="28299" y="536"/>
                    </a:lnTo>
                    <a:lnTo>
                      <a:pt x="27850" y="449"/>
                    </a:lnTo>
                    <a:lnTo>
                      <a:pt x="27402" y="362"/>
                    </a:lnTo>
                    <a:lnTo>
                      <a:pt x="26953" y="276"/>
                    </a:lnTo>
                    <a:lnTo>
                      <a:pt x="26490" y="218"/>
                    </a:lnTo>
                    <a:lnTo>
                      <a:pt x="26027" y="160"/>
                    </a:lnTo>
                    <a:lnTo>
                      <a:pt x="25579" y="102"/>
                    </a:lnTo>
                    <a:lnTo>
                      <a:pt x="25116" y="59"/>
                    </a:lnTo>
                    <a:lnTo>
                      <a:pt x="24653" y="30"/>
                    </a:lnTo>
                    <a:lnTo>
                      <a:pt x="24190" y="15"/>
                    </a:lnTo>
                    <a:lnTo>
                      <a:pt x="237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0" name="Google Shape;312;p19">
                <a:extLst>
                  <a:ext uri="{FF2B5EF4-FFF2-40B4-BE49-F238E27FC236}">
                    <a16:creationId xmlns:a16="http://schemas.microsoft.com/office/drawing/2014/main" id="{553D5AD9-77B6-20BE-EDD9-804D3C3000EC}"/>
                  </a:ext>
                </a:extLst>
              </p:cNvPr>
              <p:cNvSpPr/>
              <p:nvPr/>
            </p:nvSpPr>
            <p:spPr>
              <a:xfrm>
                <a:off x="2894816" y="4124390"/>
                <a:ext cx="3354377" cy="607669"/>
              </a:xfrm>
              <a:custGeom>
                <a:avLst/>
                <a:gdLst/>
                <a:ahLst/>
                <a:cxnLst/>
                <a:rect l="l" t="t" r="r" b="b"/>
                <a:pathLst>
                  <a:path w="220719" h="42998" extrusionOk="0">
                    <a:moveTo>
                      <a:pt x="0" y="0"/>
                    </a:moveTo>
                    <a:lnTo>
                      <a:pt x="0" y="42998"/>
                    </a:lnTo>
                    <a:lnTo>
                      <a:pt x="220719" y="42998"/>
                    </a:lnTo>
                    <a:lnTo>
                      <a:pt x="2207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313;p19">
                <a:extLst>
                  <a:ext uri="{FF2B5EF4-FFF2-40B4-BE49-F238E27FC236}">
                    <a16:creationId xmlns:a16="http://schemas.microsoft.com/office/drawing/2014/main" id="{37740C1B-8A1B-97C5-099E-495056A5011E}"/>
                  </a:ext>
                </a:extLst>
              </p:cNvPr>
              <p:cNvSpPr/>
              <p:nvPr/>
            </p:nvSpPr>
            <p:spPr>
              <a:xfrm>
                <a:off x="3461807" y="4125710"/>
                <a:ext cx="2052705" cy="381540"/>
              </a:xfrm>
              <a:custGeom>
                <a:avLst/>
                <a:gdLst/>
                <a:ahLst/>
                <a:cxnLst/>
                <a:rect l="l" t="t" r="r" b="b"/>
                <a:pathLst>
                  <a:path w="112400" h="20892" extrusionOk="0">
                    <a:moveTo>
                      <a:pt x="1447" y="0"/>
                    </a:moveTo>
                    <a:lnTo>
                      <a:pt x="1273" y="246"/>
                    </a:lnTo>
                    <a:lnTo>
                      <a:pt x="1114" y="478"/>
                    </a:lnTo>
                    <a:lnTo>
                      <a:pt x="970" y="709"/>
                    </a:lnTo>
                    <a:lnTo>
                      <a:pt x="825" y="955"/>
                    </a:lnTo>
                    <a:lnTo>
                      <a:pt x="695" y="1187"/>
                    </a:lnTo>
                    <a:lnTo>
                      <a:pt x="579" y="1433"/>
                    </a:lnTo>
                    <a:lnTo>
                      <a:pt x="463" y="1664"/>
                    </a:lnTo>
                    <a:lnTo>
                      <a:pt x="362" y="1910"/>
                    </a:lnTo>
                    <a:lnTo>
                      <a:pt x="275" y="2156"/>
                    </a:lnTo>
                    <a:lnTo>
                      <a:pt x="203" y="2388"/>
                    </a:lnTo>
                    <a:lnTo>
                      <a:pt x="145" y="2633"/>
                    </a:lnTo>
                    <a:lnTo>
                      <a:pt x="87" y="2879"/>
                    </a:lnTo>
                    <a:lnTo>
                      <a:pt x="44" y="3125"/>
                    </a:lnTo>
                    <a:lnTo>
                      <a:pt x="15" y="3371"/>
                    </a:lnTo>
                    <a:lnTo>
                      <a:pt x="0" y="3632"/>
                    </a:lnTo>
                    <a:lnTo>
                      <a:pt x="0" y="3878"/>
                    </a:lnTo>
                    <a:lnTo>
                      <a:pt x="0" y="4095"/>
                    </a:lnTo>
                    <a:lnTo>
                      <a:pt x="15" y="4312"/>
                    </a:lnTo>
                    <a:lnTo>
                      <a:pt x="29" y="4529"/>
                    </a:lnTo>
                    <a:lnTo>
                      <a:pt x="73" y="4746"/>
                    </a:lnTo>
                    <a:lnTo>
                      <a:pt x="116" y="4963"/>
                    </a:lnTo>
                    <a:lnTo>
                      <a:pt x="159" y="5180"/>
                    </a:lnTo>
                    <a:lnTo>
                      <a:pt x="217" y="5397"/>
                    </a:lnTo>
                    <a:lnTo>
                      <a:pt x="290" y="5614"/>
                    </a:lnTo>
                    <a:lnTo>
                      <a:pt x="449" y="6048"/>
                    </a:lnTo>
                    <a:lnTo>
                      <a:pt x="637" y="6467"/>
                    </a:lnTo>
                    <a:lnTo>
                      <a:pt x="868" y="6887"/>
                    </a:lnTo>
                    <a:lnTo>
                      <a:pt x="1143" y="7307"/>
                    </a:lnTo>
                    <a:lnTo>
                      <a:pt x="1433" y="7712"/>
                    </a:lnTo>
                    <a:lnTo>
                      <a:pt x="1765" y="8131"/>
                    </a:lnTo>
                    <a:lnTo>
                      <a:pt x="2127" y="8536"/>
                    </a:lnTo>
                    <a:lnTo>
                      <a:pt x="2518" y="8941"/>
                    </a:lnTo>
                    <a:lnTo>
                      <a:pt x="2952" y="9332"/>
                    </a:lnTo>
                    <a:lnTo>
                      <a:pt x="3400" y="9723"/>
                    </a:lnTo>
                    <a:lnTo>
                      <a:pt x="3892" y="10113"/>
                    </a:lnTo>
                    <a:lnTo>
                      <a:pt x="4413" y="10504"/>
                    </a:lnTo>
                    <a:lnTo>
                      <a:pt x="4963" y="10880"/>
                    </a:lnTo>
                    <a:lnTo>
                      <a:pt x="5541" y="11256"/>
                    </a:lnTo>
                    <a:lnTo>
                      <a:pt x="6149" y="11618"/>
                    </a:lnTo>
                    <a:lnTo>
                      <a:pt x="6786" y="11980"/>
                    </a:lnTo>
                    <a:lnTo>
                      <a:pt x="7437" y="12341"/>
                    </a:lnTo>
                    <a:lnTo>
                      <a:pt x="8131" y="12703"/>
                    </a:lnTo>
                    <a:lnTo>
                      <a:pt x="8855" y="13050"/>
                    </a:lnTo>
                    <a:lnTo>
                      <a:pt x="9592" y="13383"/>
                    </a:lnTo>
                    <a:lnTo>
                      <a:pt x="10359" y="13730"/>
                    </a:lnTo>
                    <a:lnTo>
                      <a:pt x="11155" y="14049"/>
                    </a:lnTo>
                    <a:lnTo>
                      <a:pt x="11980" y="14381"/>
                    </a:lnTo>
                    <a:lnTo>
                      <a:pt x="12833" y="14700"/>
                    </a:lnTo>
                    <a:lnTo>
                      <a:pt x="13701" y="15003"/>
                    </a:lnTo>
                    <a:lnTo>
                      <a:pt x="14598" y="15322"/>
                    </a:lnTo>
                    <a:lnTo>
                      <a:pt x="15510" y="15611"/>
                    </a:lnTo>
                    <a:lnTo>
                      <a:pt x="16450" y="15900"/>
                    </a:lnTo>
                    <a:lnTo>
                      <a:pt x="17419" y="16190"/>
                    </a:lnTo>
                    <a:lnTo>
                      <a:pt x="18403" y="16465"/>
                    </a:lnTo>
                    <a:lnTo>
                      <a:pt x="19416" y="16739"/>
                    </a:lnTo>
                    <a:lnTo>
                      <a:pt x="20443" y="17000"/>
                    </a:lnTo>
                    <a:lnTo>
                      <a:pt x="21499" y="17260"/>
                    </a:lnTo>
                    <a:lnTo>
                      <a:pt x="22570" y="17506"/>
                    </a:lnTo>
                    <a:lnTo>
                      <a:pt x="23669" y="17752"/>
                    </a:lnTo>
                    <a:lnTo>
                      <a:pt x="24769" y="17984"/>
                    </a:lnTo>
                    <a:lnTo>
                      <a:pt x="25912" y="18215"/>
                    </a:lnTo>
                    <a:lnTo>
                      <a:pt x="27055" y="18432"/>
                    </a:lnTo>
                    <a:lnTo>
                      <a:pt x="28227" y="18635"/>
                    </a:lnTo>
                    <a:lnTo>
                      <a:pt x="29413" y="18837"/>
                    </a:lnTo>
                    <a:lnTo>
                      <a:pt x="30614" y="19025"/>
                    </a:lnTo>
                    <a:lnTo>
                      <a:pt x="31829" y="19213"/>
                    </a:lnTo>
                    <a:lnTo>
                      <a:pt x="33073" y="19387"/>
                    </a:lnTo>
                    <a:lnTo>
                      <a:pt x="34318" y="19546"/>
                    </a:lnTo>
                    <a:lnTo>
                      <a:pt x="35591" y="19705"/>
                    </a:lnTo>
                    <a:lnTo>
                      <a:pt x="36878" y="19865"/>
                    </a:lnTo>
                    <a:lnTo>
                      <a:pt x="38181" y="19995"/>
                    </a:lnTo>
                    <a:lnTo>
                      <a:pt x="39483" y="20125"/>
                    </a:lnTo>
                    <a:lnTo>
                      <a:pt x="40814" y="20241"/>
                    </a:lnTo>
                    <a:lnTo>
                      <a:pt x="42159" y="20356"/>
                    </a:lnTo>
                    <a:lnTo>
                      <a:pt x="43505" y="20458"/>
                    </a:lnTo>
                    <a:lnTo>
                      <a:pt x="44879" y="20544"/>
                    </a:lnTo>
                    <a:lnTo>
                      <a:pt x="46253" y="20631"/>
                    </a:lnTo>
                    <a:lnTo>
                      <a:pt x="47642" y="20689"/>
                    </a:lnTo>
                    <a:lnTo>
                      <a:pt x="49046" y="20747"/>
                    </a:lnTo>
                    <a:lnTo>
                      <a:pt x="50449" y="20805"/>
                    </a:lnTo>
                    <a:lnTo>
                      <a:pt x="51881" y="20834"/>
                    </a:lnTo>
                    <a:lnTo>
                      <a:pt x="53314" y="20863"/>
                    </a:lnTo>
                    <a:lnTo>
                      <a:pt x="54746" y="20892"/>
                    </a:lnTo>
                    <a:lnTo>
                      <a:pt x="57654" y="20892"/>
                    </a:lnTo>
                    <a:lnTo>
                      <a:pt x="59086" y="20863"/>
                    </a:lnTo>
                    <a:lnTo>
                      <a:pt x="60519" y="20834"/>
                    </a:lnTo>
                    <a:lnTo>
                      <a:pt x="61951" y="20805"/>
                    </a:lnTo>
                    <a:lnTo>
                      <a:pt x="63354" y="20747"/>
                    </a:lnTo>
                    <a:lnTo>
                      <a:pt x="64758" y="20689"/>
                    </a:lnTo>
                    <a:lnTo>
                      <a:pt x="66147" y="20631"/>
                    </a:lnTo>
                    <a:lnTo>
                      <a:pt x="67521" y="20544"/>
                    </a:lnTo>
                    <a:lnTo>
                      <a:pt x="68895" y="20458"/>
                    </a:lnTo>
                    <a:lnTo>
                      <a:pt x="70241" y="20356"/>
                    </a:lnTo>
                    <a:lnTo>
                      <a:pt x="71586" y="20241"/>
                    </a:lnTo>
                    <a:lnTo>
                      <a:pt x="72917" y="20125"/>
                    </a:lnTo>
                    <a:lnTo>
                      <a:pt x="74234" y="19995"/>
                    </a:lnTo>
                    <a:lnTo>
                      <a:pt x="75522" y="19865"/>
                    </a:lnTo>
                    <a:lnTo>
                      <a:pt x="76809" y="19705"/>
                    </a:lnTo>
                    <a:lnTo>
                      <a:pt x="78082" y="19546"/>
                    </a:lnTo>
                    <a:lnTo>
                      <a:pt x="79327" y="19387"/>
                    </a:lnTo>
                    <a:lnTo>
                      <a:pt x="80571" y="19213"/>
                    </a:lnTo>
                    <a:lnTo>
                      <a:pt x="81786" y="19025"/>
                    </a:lnTo>
                    <a:lnTo>
                      <a:pt x="82987" y="18837"/>
                    </a:lnTo>
                    <a:lnTo>
                      <a:pt x="84173" y="18635"/>
                    </a:lnTo>
                    <a:lnTo>
                      <a:pt x="85345" y="18432"/>
                    </a:lnTo>
                    <a:lnTo>
                      <a:pt x="86488" y="18215"/>
                    </a:lnTo>
                    <a:lnTo>
                      <a:pt x="87631" y="17984"/>
                    </a:lnTo>
                    <a:lnTo>
                      <a:pt x="88731" y="17752"/>
                    </a:lnTo>
                    <a:lnTo>
                      <a:pt x="89830" y="17506"/>
                    </a:lnTo>
                    <a:lnTo>
                      <a:pt x="90901" y="17260"/>
                    </a:lnTo>
                    <a:lnTo>
                      <a:pt x="91957" y="17000"/>
                    </a:lnTo>
                    <a:lnTo>
                      <a:pt x="92984" y="16739"/>
                    </a:lnTo>
                    <a:lnTo>
                      <a:pt x="93997" y="16465"/>
                    </a:lnTo>
                    <a:lnTo>
                      <a:pt x="94981" y="16190"/>
                    </a:lnTo>
                    <a:lnTo>
                      <a:pt x="95950" y="15900"/>
                    </a:lnTo>
                    <a:lnTo>
                      <a:pt x="96890" y="15611"/>
                    </a:lnTo>
                    <a:lnTo>
                      <a:pt x="97802" y="15322"/>
                    </a:lnTo>
                    <a:lnTo>
                      <a:pt x="98699" y="15003"/>
                    </a:lnTo>
                    <a:lnTo>
                      <a:pt x="99567" y="14700"/>
                    </a:lnTo>
                    <a:lnTo>
                      <a:pt x="100420" y="14381"/>
                    </a:lnTo>
                    <a:lnTo>
                      <a:pt x="101245" y="14049"/>
                    </a:lnTo>
                    <a:lnTo>
                      <a:pt x="102041" y="13730"/>
                    </a:lnTo>
                    <a:lnTo>
                      <a:pt x="102808" y="13383"/>
                    </a:lnTo>
                    <a:lnTo>
                      <a:pt x="103546" y="13050"/>
                    </a:lnTo>
                    <a:lnTo>
                      <a:pt x="104269" y="12703"/>
                    </a:lnTo>
                    <a:lnTo>
                      <a:pt x="104963" y="12341"/>
                    </a:lnTo>
                    <a:lnTo>
                      <a:pt x="105629" y="11980"/>
                    </a:lnTo>
                    <a:lnTo>
                      <a:pt x="106251" y="11618"/>
                    </a:lnTo>
                    <a:lnTo>
                      <a:pt x="106859" y="11256"/>
                    </a:lnTo>
                    <a:lnTo>
                      <a:pt x="107437" y="10880"/>
                    </a:lnTo>
                    <a:lnTo>
                      <a:pt x="107987" y="10504"/>
                    </a:lnTo>
                    <a:lnTo>
                      <a:pt x="108508" y="10113"/>
                    </a:lnTo>
                    <a:lnTo>
                      <a:pt x="109000" y="9723"/>
                    </a:lnTo>
                    <a:lnTo>
                      <a:pt x="109448" y="9332"/>
                    </a:lnTo>
                    <a:lnTo>
                      <a:pt x="109882" y="8941"/>
                    </a:lnTo>
                    <a:lnTo>
                      <a:pt x="110273" y="8536"/>
                    </a:lnTo>
                    <a:lnTo>
                      <a:pt x="110635" y="8131"/>
                    </a:lnTo>
                    <a:lnTo>
                      <a:pt x="110967" y="7712"/>
                    </a:lnTo>
                    <a:lnTo>
                      <a:pt x="111271" y="7307"/>
                    </a:lnTo>
                    <a:lnTo>
                      <a:pt x="111532" y="6887"/>
                    </a:lnTo>
                    <a:lnTo>
                      <a:pt x="111763" y="6467"/>
                    </a:lnTo>
                    <a:lnTo>
                      <a:pt x="111951" y="6048"/>
                    </a:lnTo>
                    <a:lnTo>
                      <a:pt x="112110" y="5614"/>
                    </a:lnTo>
                    <a:lnTo>
                      <a:pt x="112183" y="5397"/>
                    </a:lnTo>
                    <a:lnTo>
                      <a:pt x="112241" y="5180"/>
                    </a:lnTo>
                    <a:lnTo>
                      <a:pt x="112298" y="4963"/>
                    </a:lnTo>
                    <a:lnTo>
                      <a:pt x="112327" y="4746"/>
                    </a:lnTo>
                    <a:lnTo>
                      <a:pt x="112371" y="4529"/>
                    </a:lnTo>
                    <a:lnTo>
                      <a:pt x="112385" y="4312"/>
                    </a:lnTo>
                    <a:lnTo>
                      <a:pt x="112400" y="4095"/>
                    </a:lnTo>
                    <a:lnTo>
                      <a:pt x="112400" y="3878"/>
                    </a:lnTo>
                    <a:lnTo>
                      <a:pt x="112400" y="3632"/>
                    </a:lnTo>
                    <a:lnTo>
                      <a:pt x="112385" y="3371"/>
                    </a:lnTo>
                    <a:lnTo>
                      <a:pt x="112356" y="3125"/>
                    </a:lnTo>
                    <a:lnTo>
                      <a:pt x="112313" y="2879"/>
                    </a:lnTo>
                    <a:lnTo>
                      <a:pt x="112255" y="2633"/>
                    </a:lnTo>
                    <a:lnTo>
                      <a:pt x="112197" y="2388"/>
                    </a:lnTo>
                    <a:lnTo>
                      <a:pt x="112125" y="2156"/>
                    </a:lnTo>
                    <a:lnTo>
                      <a:pt x="112038" y="1910"/>
                    </a:lnTo>
                    <a:lnTo>
                      <a:pt x="111937" y="1664"/>
                    </a:lnTo>
                    <a:lnTo>
                      <a:pt x="111835" y="1433"/>
                    </a:lnTo>
                    <a:lnTo>
                      <a:pt x="111705" y="1187"/>
                    </a:lnTo>
                    <a:lnTo>
                      <a:pt x="111575" y="955"/>
                    </a:lnTo>
                    <a:lnTo>
                      <a:pt x="111430" y="709"/>
                    </a:lnTo>
                    <a:lnTo>
                      <a:pt x="111286" y="478"/>
                    </a:lnTo>
                    <a:lnTo>
                      <a:pt x="111127" y="246"/>
                    </a:lnTo>
                    <a:lnTo>
                      <a:pt x="110953" y="0"/>
                    </a:lnTo>
                    <a:close/>
                  </a:path>
                </a:pathLst>
              </a:cu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314;p19">
                <a:extLst>
                  <a:ext uri="{FF2B5EF4-FFF2-40B4-BE49-F238E27FC236}">
                    <a16:creationId xmlns:a16="http://schemas.microsoft.com/office/drawing/2014/main" id="{5DA3C36E-063F-CF81-9991-612E503213E4}"/>
                  </a:ext>
                </a:extLst>
              </p:cNvPr>
              <p:cNvSpPr/>
              <p:nvPr/>
            </p:nvSpPr>
            <p:spPr>
              <a:xfrm>
                <a:off x="3461533" y="3376153"/>
                <a:ext cx="583670" cy="710758"/>
              </a:xfrm>
              <a:custGeom>
                <a:avLst/>
                <a:gdLst/>
                <a:ahLst/>
                <a:cxnLst/>
                <a:rect l="l" t="t" r="r" b="b"/>
                <a:pathLst>
                  <a:path w="31960" h="38919" extrusionOk="0">
                    <a:moveTo>
                      <a:pt x="24871" y="1"/>
                    </a:moveTo>
                    <a:lnTo>
                      <a:pt x="23959" y="984"/>
                    </a:lnTo>
                    <a:lnTo>
                      <a:pt x="22903" y="2156"/>
                    </a:lnTo>
                    <a:lnTo>
                      <a:pt x="21514" y="3704"/>
                    </a:lnTo>
                    <a:lnTo>
                      <a:pt x="19850" y="5600"/>
                    </a:lnTo>
                    <a:lnTo>
                      <a:pt x="18939" y="6656"/>
                    </a:lnTo>
                    <a:lnTo>
                      <a:pt x="17984" y="7784"/>
                    </a:lnTo>
                    <a:lnTo>
                      <a:pt x="16986" y="8971"/>
                    </a:lnTo>
                    <a:lnTo>
                      <a:pt x="15959" y="10215"/>
                    </a:lnTo>
                    <a:lnTo>
                      <a:pt x="14903" y="11517"/>
                    </a:lnTo>
                    <a:lnTo>
                      <a:pt x="13832" y="12848"/>
                    </a:lnTo>
                    <a:lnTo>
                      <a:pt x="12747" y="14237"/>
                    </a:lnTo>
                    <a:lnTo>
                      <a:pt x="11662" y="15640"/>
                    </a:lnTo>
                    <a:lnTo>
                      <a:pt x="10577" y="17087"/>
                    </a:lnTo>
                    <a:lnTo>
                      <a:pt x="9506" y="18534"/>
                    </a:lnTo>
                    <a:lnTo>
                      <a:pt x="8450" y="20009"/>
                    </a:lnTo>
                    <a:lnTo>
                      <a:pt x="7423" y="21500"/>
                    </a:lnTo>
                    <a:lnTo>
                      <a:pt x="6424" y="22990"/>
                    </a:lnTo>
                    <a:lnTo>
                      <a:pt x="5455" y="24465"/>
                    </a:lnTo>
                    <a:lnTo>
                      <a:pt x="4992" y="25203"/>
                    </a:lnTo>
                    <a:lnTo>
                      <a:pt x="4544" y="25941"/>
                    </a:lnTo>
                    <a:lnTo>
                      <a:pt x="4110" y="26679"/>
                    </a:lnTo>
                    <a:lnTo>
                      <a:pt x="3676" y="27402"/>
                    </a:lnTo>
                    <a:lnTo>
                      <a:pt x="3271" y="28126"/>
                    </a:lnTo>
                    <a:lnTo>
                      <a:pt x="2880" y="28849"/>
                    </a:lnTo>
                    <a:lnTo>
                      <a:pt x="2504" y="29558"/>
                    </a:lnTo>
                    <a:lnTo>
                      <a:pt x="2142" y="30267"/>
                    </a:lnTo>
                    <a:lnTo>
                      <a:pt x="1795" y="30961"/>
                    </a:lnTo>
                    <a:lnTo>
                      <a:pt x="1477" y="31656"/>
                    </a:lnTo>
                    <a:lnTo>
                      <a:pt x="1173" y="32336"/>
                    </a:lnTo>
                    <a:lnTo>
                      <a:pt x="883" y="33001"/>
                    </a:lnTo>
                    <a:lnTo>
                      <a:pt x="637" y="33667"/>
                    </a:lnTo>
                    <a:lnTo>
                      <a:pt x="391" y="34318"/>
                    </a:lnTo>
                    <a:lnTo>
                      <a:pt x="189" y="34954"/>
                    </a:lnTo>
                    <a:lnTo>
                      <a:pt x="1" y="35577"/>
                    </a:lnTo>
                    <a:lnTo>
                      <a:pt x="22107" y="38919"/>
                    </a:lnTo>
                    <a:lnTo>
                      <a:pt x="31960" y="27836"/>
                    </a:lnTo>
                    <a:lnTo>
                      <a:pt x="248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315;p19">
                <a:extLst>
                  <a:ext uri="{FF2B5EF4-FFF2-40B4-BE49-F238E27FC236}">
                    <a16:creationId xmlns:a16="http://schemas.microsoft.com/office/drawing/2014/main" id="{6CD65254-FA8B-D800-C2FC-8D3A41100421}"/>
                  </a:ext>
                </a:extLst>
              </p:cNvPr>
              <p:cNvSpPr/>
              <p:nvPr/>
            </p:nvSpPr>
            <p:spPr>
              <a:xfrm>
                <a:off x="3426142" y="2881824"/>
                <a:ext cx="1170480" cy="1383713"/>
              </a:xfrm>
              <a:custGeom>
                <a:avLst/>
                <a:gdLst/>
                <a:ahLst/>
                <a:cxnLst/>
                <a:rect l="l" t="t" r="r" b="b"/>
                <a:pathLst>
                  <a:path w="64092" h="75768" extrusionOk="0">
                    <a:moveTo>
                      <a:pt x="61763" y="0"/>
                    </a:moveTo>
                    <a:lnTo>
                      <a:pt x="61575" y="15"/>
                    </a:lnTo>
                    <a:lnTo>
                      <a:pt x="61387" y="58"/>
                    </a:lnTo>
                    <a:lnTo>
                      <a:pt x="61198" y="102"/>
                    </a:lnTo>
                    <a:lnTo>
                      <a:pt x="42781" y="6034"/>
                    </a:lnTo>
                    <a:lnTo>
                      <a:pt x="42463" y="6135"/>
                    </a:lnTo>
                    <a:lnTo>
                      <a:pt x="42159" y="6265"/>
                    </a:lnTo>
                    <a:lnTo>
                      <a:pt x="41855" y="6410"/>
                    </a:lnTo>
                    <a:lnTo>
                      <a:pt x="41580" y="6583"/>
                    </a:lnTo>
                    <a:lnTo>
                      <a:pt x="41305" y="6757"/>
                    </a:lnTo>
                    <a:lnTo>
                      <a:pt x="41045" y="6945"/>
                    </a:lnTo>
                    <a:lnTo>
                      <a:pt x="40785" y="7162"/>
                    </a:lnTo>
                    <a:lnTo>
                      <a:pt x="40553" y="7379"/>
                    </a:lnTo>
                    <a:lnTo>
                      <a:pt x="40322" y="7610"/>
                    </a:lnTo>
                    <a:lnTo>
                      <a:pt x="40105" y="7871"/>
                    </a:lnTo>
                    <a:lnTo>
                      <a:pt x="39916" y="8131"/>
                    </a:lnTo>
                    <a:lnTo>
                      <a:pt x="39728" y="8406"/>
                    </a:lnTo>
                    <a:lnTo>
                      <a:pt x="39569" y="8681"/>
                    </a:lnTo>
                    <a:lnTo>
                      <a:pt x="39425" y="8985"/>
                    </a:lnTo>
                    <a:lnTo>
                      <a:pt x="39280" y="9289"/>
                    </a:lnTo>
                    <a:lnTo>
                      <a:pt x="39164" y="9593"/>
                    </a:lnTo>
                    <a:lnTo>
                      <a:pt x="36531" y="17506"/>
                    </a:lnTo>
                    <a:lnTo>
                      <a:pt x="32133" y="22744"/>
                    </a:lnTo>
                    <a:lnTo>
                      <a:pt x="27547" y="28227"/>
                    </a:lnTo>
                    <a:lnTo>
                      <a:pt x="22150" y="34680"/>
                    </a:lnTo>
                    <a:lnTo>
                      <a:pt x="16566" y="41393"/>
                    </a:lnTo>
                    <a:lnTo>
                      <a:pt x="13904" y="44648"/>
                    </a:lnTo>
                    <a:lnTo>
                      <a:pt x="11401" y="47686"/>
                    </a:lnTo>
                    <a:lnTo>
                      <a:pt x="9158" y="50449"/>
                    </a:lnTo>
                    <a:lnTo>
                      <a:pt x="7248" y="52836"/>
                    </a:lnTo>
                    <a:lnTo>
                      <a:pt x="6438" y="53849"/>
                    </a:lnTo>
                    <a:lnTo>
                      <a:pt x="5744" y="54761"/>
                    </a:lnTo>
                    <a:lnTo>
                      <a:pt x="5165" y="55513"/>
                    </a:lnTo>
                    <a:lnTo>
                      <a:pt x="4717" y="56135"/>
                    </a:lnTo>
                    <a:lnTo>
                      <a:pt x="4340" y="56670"/>
                    </a:lnTo>
                    <a:lnTo>
                      <a:pt x="3993" y="57235"/>
                    </a:lnTo>
                    <a:lnTo>
                      <a:pt x="3646" y="57813"/>
                    </a:lnTo>
                    <a:lnTo>
                      <a:pt x="3313" y="58435"/>
                    </a:lnTo>
                    <a:lnTo>
                      <a:pt x="2995" y="59072"/>
                    </a:lnTo>
                    <a:lnTo>
                      <a:pt x="2691" y="59723"/>
                    </a:lnTo>
                    <a:lnTo>
                      <a:pt x="2402" y="60374"/>
                    </a:lnTo>
                    <a:lnTo>
                      <a:pt x="2112" y="61054"/>
                    </a:lnTo>
                    <a:lnTo>
                      <a:pt x="1852" y="61749"/>
                    </a:lnTo>
                    <a:lnTo>
                      <a:pt x="1592" y="62429"/>
                    </a:lnTo>
                    <a:lnTo>
                      <a:pt x="1346" y="63123"/>
                    </a:lnTo>
                    <a:lnTo>
                      <a:pt x="1100" y="63817"/>
                    </a:lnTo>
                    <a:lnTo>
                      <a:pt x="883" y="64512"/>
                    </a:lnTo>
                    <a:lnTo>
                      <a:pt x="666" y="65192"/>
                    </a:lnTo>
                    <a:lnTo>
                      <a:pt x="275" y="66537"/>
                    </a:lnTo>
                    <a:lnTo>
                      <a:pt x="174" y="66942"/>
                    </a:lnTo>
                    <a:lnTo>
                      <a:pt x="87" y="67362"/>
                    </a:lnTo>
                    <a:lnTo>
                      <a:pt x="44" y="67767"/>
                    </a:lnTo>
                    <a:lnTo>
                      <a:pt x="0" y="68187"/>
                    </a:lnTo>
                    <a:lnTo>
                      <a:pt x="0" y="68592"/>
                    </a:lnTo>
                    <a:lnTo>
                      <a:pt x="15" y="68997"/>
                    </a:lnTo>
                    <a:lnTo>
                      <a:pt x="58" y="69388"/>
                    </a:lnTo>
                    <a:lnTo>
                      <a:pt x="116" y="69793"/>
                    </a:lnTo>
                    <a:lnTo>
                      <a:pt x="203" y="70183"/>
                    </a:lnTo>
                    <a:lnTo>
                      <a:pt x="304" y="70559"/>
                    </a:lnTo>
                    <a:lnTo>
                      <a:pt x="420" y="70936"/>
                    </a:lnTo>
                    <a:lnTo>
                      <a:pt x="564" y="71297"/>
                    </a:lnTo>
                    <a:lnTo>
                      <a:pt x="724" y="71659"/>
                    </a:lnTo>
                    <a:lnTo>
                      <a:pt x="897" y="72006"/>
                    </a:lnTo>
                    <a:lnTo>
                      <a:pt x="1100" y="72339"/>
                    </a:lnTo>
                    <a:lnTo>
                      <a:pt x="1317" y="72672"/>
                    </a:lnTo>
                    <a:lnTo>
                      <a:pt x="1548" y="72976"/>
                    </a:lnTo>
                    <a:lnTo>
                      <a:pt x="1794" y="73279"/>
                    </a:lnTo>
                    <a:lnTo>
                      <a:pt x="2069" y="73569"/>
                    </a:lnTo>
                    <a:lnTo>
                      <a:pt x="2344" y="73844"/>
                    </a:lnTo>
                    <a:lnTo>
                      <a:pt x="2648" y="74104"/>
                    </a:lnTo>
                    <a:lnTo>
                      <a:pt x="2952" y="74350"/>
                    </a:lnTo>
                    <a:lnTo>
                      <a:pt x="3270" y="74567"/>
                    </a:lnTo>
                    <a:lnTo>
                      <a:pt x="3617" y="74784"/>
                    </a:lnTo>
                    <a:lnTo>
                      <a:pt x="3964" y="74972"/>
                    </a:lnTo>
                    <a:lnTo>
                      <a:pt x="4326" y="75131"/>
                    </a:lnTo>
                    <a:lnTo>
                      <a:pt x="4702" y="75290"/>
                    </a:lnTo>
                    <a:lnTo>
                      <a:pt x="5093" y="75421"/>
                    </a:lnTo>
                    <a:lnTo>
                      <a:pt x="5483" y="75536"/>
                    </a:lnTo>
                    <a:lnTo>
                      <a:pt x="5889" y="75623"/>
                    </a:lnTo>
                    <a:lnTo>
                      <a:pt x="6308" y="75681"/>
                    </a:lnTo>
                    <a:lnTo>
                      <a:pt x="6728" y="75724"/>
                    </a:lnTo>
                    <a:lnTo>
                      <a:pt x="7118" y="75753"/>
                    </a:lnTo>
                    <a:lnTo>
                      <a:pt x="7509" y="75753"/>
                    </a:lnTo>
                    <a:lnTo>
                      <a:pt x="7885" y="75768"/>
                    </a:lnTo>
                    <a:lnTo>
                      <a:pt x="8261" y="75753"/>
                    </a:lnTo>
                    <a:lnTo>
                      <a:pt x="8637" y="75739"/>
                    </a:lnTo>
                    <a:lnTo>
                      <a:pt x="8999" y="75710"/>
                    </a:lnTo>
                    <a:lnTo>
                      <a:pt x="9361" y="75681"/>
                    </a:lnTo>
                    <a:lnTo>
                      <a:pt x="9722" y="75638"/>
                    </a:lnTo>
                    <a:lnTo>
                      <a:pt x="10431" y="75536"/>
                    </a:lnTo>
                    <a:lnTo>
                      <a:pt x="11111" y="75406"/>
                    </a:lnTo>
                    <a:lnTo>
                      <a:pt x="11777" y="75232"/>
                    </a:lnTo>
                    <a:lnTo>
                      <a:pt x="12428" y="75044"/>
                    </a:lnTo>
                    <a:lnTo>
                      <a:pt x="13064" y="74827"/>
                    </a:lnTo>
                    <a:lnTo>
                      <a:pt x="13687" y="74596"/>
                    </a:lnTo>
                    <a:lnTo>
                      <a:pt x="14280" y="74335"/>
                    </a:lnTo>
                    <a:lnTo>
                      <a:pt x="14858" y="74061"/>
                    </a:lnTo>
                    <a:lnTo>
                      <a:pt x="15423" y="73771"/>
                    </a:lnTo>
                    <a:lnTo>
                      <a:pt x="15958" y="73453"/>
                    </a:lnTo>
                    <a:lnTo>
                      <a:pt x="16493" y="73135"/>
                    </a:lnTo>
                    <a:lnTo>
                      <a:pt x="17000" y="72802"/>
                    </a:lnTo>
                    <a:lnTo>
                      <a:pt x="17492" y="72469"/>
                    </a:lnTo>
                    <a:lnTo>
                      <a:pt x="17955" y="72107"/>
                    </a:lnTo>
                    <a:lnTo>
                      <a:pt x="18418" y="71760"/>
                    </a:lnTo>
                    <a:lnTo>
                      <a:pt x="18852" y="71399"/>
                    </a:lnTo>
                    <a:lnTo>
                      <a:pt x="19271" y="71051"/>
                    </a:lnTo>
                    <a:lnTo>
                      <a:pt x="19662" y="70690"/>
                    </a:lnTo>
                    <a:lnTo>
                      <a:pt x="20052" y="70328"/>
                    </a:lnTo>
                    <a:lnTo>
                      <a:pt x="20414" y="69981"/>
                    </a:lnTo>
                    <a:lnTo>
                      <a:pt x="21080" y="69301"/>
                    </a:lnTo>
                    <a:lnTo>
                      <a:pt x="21687" y="68650"/>
                    </a:lnTo>
                    <a:lnTo>
                      <a:pt x="22208" y="68071"/>
                    </a:lnTo>
                    <a:lnTo>
                      <a:pt x="22657" y="67550"/>
                    </a:lnTo>
                    <a:lnTo>
                      <a:pt x="22801" y="67377"/>
                    </a:lnTo>
                    <a:lnTo>
                      <a:pt x="22975" y="67160"/>
                    </a:lnTo>
                    <a:lnTo>
                      <a:pt x="23380" y="66581"/>
                    </a:lnTo>
                    <a:lnTo>
                      <a:pt x="23857" y="65843"/>
                    </a:lnTo>
                    <a:lnTo>
                      <a:pt x="24407" y="64960"/>
                    </a:lnTo>
                    <a:lnTo>
                      <a:pt x="25029" y="63933"/>
                    </a:lnTo>
                    <a:lnTo>
                      <a:pt x="25709" y="62776"/>
                    </a:lnTo>
                    <a:lnTo>
                      <a:pt x="26447" y="61517"/>
                    </a:lnTo>
                    <a:lnTo>
                      <a:pt x="27228" y="60143"/>
                    </a:lnTo>
                    <a:lnTo>
                      <a:pt x="28907" y="57148"/>
                    </a:lnTo>
                    <a:lnTo>
                      <a:pt x="30715" y="53893"/>
                    </a:lnTo>
                    <a:lnTo>
                      <a:pt x="32581" y="50493"/>
                    </a:lnTo>
                    <a:lnTo>
                      <a:pt x="34477" y="47020"/>
                    </a:lnTo>
                    <a:lnTo>
                      <a:pt x="36329" y="43592"/>
                    </a:lnTo>
                    <a:lnTo>
                      <a:pt x="38108" y="40293"/>
                    </a:lnTo>
                    <a:lnTo>
                      <a:pt x="41190" y="34506"/>
                    </a:lnTo>
                    <a:lnTo>
                      <a:pt x="43345" y="30455"/>
                    </a:lnTo>
                    <a:lnTo>
                      <a:pt x="44156" y="28936"/>
                    </a:lnTo>
                    <a:lnTo>
                      <a:pt x="44792" y="28835"/>
                    </a:lnTo>
                    <a:lnTo>
                      <a:pt x="45487" y="28704"/>
                    </a:lnTo>
                    <a:lnTo>
                      <a:pt x="46340" y="28545"/>
                    </a:lnTo>
                    <a:lnTo>
                      <a:pt x="47281" y="28328"/>
                    </a:lnTo>
                    <a:lnTo>
                      <a:pt x="47758" y="28198"/>
                    </a:lnTo>
                    <a:lnTo>
                      <a:pt x="48221" y="28068"/>
                    </a:lnTo>
                    <a:lnTo>
                      <a:pt x="48684" y="27923"/>
                    </a:lnTo>
                    <a:lnTo>
                      <a:pt x="49103" y="27778"/>
                    </a:lnTo>
                    <a:lnTo>
                      <a:pt x="49509" y="27605"/>
                    </a:lnTo>
                    <a:lnTo>
                      <a:pt x="49856" y="27431"/>
                    </a:lnTo>
                    <a:lnTo>
                      <a:pt x="50044" y="27330"/>
                    </a:lnTo>
                    <a:lnTo>
                      <a:pt x="50261" y="27200"/>
                    </a:lnTo>
                    <a:lnTo>
                      <a:pt x="50782" y="26838"/>
                    </a:lnTo>
                    <a:lnTo>
                      <a:pt x="51404" y="26390"/>
                    </a:lnTo>
                    <a:lnTo>
                      <a:pt x="52113" y="25854"/>
                    </a:lnTo>
                    <a:lnTo>
                      <a:pt x="52880" y="25247"/>
                    </a:lnTo>
                    <a:lnTo>
                      <a:pt x="53675" y="24596"/>
                    </a:lnTo>
                    <a:lnTo>
                      <a:pt x="54485" y="23887"/>
                    </a:lnTo>
                    <a:lnTo>
                      <a:pt x="55296" y="23163"/>
                    </a:lnTo>
                    <a:lnTo>
                      <a:pt x="56091" y="22425"/>
                    </a:lnTo>
                    <a:lnTo>
                      <a:pt x="56829" y="21702"/>
                    </a:lnTo>
                    <a:lnTo>
                      <a:pt x="57176" y="21340"/>
                    </a:lnTo>
                    <a:lnTo>
                      <a:pt x="57509" y="20979"/>
                    </a:lnTo>
                    <a:lnTo>
                      <a:pt x="57813" y="20631"/>
                    </a:lnTo>
                    <a:lnTo>
                      <a:pt x="58088" y="20299"/>
                    </a:lnTo>
                    <a:lnTo>
                      <a:pt x="58334" y="19980"/>
                    </a:lnTo>
                    <a:lnTo>
                      <a:pt x="58565" y="19662"/>
                    </a:lnTo>
                    <a:lnTo>
                      <a:pt x="58753" y="19373"/>
                    </a:lnTo>
                    <a:lnTo>
                      <a:pt x="58898" y="19098"/>
                    </a:lnTo>
                    <a:lnTo>
                      <a:pt x="59014" y="18837"/>
                    </a:lnTo>
                    <a:lnTo>
                      <a:pt x="59086" y="18591"/>
                    </a:lnTo>
                    <a:lnTo>
                      <a:pt x="59115" y="18476"/>
                    </a:lnTo>
                    <a:lnTo>
                      <a:pt x="59130" y="18374"/>
                    </a:lnTo>
                    <a:lnTo>
                      <a:pt x="59130" y="18273"/>
                    </a:lnTo>
                    <a:lnTo>
                      <a:pt x="59115" y="18186"/>
                    </a:lnTo>
                    <a:lnTo>
                      <a:pt x="59057" y="17998"/>
                    </a:lnTo>
                    <a:lnTo>
                      <a:pt x="58970" y="17767"/>
                    </a:lnTo>
                    <a:lnTo>
                      <a:pt x="58855" y="17506"/>
                    </a:lnTo>
                    <a:lnTo>
                      <a:pt x="58724" y="17232"/>
                    </a:lnTo>
                    <a:lnTo>
                      <a:pt x="58565" y="16928"/>
                    </a:lnTo>
                    <a:lnTo>
                      <a:pt x="58377" y="16595"/>
                    </a:lnTo>
                    <a:lnTo>
                      <a:pt x="57958" y="15900"/>
                    </a:lnTo>
                    <a:lnTo>
                      <a:pt x="57480" y="15134"/>
                    </a:lnTo>
                    <a:lnTo>
                      <a:pt x="56945" y="14338"/>
                    </a:lnTo>
                    <a:lnTo>
                      <a:pt x="56395" y="13528"/>
                    </a:lnTo>
                    <a:lnTo>
                      <a:pt x="55831" y="12718"/>
                    </a:lnTo>
                    <a:lnTo>
                      <a:pt x="54731" y="11170"/>
                    </a:lnTo>
                    <a:lnTo>
                      <a:pt x="53777" y="9882"/>
                    </a:lnTo>
                    <a:lnTo>
                      <a:pt x="52851" y="8667"/>
                    </a:lnTo>
                    <a:lnTo>
                      <a:pt x="62775" y="4240"/>
                    </a:lnTo>
                    <a:lnTo>
                      <a:pt x="62992" y="4138"/>
                    </a:lnTo>
                    <a:lnTo>
                      <a:pt x="63195" y="4008"/>
                    </a:lnTo>
                    <a:lnTo>
                      <a:pt x="63369" y="3849"/>
                    </a:lnTo>
                    <a:lnTo>
                      <a:pt x="63528" y="3690"/>
                    </a:lnTo>
                    <a:lnTo>
                      <a:pt x="63672" y="3516"/>
                    </a:lnTo>
                    <a:lnTo>
                      <a:pt x="63803" y="3328"/>
                    </a:lnTo>
                    <a:lnTo>
                      <a:pt x="63904" y="3126"/>
                    </a:lnTo>
                    <a:lnTo>
                      <a:pt x="63976" y="2909"/>
                    </a:lnTo>
                    <a:lnTo>
                      <a:pt x="64034" y="2691"/>
                    </a:lnTo>
                    <a:lnTo>
                      <a:pt x="64078" y="2474"/>
                    </a:lnTo>
                    <a:lnTo>
                      <a:pt x="64092" y="2243"/>
                    </a:lnTo>
                    <a:lnTo>
                      <a:pt x="64078" y="2026"/>
                    </a:lnTo>
                    <a:lnTo>
                      <a:pt x="64049" y="1794"/>
                    </a:lnTo>
                    <a:lnTo>
                      <a:pt x="63991" y="1563"/>
                    </a:lnTo>
                    <a:lnTo>
                      <a:pt x="63918" y="1346"/>
                    </a:lnTo>
                    <a:lnTo>
                      <a:pt x="63803" y="1129"/>
                    </a:lnTo>
                    <a:lnTo>
                      <a:pt x="63701" y="970"/>
                    </a:lnTo>
                    <a:lnTo>
                      <a:pt x="63586" y="811"/>
                    </a:lnTo>
                    <a:lnTo>
                      <a:pt x="63455" y="666"/>
                    </a:lnTo>
                    <a:lnTo>
                      <a:pt x="63325" y="536"/>
                    </a:lnTo>
                    <a:lnTo>
                      <a:pt x="63181" y="420"/>
                    </a:lnTo>
                    <a:lnTo>
                      <a:pt x="63021" y="319"/>
                    </a:lnTo>
                    <a:lnTo>
                      <a:pt x="62848" y="232"/>
                    </a:lnTo>
                    <a:lnTo>
                      <a:pt x="62689" y="160"/>
                    </a:lnTo>
                    <a:lnTo>
                      <a:pt x="62501" y="87"/>
                    </a:lnTo>
                    <a:lnTo>
                      <a:pt x="62327" y="44"/>
                    </a:lnTo>
                    <a:lnTo>
                      <a:pt x="62139" y="15"/>
                    </a:lnTo>
                    <a:lnTo>
                      <a:pt x="61951" y="0"/>
                    </a:lnTo>
                    <a:close/>
                  </a:path>
                </a:pathLst>
              </a:custGeom>
              <a:solidFill>
                <a:srgbClr val="FFB6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316;p19">
                <a:extLst>
                  <a:ext uri="{FF2B5EF4-FFF2-40B4-BE49-F238E27FC236}">
                    <a16:creationId xmlns:a16="http://schemas.microsoft.com/office/drawing/2014/main" id="{88E9C19A-E1EC-8CD4-01FA-59F08A69FA55}"/>
                  </a:ext>
                </a:extLst>
              </p:cNvPr>
              <p:cNvSpPr/>
              <p:nvPr/>
            </p:nvSpPr>
            <p:spPr>
              <a:xfrm>
                <a:off x="3426142" y="2881824"/>
                <a:ext cx="1170480" cy="1383713"/>
              </a:xfrm>
              <a:custGeom>
                <a:avLst/>
                <a:gdLst/>
                <a:ahLst/>
                <a:cxnLst/>
                <a:rect l="l" t="t" r="r" b="b"/>
                <a:pathLst>
                  <a:path w="64092" h="75768" fill="none" extrusionOk="0">
                    <a:moveTo>
                      <a:pt x="6728" y="75724"/>
                    </a:moveTo>
                    <a:lnTo>
                      <a:pt x="6728" y="75724"/>
                    </a:lnTo>
                    <a:lnTo>
                      <a:pt x="6308" y="75681"/>
                    </a:lnTo>
                    <a:lnTo>
                      <a:pt x="5889" y="75623"/>
                    </a:lnTo>
                    <a:lnTo>
                      <a:pt x="5483" y="75536"/>
                    </a:lnTo>
                    <a:lnTo>
                      <a:pt x="5093" y="75421"/>
                    </a:lnTo>
                    <a:lnTo>
                      <a:pt x="4702" y="75290"/>
                    </a:lnTo>
                    <a:lnTo>
                      <a:pt x="4326" y="75131"/>
                    </a:lnTo>
                    <a:lnTo>
                      <a:pt x="3964" y="74972"/>
                    </a:lnTo>
                    <a:lnTo>
                      <a:pt x="3617" y="74784"/>
                    </a:lnTo>
                    <a:lnTo>
                      <a:pt x="3270" y="74567"/>
                    </a:lnTo>
                    <a:lnTo>
                      <a:pt x="2952" y="74350"/>
                    </a:lnTo>
                    <a:lnTo>
                      <a:pt x="2648" y="74104"/>
                    </a:lnTo>
                    <a:lnTo>
                      <a:pt x="2344" y="73844"/>
                    </a:lnTo>
                    <a:lnTo>
                      <a:pt x="2069" y="73569"/>
                    </a:lnTo>
                    <a:lnTo>
                      <a:pt x="1794" y="73279"/>
                    </a:lnTo>
                    <a:lnTo>
                      <a:pt x="1548" y="72976"/>
                    </a:lnTo>
                    <a:lnTo>
                      <a:pt x="1317" y="72672"/>
                    </a:lnTo>
                    <a:lnTo>
                      <a:pt x="1100" y="72339"/>
                    </a:lnTo>
                    <a:lnTo>
                      <a:pt x="897" y="72006"/>
                    </a:lnTo>
                    <a:lnTo>
                      <a:pt x="724" y="71659"/>
                    </a:lnTo>
                    <a:lnTo>
                      <a:pt x="564" y="71297"/>
                    </a:lnTo>
                    <a:lnTo>
                      <a:pt x="420" y="70936"/>
                    </a:lnTo>
                    <a:lnTo>
                      <a:pt x="304" y="70559"/>
                    </a:lnTo>
                    <a:lnTo>
                      <a:pt x="203" y="70183"/>
                    </a:lnTo>
                    <a:lnTo>
                      <a:pt x="116" y="69793"/>
                    </a:lnTo>
                    <a:lnTo>
                      <a:pt x="58" y="69388"/>
                    </a:lnTo>
                    <a:lnTo>
                      <a:pt x="15" y="68997"/>
                    </a:lnTo>
                    <a:lnTo>
                      <a:pt x="0" y="68592"/>
                    </a:lnTo>
                    <a:lnTo>
                      <a:pt x="0" y="68187"/>
                    </a:lnTo>
                    <a:lnTo>
                      <a:pt x="44" y="67767"/>
                    </a:lnTo>
                    <a:lnTo>
                      <a:pt x="87" y="67362"/>
                    </a:lnTo>
                    <a:lnTo>
                      <a:pt x="174" y="66942"/>
                    </a:lnTo>
                    <a:lnTo>
                      <a:pt x="275" y="66537"/>
                    </a:lnTo>
                    <a:lnTo>
                      <a:pt x="275" y="66537"/>
                    </a:lnTo>
                    <a:lnTo>
                      <a:pt x="666" y="65192"/>
                    </a:lnTo>
                    <a:lnTo>
                      <a:pt x="883" y="64512"/>
                    </a:lnTo>
                    <a:lnTo>
                      <a:pt x="1100" y="63817"/>
                    </a:lnTo>
                    <a:lnTo>
                      <a:pt x="1346" y="63123"/>
                    </a:lnTo>
                    <a:lnTo>
                      <a:pt x="1592" y="62429"/>
                    </a:lnTo>
                    <a:lnTo>
                      <a:pt x="1852" y="61749"/>
                    </a:lnTo>
                    <a:lnTo>
                      <a:pt x="2112" y="61054"/>
                    </a:lnTo>
                    <a:lnTo>
                      <a:pt x="2402" y="60374"/>
                    </a:lnTo>
                    <a:lnTo>
                      <a:pt x="2691" y="59723"/>
                    </a:lnTo>
                    <a:lnTo>
                      <a:pt x="2995" y="59072"/>
                    </a:lnTo>
                    <a:lnTo>
                      <a:pt x="3313" y="58435"/>
                    </a:lnTo>
                    <a:lnTo>
                      <a:pt x="3646" y="57813"/>
                    </a:lnTo>
                    <a:lnTo>
                      <a:pt x="3993" y="57235"/>
                    </a:lnTo>
                    <a:lnTo>
                      <a:pt x="4340" y="56670"/>
                    </a:lnTo>
                    <a:lnTo>
                      <a:pt x="4717" y="56135"/>
                    </a:lnTo>
                    <a:lnTo>
                      <a:pt x="4717" y="56135"/>
                    </a:lnTo>
                    <a:lnTo>
                      <a:pt x="5165" y="55513"/>
                    </a:lnTo>
                    <a:lnTo>
                      <a:pt x="5744" y="54761"/>
                    </a:lnTo>
                    <a:lnTo>
                      <a:pt x="6438" y="53849"/>
                    </a:lnTo>
                    <a:lnTo>
                      <a:pt x="7248" y="52836"/>
                    </a:lnTo>
                    <a:lnTo>
                      <a:pt x="9158" y="50449"/>
                    </a:lnTo>
                    <a:lnTo>
                      <a:pt x="11401" y="47686"/>
                    </a:lnTo>
                    <a:lnTo>
                      <a:pt x="13904" y="44648"/>
                    </a:lnTo>
                    <a:lnTo>
                      <a:pt x="16566" y="41393"/>
                    </a:lnTo>
                    <a:lnTo>
                      <a:pt x="22150" y="34680"/>
                    </a:lnTo>
                    <a:lnTo>
                      <a:pt x="27547" y="28227"/>
                    </a:lnTo>
                    <a:lnTo>
                      <a:pt x="32133" y="22744"/>
                    </a:lnTo>
                    <a:lnTo>
                      <a:pt x="36531" y="17506"/>
                    </a:lnTo>
                    <a:lnTo>
                      <a:pt x="39164" y="9593"/>
                    </a:lnTo>
                    <a:lnTo>
                      <a:pt x="39164" y="9593"/>
                    </a:lnTo>
                    <a:lnTo>
                      <a:pt x="39280" y="9289"/>
                    </a:lnTo>
                    <a:lnTo>
                      <a:pt x="39425" y="8985"/>
                    </a:lnTo>
                    <a:lnTo>
                      <a:pt x="39569" y="8681"/>
                    </a:lnTo>
                    <a:lnTo>
                      <a:pt x="39728" y="8406"/>
                    </a:lnTo>
                    <a:lnTo>
                      <a:pt x="39916" y="8131"/>
                    </a:lnTo>
                    <a:lnTo>
                      <a:pt x="40105" y="7871"/>
                    </a:lnTo>
                    <a:lnTo>
                      <a:pt x="40322" y="7610"/>
                    </a:lnTo>
                    <a:lnTo>
                      <a:pt x="40553" y="7379"/>
                    </a:lnTo>
                    <a:lnTo>
                      <a:pt x="40785" y="7162"/>
                    </a:lnTo>
                    <a:lnTo>
                      <a:pt x="41045" y="6945"/>
                    </a:lnTo>
                    <a:lnTo>
                      <a:pt x="41305" y="6757"/>
                    </a:lnTo>
                    <a:lnTo>
                      <a:pt x="41580" y="6583"/>
                    </a:lnTo>
                    <a:lnTo>
                      <a:pt x="41855" y="6410"/>
                    </a:lnTo>
                    <a:lnTo>
                      <a:pt x="42159" y="6265"/>
                    </a:lnTo>
                    <a:lnTo>
                      <a:pt x="42463" y="6135"/>
                    </a:lnTo>
                    <a:lnTo>
                      <a:pt x="42781" y="6034"/>
                    </a:lnTo>
                    <a:lnTo>
                      <a:pt x="61198" y="102"/>
                    </a:lnTo>
                    <a:lnTo>
                      <a:pt x="61198" y="102"/>
                    </a:lnTo>
                    <a:lnTo>
                      <a:pt x="61387" y="58"/>
                    </a:lnTo>
                    <a:lnTo>
                      <a:pt x="61575" y="15"/>
                    </a:lnTo>
                    <a:lnTo>
                      <a:pt x="61763" y="0"/>
                    </a:lnTo>
                    <a:lnTo>
                      <a:pt x="61951" y="0"/>
                    </a:lnTo>
                    <a:lnTo>
                      <a:pt x="62139" y="15"/>
                    </a:lnTo>
                    <a:lnTo>
                      <a:pt x="62327" y="44"/>
                    </a:lnTo>
                    <a:lnTo>
                      <a:pt x="62501" y="87"/>
                    </a:lnTo>
                    <a:lnTo>
                      <a:pt x="62689" y="160"/>
                    </a:lnTo>
                    <a:lnTo>
                      <a:pt x="62848" y="232"/>
                    </a:lnTo>
                    <a:lnTo>
                      <a:pt x="63021" y="319"/>
                    </a:lnTo>
                    <a:lnTo>
                      <a:pt x="63181" y="420"/>
                    </a:lnTo>
                    <a:lnTo>
                      <a:pt x="63325" y="536"/>
                    </a:lnTo>
                    <a:lnTo>
                      <a:pt x="63455" y="666"/>
                    </a:lnTo>
                    <a:lnTo>
                      <a:pt x="63586" y="811"/>
                    </a:lnTo>
                    <a:lnTo>
                      <a:pt x="63701" y="970"/>
                    </a:lnTo>
                    <a:lnTo>
                      <a:pt x="63803" y="1129"/>
                    </a:lnTo>
                    <a:lnTo>
                      <a:pt x="63803" y="1129"/>
                    </a:lnTo>
                    <a:lnTo>
                      <a:pt x="63803" y="1129"/>
                    </a:lnTo>
                    <a:lnTo>
                      <a:pt x="63918" y="1346"/>
                    </a:lnTo>
                    <a:lnTo>
                      <a:pt x="63991" y="1563"/>
                    </a:lnTo>
                    <a:lnTo>
                      <a:pt x="64049" y="1794"/>
                    </a:lnTo>
                    <a:lnTo>
                      <a:pt x="64078" y="2026"/>
                    </a:lnTo>
                    <a:lnTo>
                      <a:pt x="64092" y="2243"/>
                    </a:lnTo>
                    <a:lnTo>
                      <a:pt x="64078" y="2474"/>
                    </a:lnTo>
                    <a:lnTo>
                      <a:pt x="64034" y="2691"/>
                    </a:lnTo>
                    <a:lnTo>
                      <a:pt x="63976" y="2909"/>
                    </a:lnTo>
                    <a:lnTo>
                      <a:pt x="63904" y="3126"/>
                    </a:lnTo>
                    <a:lnTo>
                      <a:pt x="63803" y="3328"/>
                    </a:lnTo>
                    <a:lnTo>
                      <a:pt x="63672" y="3516"/>
                    </a:lnTo>
                    <a:lnTo>
                      <a:pt x="63528" y="3690"/>
                    </a:lnTo>
                    <a:lnTo>
                      <a:pt x="63369" y="3849"/>
                    </a:lnTo>
                    <a:lnTo>
                      <a:pt x="63195" y="4008"/>
                    </a:lnTo>
                    <a:lnTo>
                      <a:pt x="62992" y="4138"/>
                    </a:lnTo>
                    <a:lnTo>
                      <a:pt x="62775" y="4240"/>
                    </a:lnTo>
                    <a:lnTo>
                      <a:pt x="52851" y="8667"/>
                    </a:lnTo>
                    <a:lnTo>
                      <a:pt x="52851" y="8667"/>
                    </a:lnTo>
                    <a:lnTo>
                      <a:pt x="53777" y="9882"/>
                    </a:lnTo>
                    <a:lnTo>
                      <a:pt x="54731" y="11170"/>
                    </a:lnTo>
                    <a:lnTo>
                      <a:pt x="55831" y="12718"/>
                    </a:lnTo>
                    <a:lnTo>
                      <a:pt x="56395" y="13528"/>
                    </a:lnTo>
                    <a:lnTo>
                      <a:pt x="56945" y="14338"/>
                    </a:lnTo>
                    <a:lnTo>
                      <a:pt x="57480" y="15134"/>
                    </a:lnTo>
                    <a:lnTo>
                      <a:pt x="57958" y="15900"/>
                    </a:lnTo>
                    <a:lnTo>
                      <a:pt x="58377" y="16595"/>
                    </a:lnTo>
                    <a:lnTo>
                      <a:pt x="58565" y="16928"/>
                    </a:lnTo>
                    <a:lnTo>
                      <a:pt x="58724" y="17232"/>
                    </a:lnTo>
                    <a:lnTo>
                      <a:pt x="58855" y="17506"/>
                    </a:lnTo>
                    <a:lnTo>
                      <a:pt x="58970" y="17767"/>
                    </a:lnTo>
                    <a:lnTo>
                      <a:pt x="59057" y="17998"/>
                    </a:lnTo>
                    <a:lnTo>
                      <a:pt x="59115" y="18186"/>
                    </a:lnTo>
                    <a:lnTo>
                      <a:pt x="59115" y="18186"/>
                    </a:lnTo>
                    <a:lnTo>
                      <a:pt x="59130" y="18273"/>
                    </a:lnTo>
                    <a:lnTo>
                      <a:pt x="59130" y="18374"/>
                    </a:lnTo>
                    <a:lnTo>
                      <a:pt x="59115" y="18476"/>
                    </a:lnTo>
                    <a:lnTo>
                      <a:pt x="59086" y="18591"/>
                    </a:lnTo>
                    <a:lnTo>
                      <a:pt x="59014" y="18837"/>
                    </a:lnTo>
                    <a:lnTo>
                      <a:pt x="58898" y="19098"/>
                    </a:lnTo>
                    <a:lnTo>
                      <a:pt x="58753" y="19373"/>
                    </a:lnTo>
                    <a:lnTo>
                      <a:pt x="58565" y="19662"/>
                    </a:lnTo>
                    <a:lnTo>
                      <a:pt x="58334" y="19980"/>
                    </a:lnTo>
                    <a:lnTo>
                      <a:pt x="58088" y="20299"/>
                    </a:lnTo>
                    <a:lnTo>
                      <a:pt x="57813" y="20631"/>
                    </a:lnTo>
                    <a:lnTo>
                      <a:pt x="57509" y="20979"/>
                    </a:lnTo>
                    <a:lnTo>
                      <a:pt x="57176" y="21340"/>
                    </a:lnTo>
                    <a:lnTo>
                      <a:pt x="56829" y="21702"/>
                    </a:lnTo>
                    <a:lnTo>
                      <a:pt x="56091" y="22425"/>
                    </a:lnTo>
                    <a:lnTo>
                      <a:pt x="55296" y="23163"/>
                    </a:lnTo>
                    <a:lnTo>
                      <a:pt x="54485" y="23887"/>
                    </a:lnTo>
                    <a:lnTo>
                      <a:pt x="53675" y="24596"/>
                    </a:lnTo>
                    <a:lnTo>
                      <a:pt x="52880" y="25247"/>
                    </a:lnTo>
                    <a:lnTo>
                      <a:pt x="52113" y="25854"/>
                    </a:lnTo>
                    <a:lnTo>
                      <a:pt x="51404" y="26390"/>
                    </a:lnTo>
                    <a:lnTo>
                      <a:pt x="50782" y="26838"/>
                    </a:lnTo>
                    <a:lnTo>
                      <a:pt x="50261" y="27200"/>
                    </a:lnTo>
                    <a:lnTo>
                      <a:pt x="50044" y="27330"/>
                    </a:lnTo>
                    <a:lnTo>
                      <a:pt x="49856" y="27431"/>
                    </a:lnTo>
                    <a:lnTo>
                      <a:pt x="49856" y="27431"/>
                    </a:lnTo>
                    <a:lnTo>
                      <a:pt x="49509" y="27605"/>
                    </a:lnTo>
                    <a:lnTo>
                      <a:pt x="49103" y="27778"/>
                    </a:lnTo>
                    <a:lnTo>
                      <a:pt x="48684" y="27923"/>
                    </a:lnTo>
                    <a:lnTo>
                      <a:pt x="48221" y="28068"/>
                    </a:lnTo>
                    <a:lnTo>
                      <a:pt x="47758" y="28198"/>
                    </a:lnTo>
                    <a:lnTo>
                      <a:pt x="47281" y="28328"/>
                    </a:lnTo>
                    <a:lnTo>
                      <a:pt x="46340" y="28545"/>
                    </a:lnTo>
                    <a:lnTo>
                      <a:pt x="45487" y="28704"/>
                    </a:lnTo>
                    <a:lnTo>
                      <a:pt x="44792" y="28835"/>
                    </a:lnTo>
                    <a:lnTo>
                      <a:pt x="44156" y="28936"/>
                    </a:lnTo>
                    <a:lnTo>
                      <a:pt x="44156" y="28936"/>
                    </a:lnTo>
                    <a:lnTo>
                      <a:pt x="43345" y="30455"/>
                    </a:lnTo>
                    <a:lnTo>
                      <a:pt x="41190" y="34506"/>
                    </a:lnTo>
                    <a:lnTo>
                      <a:pt x="38108" y="40293"/>
                    </a:lnTo>
                    <a:lnTo>
                      <a:pt x="36329" y="43592"/>
                    </a:lnTo>
                    <a:lnTo>
                      <a:pt x="34477" y="47020"/>
                    </a:lnTo>
                    <a:lnTo>
                      <a:pt x="32581" y="50493"/>
                    </a:lnTo>
                    <a:lnTo>
                      <a:pt x="30715" y="53893"/>
                    </a:lnTo>
                    <a:lnTo>
                      <a:pt x="28907" y="57148"/>
                    </a:lnTo>
                    <a:lnTo>
                      <a:pt x="27228" y="60143"/>
                    </a:lnTo>
                    <a:lnTo>
                      <a:pt x="26447" y="61517"/>
                    </a:lnTo>
                    <a:lnTo>
                      <a:pt x="25709" y="62776"/>
                    </a:lnTo>
                    <a:lnTo>
                      <a:pt x="25029" y="63933"/>
                    </a:lnTo>
                    <a:lnTo>
                      <a:pt x="24407" y="64960"/>
                    </a:lnTo>
                    <a:lnTo>
                      <a:pt x="23857" y="65843"/>
                    </a:lnTo>
                    <a:lnTo>
                      <a:pt x="23380" y="66581"/>
                    </a:lnTo>
                    <a:lnTo>
                      <a:pt x="22975" y="67160"/>
                    </a:lnTo>
                    <a:lnTo>
                      <a:pt x="22801" y="67377"/>
                    </a:lnTo>
                    <a:lnTo>
                      <a:pt x="22657" y="67550"/>
                    </a:lnTo>
                    <a:lnTo>
                      <a:pt x="22657" y="67550"/>
                    </a:lnTo>
                    <a:lnTo>
                      <a:pt x="22208" y="68071"/>
                    </a:lnTo>
                    <a:lnTo>
                      <a:pt x="21687" y="68650"/>
                    </a:lnTo>
                    <a:lnTo>
                      <a:pt x="21080" y="69301"/>
                    </a:lnTo>
                    <a:lnTo>
                      <a:pt x="20414" y="69981"/>
                    </a:lnTo>
                    <a:lnTo>
                      <a:pt x="20052" y="70328"/>
                    </a:lnTo>
                    <a:lnTo>
                      <a:pt x="19662" y="70690"/>
                    </a:lnTo>
                    <a:lnTo>
                      <a:pt x="19271" y="71051"/>
                    </a:lnTo>
                    <a:lnTo>
                      <a:pt x="18852" y="71399"/>
                    </a:lnTo>
                    <a:lnTo>
                      <a:pt x="18418" y="71760"/>
                    </a:lnTo>
                    <a:lnTo>
                      <a:pt x="17955" y="72107"/>
                    </a:lnTo>
                    <a:lnTo>
                      <a:pt x="17492" y="72469"/>
                    </a:lnTo>
                    <a:lnTo>
                      <a:pt x="17000" y="72802"/>
                    </a:lnTo>
                    <a:lnTo>
                      <a:pt x="16493" y="73135"/>
                    </a:lnTo>
                    <a:lnTo>
                      <a:pt x="15958" y="73453"/>
                    </a:lnTo>
                    <a:lnTo>
                      <a:pt x="15423" y="73771"/>
                    </a:lnTo>
                    <a:lnTo>
                      <a:pt x="14858" y="74061"/>
                    </a:lnTo>
                    <a:lnTo>
                      <a:pt x="14280" y="74335"/>
                    </a:lnTo>
                    <a:lnTo>
                      <a:pt x="13687" y="74596"/>
                    </a:lnTo>
                    <a:lnTo>
                      <a:pt x="13064" y="74827"/>
                    </a:lnTo>
                    <a:lnTo>
                      <a:pt x="12428" y="75044"/>
                    </a:lnTo>
                    <a:lnTo>
                      <a:pt x="11777" y="75232"/>
                    </a:lnTo>
                    <a:lnTo>
                      <a:pt x="11111" y="75406"/>
                    </a:lnTo>
                    <a:lnTo>
                      <a:pt x="10431" y="75536"/>
                    </a:lnTo>
                    <a:lnTo>
                      <a:pt x="9722" y="75638"/>
                    </a:lnTo>
                    <a:lnTo>
                      <a:pt x="9361" y="75681"/>
                    </a:lnTo>
                    <a:lnTo>
                      <a:pt x="8999" y="75710"/>
                    </a:lnTo>
                    <a:lnTo>
                      <a:pt x="8637" y="75739"/>
                    </a:lnTo>
                    <a:lnTo>
                      <a:pt x="8261" y="75753"/>
                    </a:lnTo>
                    <a:lnTo>
                      <a:pt x="7885" y="75768"/>
                    </a:lnTo>
                    <a:lnTo>
                      <a:pt x="7509" y="75753"/>
                    </a:lnTo>
                    <a:lnTo>
                      <a:pt x="7118" y="75753"/>
                    </a:lnTo>
                    <a:lnTo>
                      <a:pt x="6728" y="75724"/>
                    </a:lnTo>
                    <a:lnTo>
                      <a:pt x="6728" y="75724"/>
                    </a:lnTo>
                    <a:close/>
                  </a:path>
                </a:pathLst>
              </a:custGeom>
              <a:noFill/>
              <a:ln w="11200" cap="rnd" cmpd="sng">
                <a:solidFill>
                  <a:srgbClr val="D88D8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" name="Google Shape;317;p19">
                <a:extLst>
                  <a:ext uri="{FF2B5EF4-FFF2-40B4-BE49-F238E27FC236}">
                    <a16:creationId xmlns:a16="http://schemas.microsoft.com/office/drawing/2014/main" id="{E07768F1-8295-3C06-A17A-83AB5ED58E85}"/>
                  </a:ext>
                </a:extLst>
              </p:cNvPr>
              <p:cNvSpPr/>
              <p:nvPr/>
            </p:nvSpPr>
            <p:spPr>
              <a:xfrm>
                <a:off x="4010028" y="3694001"/>
                <a:ext cx="1475939" cy="607703"/>
              </a:xfrm>
              <a:custGeom>
                <a:avLst/>
                <a:gdLst/>
                <a:ahLst/>
                <a:cxnLst/>
                <a:rect l="l" t="t" r="r" b="b"/>
                <a:pathLst>
                  <a:path w="80818" h="33276" extrusionOk="0">
                    <a:moveTo>
                      <a:pt x="73728" y="0"/>
                    </a:moveTo>
                    <a:lnTo>
                      <a:pt x="56584" y="6525"/>
                    </a:lnTo>
                    <a:lnTo>
                      <a:pt x="60374" y="16696"/>
                    </a:lnTo>
                    <a:lnTo>
                      <a:pt x="22397" y="21774"/>
                    </a:lnTo>
                    <a:lnTo>
                      <a:pt x="12110" y="17231"/>
                    </a:lnTo>
                    <a:lnTo>
                      <a:pt x="768" y="24595"/>
                    </a:lnTo>
                    <a:lnTo>
                      <a:pt x="623" y="25145"/>
                    </a:lnTo>
                    <a:lnTo>
                      <a:pt x="493" y="25738"/>
                    </a:lnTo>
                    <a:lnTo>
                      <a:pt x="348" y="26433"/>
                    </a:lnTo>
                    <a:lnTo>
                      <a:pt x="203" y="27170"/>
                    </a:lnTo>
                    <a:lnTo>
                      <a:pt x="73" y="27879"/>
                    </a:lnTo>
                    <a:lnTo>
                      <a:pt x="30" y="28198"/>
                    </a:lnTo>
                    <a:lnTo>
                      <a:pt x="1" y="28487"/>
                    </a:lnTo>
                    <a:lnTo>
                      <a:pt x="1" y="28719"/>
                    </a:lnTo>
                    <a:lnTo>
                      <a:pt x="1" y="28921"/>
                    </a:lnTo>
                    <a:lnTo>
                      <a:pt x="30" y="28979"/>
                    </a:lnTo>
                    <a:lnTo>
                      <a:pt x="102" y="29051"/>
                    </a:lnTo>
                    <a:lnTo>
                      <a:pt x="203" y="29153"/>
                    </a:lnTo>
                    <a:lnTo>
                      <a:pt x="348" y="29254"/>
                    </a:lnTo>
                    <a:lnTo>
                      <a:pt x="724" y="29485"/>
                    </a:lnTo>
                    <a:lnTo>
                      <a:pt x="1216" y="29746"/>
                    </a:lnTo>
                    <a:lnTo>
                      <a:pt x="1809" y="30035"/>
                    </a:lnTo>
                    <a:lnTo>
                      <a:pt x="2489" y="30353"/>
                    </a:lnTo>
                    <a:lnTo>
                      <a:pt x="3227" y="30686"/>
                    </a:lnTo>
                    <a:lnTo>
                      <a:pt x="4008" y="31019"/>
                    </a:lnTo>
                    <a:lnTo>
                      <a:pt x="4833" y="31366"/>
                    </a:lnTo>
                    <a:lnTo>
                      <a:pt x="5658" y="31699"/>
                    </a:lnTo>
                    <a:lnTo>
                      <a:pt x="6497" y="32017"/>
                    </a:lnTo>
                    <a:lnTo>
                      <a:pt x="7292" y="32321"/>
                    </a:lnTo>
                    <a:lnTo>
                      <a:pt x="8059" y="32596"/>
                    </a:lnTo>
                    <a:lnTo>
                      <a:pt x="8783" y="32842"/>
                    </a:lnTo>
                    <a:lnTo>
                      <a:pt x="9419" y="33044"/>
                    </a:lnTo>
                    <a:lnTo>
                      <a:pt x="9969" y="33189"/>
                    </a:lnTo>
                    <a:lnTo>
                      <a:pt x="10186" y="33232"/>
                    </a:lnTo>
                    <a:lnTo>
                      <a:pt x="10389" y="33261"/>
                    </a:lnTo>
                    <a:lnTo>
                      <a:pt x="10606" y="33276"/>
                    </a:lnTo>
                    <a:lnTo>
                      <a:pt x="10808" y="33261"/>
                    </a:lnTo>
                    <a:lnTo>
                      <a:pt x="11025" y="33232"/>
                    </a:lnTo>
                    <a:lnTo>
                      <a:pt x="11228" y="33189"/>
                    </a:lnTo>
                    <a:lnTo>
                      <a:pt x="11416" y="33131"/>
                    </a:lnTo>
                    <a:lnTo>
                      <a:pt x="11618" y="33059"/>
                    </a:lnTo>
                    <a:lnTo>
                      <a:pt x="11792" y="32972"/>
                    </a:lnTo>
                    <a:lnTo>
                      <a:pt x="11980" y="32856"/>
                    </a:lnTo>
                    <a:lnTo>
                      <a:pt x="12139" y="32741"/>
                    </a:lnTo>
                    <a:lnTo>
                      <a:pt x="12298" y="32596"/>
                    </a:lnTo>
                    <a:lnTo>
                      <a:pt x="12443" y="32451"/>
                    </a:lnTo>
                    <a:lnTo>
                      <a:pt x="12588" y="32292"/>
                    </a:lnTo>
                    <a:lnTo>
                      <a:pt x="12703" y="32118"/>
                    </a:lnTo>
                    <a:lnTo>
                      <a:pt x="12805" y="31930"/>
                    </a:lnTo>
                    <a:lnTo>
                      <a:pt x="13195" y="31193"/>
                    </a:lnTo>
                    <a:lnTo>
                      <a:pt x="23149" y="32162"/>
                    </a:lnTo>
                    <a:lnTo>
                      <a:pt x="24133" y="32220"/>
                    </a:lnTo>
                    <a:lnTo>
                      <a:pt x="26882" y="32379"/>
                    </a:lnTo>
                    <a:lnTo>
                      <a:pt x="28791" y="32466"/>
                    </a:lnTo>
                    <a:lnTo>
                      <a:pt x="31019" y="32567"/>
                    </a:lnTo>
                    <a:lnTo>
                      <a:pt x="33508" y="32654"/>
                    </a:lnTo>
                    <a:lnTo>
                      <a:pt x="36199" y="32726"/>
                    </a:lnTo>
                    <a:lnTo>
                      <a:pt x="39078" y="32784"/>
                    </a:lnTo>
                    <a:lnTo>
                      <a:pt x="42087" y="32827"/>
                    </a:lnTo>
                    <a:lnTo>
                      <a:pt x="46760" y="32827"/>
                    </a:lnTo>
                    <a:lnTo>
                      <a:pt x="48337" y="32798"/>
                    </a:lnTo>
                    <a:lnTo>
                      <a:pt x="49900" y="32769"/>
                    </a:lnTo>
                    <a:lnTo>
                      <a:pt x="51477" y="32726"/>
                    </a:lnTo>
                    <a:lnTo>
                      <a:pt x="53025" y="32668"/>
                    </a:lnTo>
                    <a:lnTo>
                      <a:pt x="54573" y="32596"/>
                    </a:lnTo>
                    <a:lnTo>
                      <a:pt x="56092" y="32509"/>
                    </a:lnTo>
                    <a:lnTo>
                      <a:pt x="57582" y="32408"/>
                    </a:lnTo>
                    <a:lnTo>
                      <a:pt x="59043" y="32292"/>
                    </a:lnTo>
                    <a:lnTo>
                      <a:pt x="60461" y="32162"/>
                    </a:lnTo>
                    <a:lnTo>
                      <a:pt x="61836" y="32003"/>
                    </a:lnTo>
                    <a:lnTo>
                      <a:pt x="63152" y="31829"/>
                    </a:lnTo>
                    <a:lnTo>
                      <a:pt x="64411" y="31612"/>
                    </a:lnTo>
                    <a:lnTo>
                      <a:pt x="65612" y="31381"/>
                    </a:lnTo>
                    <a:lnTo>
                      <a:pt x="66769" y="31135"/>
                    </a:lnTo>
                    <a:lnTo>
                      <a:pt x="67883" y="30860"/>
                    </a:lnTo>
                    <a:lnTo>
                      <a:pt x="68925" y="30585"/>
                    </a:lnTo>
                    <a:lnTo>
                      <a:pt x="69938" y="30281"/>
                    </a:lnTo>
                    <a:lnTo>
                      <a:pt x="70892" y="29977"/>
                    </a:lnTo>
                    <a:lnTo>
                      <a:pt x="71789" y="29644"/>
                    </a:lnTo>
                    <a:lnTo>
                      <a:pt x="72643" y="29326"/>
                    </a:lnTo>
                    <a:lnTo>
                      <a:pt x="73453" y="28979"/>
                    </a:lnTo>
                    <a:lnTo>
                      <a:pt x="74220" y="28646"/>
                    </a:lnTo>
                    <a:lnTo>
                      <a:pt x="74943" y="28299"/>
                    </a:lnTo>
                    <a:lnTo>
                      <a:pt x="75609" y="27966"/>
                    </a:lnTo>
                    <a:lnTo>
                      <a:pt x="76231" y="27633"/>
                    </a:lnTo>
                    <a:lnTo>
                      <a:pt x="76824" y="27286"/>
                    </a:lnTo>
                    <a:lnTo>
                      <a:pt x="77359" y="26968"/>
                    </a:lnTo>
                    <a:lnTo>
                      <a:pt x="77851" y="26650"/>
                    </a:lnTo>
                    <a:lnTo>
                      <a:pt x="78314" y="26331"/>
                    </a:lnTo>
                    <a:lnTo>
                      <a:pt x="78719" y="26042"/>
                    </a:lnTo>
                    <a:lnTo>
                      <a:pt x="79096" y="25767"/>
                    </a:lnTo>
                    <a:lnTo>
                      <a:pt x="79443" y="25492"/>
                    </a:lnTo>
                    <a:lnTo>
                      <a:pt x="79732" y="25261"/>
                    </a:lnTo>
                    <a:lnTo>
                      <a:pt x="80224" y="24827"/>
                    </a:lnTo>
                    <a:lnTo>
                      <a:pt x="80557" y="24508"/>
                    </a:lnTo>
                    <a:lnTo>
                      <a:pt x="80759" y="24306"/>
                    </a:lnTo>
                    <a:lnTo>
                      <a:pt x="80817" y="24234"/>
                    </a:lnTo>
                    <a:lnTo>
                      <a:pt x="79833" y="20920"/>
                    </a:lnTo>
                    <a:lnTo>
                      <a:pt x="78705" y="17115"/>
                    </a:lnTo>
                    <a:lnTo>
                      <a:pt x="76376" y="9144"/>
                    </a:lnTo>
                    <a:lnTo>
                      <a:pt x="73728" y="0"/>
                    </a:lnTo>
                    <a:close/>
                  </a:path>
                </a:pathLst>
              </a:custGeom>
              <a:solidFill>
                <a:srgbClr val="FFB69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" name="Google Shape;318;p19">
                <a:extLst>
                  <a:ext uri="{FF2B5EF4-FFF2-40B4-BE49-F238E27FC236}">
                    <a16:creationId xmlns:a16="http://schemas.microsoft.com/office/drawing/2014/main" id="{72576452-F344-2C84-A74B-2ECD855D6E75}"/>
                  </a:ext>
                </a:extLst>
              </p:cNvPr>
              <p:cNvSpPr/>
              <p:nvPr/>
            </p:nvSpPr>
            <p:spPr>
              <a:xfrm>
                <a:off x="5043340" y="3694001"/>
                <a:ext cx="330022" cy="204248"/>
              </a:xfrm>
              <a:custGeom>
                <a:avLst/>
                <a:gdLst/>
                <a:ahLst/>
                <a:cxnLst/>
                <a:rect l="l" t="t" r="r" b="b"/>
                <a:pathLst>
                  <a:path w="18071" h="11184" extrusionOk="0">
                    <a:moveTo>
                      <a:pt x="17145" y="0"/>
                    </a:moveTo>
                    <a:lnTo>
                      <a:pt x="1" y="6525"/>
                    </a:lnTo>
                    <a:lnTo>
                      <a:pt x="1737" y="11184"/>
                    </a:lnTo>
                    <a:lnTo>
                      <a:pt x="2287" y="11111"/>
                    </a:lnTo>
                    <a:lnTo>
                      <a:pt x="2851" y="11025"/>
                    </a:lnTo>
                    <a:lnTo>
                      <a:pt x="3415" y="10909"/>
                    </a:lnTo>
                    <a:lnTo>
                      <a:pt x="3979" y="10779"/>
                    </a:lnTo>
                    <a:lnTo>
                      <a:pt x="4529" y="10648"/>
                    </a:lnTo>
                    <a:lnTo>
                      <a:pt x="5093" y="10489"/>
                    </a:lnTo>
                    <a:lnTo>
                      <a:pt x="5643" y="10316"/>
                    </a:lnTo>
                    <a:lnTo>
                      <a:pt x="6193" y="10128"/>
                    </a:lnTo>
                    <a:lnTo>
                      <a:pt x="6757" y="9925"/>
                    </a:lnTo>
                    <a:lnTo>
                      <a:pt x="7307" y="9708"/>
                    </a:lnTo>
                    <a:lnTo>
                      <a:pt x="7842" y="9491"/>
                    </a:lnTo>
                    <a:lnTo>
                      <a:pt x="8392" y="9259"/>
                    </a:lnTo>
                    <a:lnTo>
                      <a:pt x="8927" y="8999"/>
                    </a:lnTo>
                    <a:lnTo>
                      <a:pt x="9463" y="8753"/>
                    </a:lnTo>
                    <a:lnTo>
                      <a:pt x="9998" y="8478"/>
                    </a:lnTo>
                    <a:lnTo>
                      <a:pt x="10533" y="8203"/>
                    </a:lnTo>
                    <a:lnTo>
                      <a:pt x="11054" y="7928"/>
                    </a:lnTo>
                    <a:lnTo>
                      <a:pt x="11575" y="7639"/>
                    </a:lnTo>
                    <a:lnTo>
                      <a:pt x="12588" y="7031"/>
                    </a:lnTo>
                    <a:lnTo>
                      <a:pt x="13572" y="6409"/>
                    </a:lnTo>
                    <a:lnTo>
                      <a:pt x="14541" y="5773"/>
                    </a:lnTo>
                    <a:lnTo>
                      <a:pt x="15481" y="5122"/>
                    </a:lnTo>
                    <a:lnTo>
                      <a:pt x="16378" y="4471"/>
                    </a:lnTo>
                    <a:lnTo>
                      <a:pt x="17246" y="3820"/>
                    </a:lnTo>
                    <a:lnTo>
                      <a:pt x="18071" y="3169"/>
                    </a:lnTo>
                    <a:lnTo>
                      <a:pt x="17145" y="0"/>
                    </a:lnTo>
                    <a:close/>
                  </a:path>
                </a:pathLst>
              </a:custGeom>
              <a:solidFill>
                <a:srgbClr val="D88D8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" name="Google Shape;319;p19">
                <a:extLst>
                  <a:ext uri="{FF2B5EF4-FFF2-40B4-BE49-F238E27FC236}">
                    <a16:creationId xmlns:a16="http://schemas.microsoft.com/office/drawing/2014/main" id="{E844083C-B6B3-372E-A519-4DC0F62091C8}"/>
                  </a:ext>
                </a:extLst>
              </p:cNvPr>
              <p:cNvSpPr/>
              <p:nvPr/>
            </p:nvSpPr>
            <p:spPr>
              <a:xfrm>
                <a:off x="4897774" y="3288971"/>
                <a:ext cx="507040" cy="574410"/>
              </a:xfrm>
              <a:custGeom>
                <a:avLst/>
                <a:gdLst/>
                <a:ahLst/>
                <a:cxnLst/>
                <a:rect l="l" t="t" r="r" b="b"/>
                <a:pathLst>
                  <a:path w="27764" h="31453" extrusionOk="0">
                    <a:moveTo>
                      <a:pt x="10258" y="0"/>
                    </a:moveTo>
                    <a:lnTo>
                      <a:pt x="10055" y="44"/>
                    </a:lnTo>
                    <a:lnTo>
                      <a:pt x="9824" y="101"/>
                    </a:lnTo>
                    <a:lnTo>
                      <a:pt x="9491" y="188"/>
                    </a:lnTo>
                    <a:lnTo>
                      <a:pt x="9100" y="318"/>
                    </a:lnTo>
                    <a:lnTo>
                      <a:pt x="8652" y="478"/>
                    </a:lnTo>
                    <a:lnTo>
                      <a:pt x="8145" y="680"/>
                    </a:lnTo>
                    <a:lnTo>
                      <a:pt x="7596" y="941"/>
                    </a:lnTo>
                    <a:lnTo>
                      <a:pt x="7003" y="1244"/>
                    </a:lnTo>
                    <a:lnTo>
                      <a:pt x="6699" y="1418"/>
                    </a:lnTo>
                    <a:lnTo>
                      <a:pt x="6395" y="1592"/>
                    </a:lnTo>
                    <a:lnTo>
                      <a:pt x="6077" y="1794"/>
                    </a:lnTo>
                    <a:lnTo>
                      <a:pt x="5758" y="2011"/>
                    </a:lnTo>
                    <a:lnTo>
                      <a:pt x="5440" y="2243"/>
                    </a:lnTo>
                    <a:lnTo>
                      <a:pt x="5122" y="2489"/>
                    </a:lnTo>
                    <a:lnTo>
                      <a:pt x="4789" y="2764"/>
                    </a:lnTo>
                    <a:lnTo>
                      <a:pt x="4471" y="3038"/>
                    </a:lnTo>
                    <a:lnTo>
                      <a:pt x="4152" y="3342"/>
                    </a:lnTo>
                    <a:lnTo>
                      <a:pt x="3849" y="3661"/>
                    </a:lnTo>
                    <a:lnTo>
                      <a:pt x="3530" y="3993"/>
                    </a:lnTo>
                    <a:lnTo>
                      <a:pt x="3226" y="4341"/>
                    </a:lnTo>
                    <a:lnTo>
                      <a:pt x="2937" y="4717"/>
                    </a:lnTo>
                    <a:lnTo>
                      <a:pt x="2648" y="5122"/>
                    </a:lnTo>
                    <a:lnTo>
                      <a:pt x="2358" y="5527"/>
                    </a:lnTo>
                    <a:lnTo>
                      <a:pt x="2098" y="5975"/>
                    </a:lnTo>
                    <a:lnTo>
                      <a:pt x="1838" y="6424"/>
                    </a:lnTo>
                    <a:lnTo>
                      <a:pt x="1592" y="6916"/>
                    </a:lnTo>
                    <a:lnTo>
                      <a:pt x="1346" y="7408"/>
                    </a:lnTo>
                    <a:lnTo>
                      <a:pt x="1129" y="7943"/>
                    </a:lnTo>
                    <a:lnTo>
                      <a:pt x="926" y="8493"/>
                    </a:lnTo>
                    <a:lnTo>
                      <a:pt x="738" y="9071"/>
                    </a:lnTo>
                    <a:lnTo>
                      <a:pt x="579" y="9665"/>
                    </a:lnTo>
                    <a:lnTo>
                      <a:pt x="434" y="10287"/>
                    </a:lnTo>
                    <a:lnTo>
                      <a:pt x="304" y="10938"/>
                    </a:lnTo>
                    <a:lnTo>
                      <a:pt x="188" y="11618"/>
                    </a:lnTo>
                    <a:lnTo>
                      <a:pt x="101" y="12327"/>
                    </a:lnTo>
                    <a:lnTo>
                      <a:pt x="44" y="13050"/>
                    </a:lnTo>
                    <a:lnTo>
                      <a:pt x="0" y="13817"/>
                    </a:lnTo>
                    <a:lnTo>
                      <a:pt x="0" y="14598"/>
                    </a:lnTo>
                    <a:lnTo>
                      <a:pt x="15" y="15423"/>
                    </a:lnTo>
                    <a:lnTo>
                      <a:pt x="58" y="16262"/>
                    </a:lnTo>
                    <a:lnTo>
                      <a:pt x="130" y="17144"/>
                    </a:lnTo>
                    <a:lnTo>
                      <a:pt x="232" y="18041"/>
                    </a:lnTo>
                    <a:lnTo>
                      <a:pt x="362" y="18982"/>
                    </a:lnTo>
                    <a:lnTo>
                      <a:pt x="535" y="19951"/>
                    </a:lnTo>
                    <a:lnTo>
                      <a:pt x="738" y="20949"/>
                    </a:lnTo>
                    <a:lnTo>
                      <a:pt x="969" y="21977"/>
                    </a:lnTo>
                    <a:lnTo>
                      <a:pt x="1244" y="23047"/>
                    </a:lnTo>
                    <a:lnTo>
                      <a:pt x="1548" y="24147"/>
                    </a:lnTo>
                    <a:lnTo>
                      <a:pt x="1895" y="25275"/>
                    </a:lnTo>
                    <a:lnTo>
                      <a:pt x="2272" y="26433"/>
                    </a:lnTo>
                    <a:lnTo>
                      <a:pt x="2706" y="27633"/>
                    </a:lnTo>
                    <a:lnTo>
                      <a:pt x="3169" y="28878"/>
                    </a:lnTo>
                    <a:lnTo>
                      <a:pt x="3675" y="30151"/>
                    </a:lnTo>
                    <a:lnTo>
                      <a:pt x="4239" y="31453"/>
                    </a:lnTo>
                    <a:lnTo>
                      <a:pt x="5049" y="31337"/>
                    </a:lnTo>
                    <a:lnTo>
                      <a:pt x="5975" y="31178"/>
                    </a:lnTo>
                    <a:lnTo>
                      <a:pt x="7220" y="30961"/>
                    </a:lnTo>
                    <a:lnTo>
                      <a:pt x="8695" y="30686"/>
                    </a:lnTo>
                    <a:lnTo>
                      <a:pt x="10373" y="30353"/>
                    </a:lnTo>
                    <a:lnTo>
                      <a:pt x="12211" y="29948"/>
                    </a:lnTo>
                    <a:lnTo>
                      <a:pt x="13166" y="29731"/>
                    </a:lnTo>
                    <a:lnTo>
                      <a:pt x="14150" y="29485"/>
                    </a:lnTo>
                    <a:lnTo>
                      <a:pt x="15148" y="29239"/>
                    </a:lnTo>
                    <a:lnTo>
                      <a:pt x="16146" y="28979"/>
                    </a:lnTo>
                    <a:lnTo>
                      <a:pt x="17144" y="28690"/>
                    </a:lnTo>
                    <a:lnTo>
                      <a:pt x="18143" y="28400"/>
                    </a:lnTo>
                    <a:lnTo>
                      <a:pt x="19141" y="28082"/>
                    </a:lnTo>
                    <a:lnTo>
                      <a:pt x="20125" y="27764"/>
                    </a:lnTo>
                    <a:lnTo>
                      <a:pt x="21080" y="27416"/>
                    </a:lnTo>
                    <a:lnTo>
                      <a:pt x="22006" y="27069"/>
                    </a:lnTo>
                    <a:lnTo>
                      <a:pt x="22903" y="26693"/>
                    </a:lnTo>
                    <a:lnTo>
                      <a:pt x="23756" y="26302"/>
                    </a:lnTo>
                    <a:lnTo>
                      <a:pt x="24566" y="25912"/>
                    </a:lnTo>
                    <a:lnTo>
                      <a:pt x="24957" y="25695"/>
                    </a:lnTo>
                    <a:lnTo>
                      <a:pt x="25333" y="25492"/>
                    </a:lnTo>
                    <a:lnTo>
                      <a:pt x="25695" y="25275"/>
                    </a:lnTo>
                    <a:lnTo>
                      <a:pt x="26042" y="25058"/>
                    </a:lnTo>
                    <a:lnTo>
                      <a:pt x="26375" y="24841"/>
                    </a:lnTo>
                    <a:lnTo>
                      <a:pt x="26679" y="24624"/>
                    </a:lnTo>
                    <a:lnTo>
                      <a:pt x="26982" y="24393"/>
                    </a:lnTo>
                    <a:lnTo>
                      <a:pt x="27257" y="24161"/>
                    </a:lnTo>
                    <a:lnTo>
                      <a:pt x="27518" y="23930"/>
                    </a:lnTo>
                    <a:lnTo>
                      <a:pt x="27764" y="23684"/>
                    </a:lnTo>
                    <a:lnTo>
                      <a:pt x="27402" y="22772"/>
                    </a:lnTo>
                    <a:lnTo>
                      <a:pt x="26968" y="21716"/>
                    </a:lnTo>
                    <a:lnTo>
                      <a:pt x="26389" y="20342"/>
                    </a:lnTo>
                    <a:lnTo>
                      <a:pt x="26028" y="19546"/>
                    </a:lnTo>
                    <a:lnTo>
                      <a:pt x="25651" y="18692"/>
                    </a:lnTo>
                    <a:lnTo>
                      <a:pt x="25232" y="17795"/>
                    </a:lnTo>
                    <a:lnTo>
                      <a:pt x="24769" y="16855"/>
                    </a:lnTo>
                    <a:lnTo>
                      <a:pt x="24277" y="15871"/>
                    </a:lnTo>
                    <a:lnTo>
                      <a:pt x="23771" y="14859"/>
                    </a:lnTo>
                    <a:lnTo>
                      <a:pt x="23221" y="13831"/>
                    </a:lnTo>
                    <a:lnTo>
                      <a:pt x="22642" y="12790"/>
                    </a:lnTo>
                    <a:lnTo>
                      <a:pt x="22034" y="11734"/>
                    </a:lnTo>
                    <a:lnTo>
                      <a:pt x="21398" y="10677"/>
                    </a:lnTo>
                    <a:lnTo>
                      <a:pt x="20732" y="9636"/>
                    </a:lnTo>
                    <a:lnTo>
                      <a:pt x="20052" y="8594"/>
                    </a:lnTo>
                    <a:lnTo>
                      <a:pt x="19329" y="7596"/>
                    </a:lnTo>
                    <a:lnTo>
                      <a:pt x="18967" y="7089"/>
                    </a:lnTo>
                    <a:lnTo>
                      <a:pt x="18606" y="6612"/>
                    </a:lnTo>
                    <a:lnTo>
                      <a:pt x="18229" y="6135"/>
                    </a:lnTo>
                    <a:lnTo>
                      <a:pt x="17853" y="5657"/>
                    </a:lnTo>
                    <a:lnTo>
                      <a:pt x="17463" y="5209"/>
                    </a:lnTo>
                    <a:lnTo>
                      <a:pt x="17072" y="4760"/>
                    </a:lnTo>
                    <a:lnTo>
                      <a:pt x="16681" y="4326"/>
                    </a:lnTo>
                    <a:lnTo>
                      <a:pt x="16276" y="3906"/>
                    </a:lnTo>
                    <a:lnTo>
                      <a:pt x="15871" y="3501"/>
                    </a:lnTo>
                    <a:lnTo>
                      <a:pt x="15466" y="3125"/>
                    </a:lnTo>
                    <a:lnTo>
                      <a:pt x="15047" y="2749"/>
                    </a:lnTo>
                    <a:lnTo>
                      <a:pt x="14641" y="2387"/>
                    </a:lnTo>
                    <a:lnTo>
                      <a:pt x="14207" y="2055"/>
                    </a:lnTo>
                    <a:lnTo>
                      <a:pt x="13788" y="1736"/>
                    </a:lnTo>
                    <a:lnTo>
                      <a:pt x="13354" y="1447"/>
                    </a:lnTo>
                    <a:lnTo>
                      <a:pt x="12920" y="1172"/>
                    </a:lnTo>
                    <a:lnTo>
                      <a:pt x="12486" y="912"/>
                    </a:lnTo>
                    <a:lnTo>
                      <a:pt x="12052" y="680"/>
                    </a:lnTo>
                    <a:lnTo>
                      <a:pt x="11603" y="478"/>
                    </a:lnTo>
                    <a:lnTo>
                      <a:pt x="11155" y="290"/>
                    </a:lnTo>
                    <a:lnTo>
                      <a:pt x="10706" y="130"/>
                    </a:lnTo>
                    <a:lnTo>
                      <a:pt x="102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" name="Google Shape;320;p19">
                <a:extLst>
                  <a:ext uri="{FF2B5EF4-FFF2-40B4-BE49-F238E27FC236}">
                    <a16:creationId xmlns:a16="http://schemas.microsoft.com/office/drawing/2014/main" id="{8635B49A-8CCC-69E2-C8BC-397A2C8B20AB}"/>
                  </a:ext>
                </a:extLst>
              </p:cNvPr>
              <p:cNvSpPr/>
              <p:nvPr/>
            </p:nvSpPr>
            <p:spPr>
              <a:xfrm>
                <a:off x="4281381" y="1571098"/>
                <a:ext cx="80063" cy="84044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4602" extrusionOk="0">
                    <a:moveTo>
                      <a:pt x="2199" y="0"/>
                    </a:moveTo>
                    <a:lnTo>
                      <a:pt x="2011" y="15"/>
                    </a:lnTo>
                    <a:lnTo>
                      <a:pt x="1809" y="44"/>
                    </a:lnTo>
                    <a:lnTo>
                      <a:pt x="1620" y="102"/>
                    </a:lnTo>
                    <a:lnTo>
                      <a:pt x="1418" y="174"/>
                    </a:lnTo>
                    <a:lnTo>
                      <a:pt x="1215" y="275"/>
                    </a:lnTo>
                    <a:lnTo>
                      <a:pt x="1027" y="376"/>
                    </a:lnTo>
                    <a:lnTo>
                      <a:pt x="854" y="507"/>
                    </a:lnTo>
                    <a:lnTo>
                      <a:pt x="695" y="651"/>
                    </a:lnTo>
                    <a:lnTo>
                      <a:pt x="550" y="825"/>
                    </a:lnTo>
                    <a:lnTo>
                      <a:pt x="420" y="999"/>
                    </a:lnTo>
                    <a:lnTo>
                      <a:pt x="304" y="1187"/>
                    </a:lnTo>
                    <a:lnTo>
                      <a:pt x="203" y="1404"/>
                    </a:lnTo>
                    <a:lnTo>
                      <a:pt x="116" y="1621"/>
                    </a:lnTo>
                    <a:lnTo>
                      <a:pt x="58" y="1838"/>
                    </a:lnTo>
                    <a:lnTo>
                      <a:pt x="15" y="2055"/>
                    </a:lnTo>
                    <a:lnTo>
                      <a:pt x="0" y="2272"/>
                    </a:lnTo>
                    <a:lnTo>
                      <a:pt x="15" y="2503"/>
                    </a:lnTo>
                    <a:lnTo>
                      <a:pt x="58" y="2720"/>
                    </a:lnTo>
                    <a:lnTo>
                      <a:pt x="116" y="2937"/>
                    </a:lnTo>
                    <a:lnTo>
                      <a:pt x="188" y="3154"/>
                    </a:lnTo>
                    <a:lnTo>
                      <a:pt x="289" y="3357"/>
                    </a:lnTo>
                    <a:lnTo>
                      <a:pt x="405" y="3559"/>
                    </a:lnTo>
                    <a:lnTo>
                      <a:pt x="535" y="3733"/>
                    </a:lnTo>
                    <a:lnTo>
                      <a:pt x="680" y="3892"/>
                    </a:lnTo>
                    <a:lnTo>
                      <a:pt x="839" y="4051"/>
                    </a:lnTo>
                    <a:lnTo>
                      <a:pt x="1013" y="4181"/>
                    </a:lnTo>
                    <a:lnTo>
                      <a:pt x="1201" y="4297"/>
                    </a:lnTo>
                    <a:lnTo>
                      <a:pt x="1403" y="4398"/>
                    </a:lnTo>
                    <a:lnTo>
                      <a:pt x="1620" y="4485"/>
                    </a:lnTo>
                    <a:lnTo>
                      <a:pt x="1837" y="4558"/>
                    </a:lnTo>
                    <a:lnTo>
                      <a:pt x="2054" y="4587"/>
                    </a:lnTo>
                    <a:lnTo>
                      <a:pt x="2271" y="4601"/>
                    </a:lnTo>
                    <a:lnTo>
                      <a:pt x="2474" y="4601"/>
                    </a:lnTo>
                    <a:lnTo>
                      <a:pt x="2691" y="4558"/>
                    </a:lnTo>
                    <a:lnTo>
                      <a:pt x="2908" y="4514"/>
                    </a:lnTo>
                    <a:lnTo>
                      <a:pt x="3125" y="4427"/>
                    </a:lnTo>
                    <a:lnTo>
                      <a:pt x="3328" y="4326"/>
                    </a:lnTo>
                    <a:lnTo>
                      <a:pt x="3516" y="4210"/>
                    </a:lnTo>
                    <a:lnTo>
                      <a:pt x="3689" y="4080"/>
                    </a:lnTo>
                    <a:lnTo>
                      <a:pt x="3834" y="3936"/>
                    </a:lnTo>
                    <a:lnTo>
                      <a:pt x="3979" y="3776"/>
                    </a:lnTo>
                    <a:lnTo>
                      <a:pt x="4094" y="3588"/>
                    </a:lnTo>
                    <a:lnTo>
                      <a:pt x="4196" y="3400"/>
                    </a:lnTo>
                    <a:lnTo>
                      <a:pt x="4268" y="3183"/>
                    </a:lnTo>
                    <a:lnTo>
                      <a:pt x="4326" y="2966"/>
                    </a:lnTo>
                    <a:lnTo>
                      <a:pt x="4369" y="2749"/>
                    </a:lnTo>
                    <a:lnTo>
                      <a:pt x="4384" y="2518"/>
                    </a:lnTo>
                    <a:lnTo>
                      <a:pt x="4384" y="2301"/>
                    </a:lnTo>
                    <a:lnTo>
                      <a:pt x="4369" y="2069"/>
                    </a:lnTo>
                    <a:lnTo>
                      <a:pt x="4326" y="1838"/>
                    </a:lnTo>
                    <a:lnTo>
                      <a:pt x="4254" y="1621"/>
                    </a:lnTo>
                    <a:lnTo>
                      <a:pt x="4167" y="1389"/>
                    </a:lnTo>
                    <a:lnTo>
                      <a:pt x="4065" y="1172"/>
                    </a:lnTo>
                    <a:lnTo>
                      <a:pt x="3950" y="970"/>
                    </a:lnTo>
                    <a:lnTo>
                      <a:pt x="3820" y="782"/>
                    </a:lnTo>
                    <a:lnTo>
                      <a:pt x="3675" y="622"/>
                    </a:lnTo>
                    <a:lnTo>
                      <a:pt x="3530" y="478"/>
                    </a:lnTo>
                    <a:lnTo>
                      <a:pt x="3357" y="348"/>
                    </a:lnTo>
                    <a:lnTo>
                      <a:pt x="3183" y="246"/>
                    </a:lnTo>
                    <a:lnTo>
                      <a:pt x="2995" y="159"/>
                    </a:lnTo>
                    <a:lnTo>
                      <a:pt x="2792" y="87"/>
                    </a:lnTo>
                    <a:lnTo>
                      <a:pt x="2590" y="44"/>
                    </a:lnTo>
                    <a:lnTo>
                      <a:pt x="2402" y="15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" name="Google Shape;321;p19">
                <a:extLst>
                  <a:ext uri="{FF2B5EF4-FFF2-40B4-BE49-F238E27FC236}">
                    <a16:creationId xmlns:a16="http://schemas.microsoft.com/office/drawing/2014/main" id="{C3ACBBB1-23DA-461B-85B7-510C5A6D2F44}"/>
                  </a:ext>
                </a:extLst>
              </p:cNvPr>
              <p:cNvSpPr/>
              <p:nvPr/>
            </p:nvSpPr>
            <p:spPr>
              <a:xfrm>
                <a:off x="4175956" y="1358677"/>
                <a:ext cx="193418" cy="210859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1546" extrusionOk="0">
                    <a:moveTo>
                      <a:pt x="4992" y="0"/>
                    </a:moveTo>
                    <a:lnTo>
                      <a:pt x="4645" y="29"/>
                    </a:lnTo>
                    <a:lnTo>
                      <a:pt x="4297" y="73"/>
                    </a:lnTo>
                    <a:lnTo>
                      <a:pt x="3950" y="159"/>
                    </a:lnTo>
                    <a:lnTo>
                      <a:pt x="3603" y="261"/>
                    </a:lnTo>
                    <a:lnTo>
                      <a:pt x="3256" y="405"/>
                    </a:lnTo>
                    <a:lnTo>
                      <a:pt x="2966" y="536"/>
                    </a:lnTo>
                    <a:lnTo>
                      <a:pt x="2677" y="680"/>
                    </a:lnTo>
                    <a:lnTo>
                      <a:pt x="2402" y="854"/>
                    </a:lnTo>
                    <a:lnTo>
                      <a:pt x="2142" y="1027"/>
                    </a:lnTo>
                    <a:lnTo>
                      <a:pt x="1896" y="1230"/>
                    </a:lnTo>
                    <a:lnTo>
                      <a:pt x="1650" y="1433"/>
                    </a:lnTo>
                    <a:lnTo>
                      <a:pt x="1433" y="1664"/>
                    </a:lnTo>
                    <a:lnTo>
                      <a:pt x="1216" y="1910"/>
                    </a:lnTo>
                    <a:lnTo>
                      <a:pt x="1028" y="2156"/>
                    </a:lnTo>
                    <a:lnTo>
                      <a:pt x="840" y="2416"/>
                    </a:lnTo>
                    <a:lnTo>
                      <a:pt x="680" y="2677"/>
                    </a:lnTo>
                    <a:lnTo>
                      <a:pt x="536" y="2952"/>
                    </a:lnTo>
                    <a:lnTo>
                      <a:pt x="406" y="3227"/>
                    </a:lnTo>
                    <a:lnTo>
                      <a:pt x="290" y="3516"/>
                    </a:lnTo>
                    <a:lnTo>
                      <a:pt x="203" y="3805"/>
                    </a:lnTo>
                    <a:lnTo>
                      <a:pt x="116" y="4109"/>
                    </a:lnTo>
                    <a:lnTo>
                      <a:pt x="58" y="4413"/>
                    </a:lnTo>
                    <a:lnTo>
                      <a:pt x="29" y="4702"/>
                    </a:lnTo>
                    <a:lnTo>
                      <a:pt x="0" y="5006"/>
                    </a:lnTo>
                    <a:lnTo>
                      <a:pt x="15" y="5310"/>
                    </a:lnTo>
                    <a:lnTo>
                      <a:pt x="29" y="5599"/>
                    </a:lnTo>
                    <a:lnTo>
                      <a:pt x="73" y="5889"/>
                    </a:lnTo>
                    <a:lnTo>
                      <a:pt x="131" y="6178"/>
                    </a:lnTo>
                    <a:lnTo>
                      <a:pt x="217" y="6467"/>
                    </a:lnTo>
                    <a:lnTo>
                      <a:pt x="3039" y="6438"/>
                    </a:lnTo>
                    <a:lnTo>
                      <a:pt x="3010" y="6250"/>
                    </a:lnTo>
                    <a:lnTo>
                      <a:pt x="2995" y="6077"/>
                    </a:lnTo>
                    <a:lnTo>
                      <a:pt x="2981" y="5903"/>
                    </a:lnTo>
                    <a:lnTo>
                      <a:pt x="2981" y="5729"/>
                    </a:lnTo>
                    <a:lnTo>
                      <a:pt x="2995" y="5570"/>
                    </a:lnTo>
                    <a:lnTo>
                      <a:pt x="3024" y="5397"/>
                    </a:lnTo>
                    <a:lnTo>
                      <a:pt x="3068" y="5238"/>
                    </a:lnTo>
                    <a:lnTo>
                      <a:pt x="3111" y="5078"/>
                    </a:lnTo>
                    <a:lnTo>
                      <a:pt x="3169" y="4934"/>
                    </a:lnTo>
                    <a:lnTo>
                      <a:pt x="3256" y="4789"/>
                    </a:lnTo>
                    <a:lnTo>
                      <a:pt x="3357" y="4644"/>
                    </a:lnTo>
                    <a:lnTo>
                      <a:pt x="3473" y="4529"/>
                    </a:lnTo>
                    <a:lnTo>
                      <a:pt x="3603" y="4413"/>
                    </a:lnTo>
                    <a:lnTo>
                      <a:pt x="3748" y="4312"/>
                    </a:lnTo>
                    <a:lnTo>
                      <a:pt x="3907" y="4210"/>
                    </a:lnTo>
                    <a:lnTo>
                      <a:pt x="4095" y="4124"/>
                    </a:lnTo>
                    <a:lnTo>
                      <a:pt x="4283" y="4051"/>
                    </a:lnTo>
                    <a:lnTo>
                      <a:pt x="4471" y="3993"/>
                    </a:lnTo>
                    <a:lnTo>
                      <a:pt x="4659" y="3964"/>
                    </a:lnTo>
                    <a:lnTo>
                      <a:pt x="4833" y="3950"/>
                    </a:lnTo>
                    <a:lnTo>
                      <a:pt x="5006" y="3950"/>
                    </a:lnTo>
                    <a:lnTo>
                      <a:pt x="5165" y="3964"/>
                    </a:lnTo>
                    <a:lnTo>
                      <a:pt x="5325" y="4008"/>
                    </a:lnTo>
                    <a:lnTo>
                      <a:pt x="5484" y="4051"/>
                    </a:lnTo>
                    <a:lnTo>
                      <a:pt x="5628" y="4124"/>
                    </a:lnTo>
                    <a:lnTo>
                      <a:pt x="5759" y="4210"/>
                    </a:lnTo>
                    <a:lnTo>
                      <a:pt x="5889" y="4312"/>
                    </a:lnTo>
                    <a:lnTo>
                      <a:pt x="6005" y="4413"/>
                    </a:lnTo>
                    <a:lnTo>
                      <a:pt x="6106" y="4543"/>
                    </a:lnTo>
                    <a:lnTo>
                      <a:pt x="6207" y="4673"/>
                    </a:lnTo>
                    <a:lnTo>
                      <a:pt x="6279" y="4818"/>
                    </a:lnTo>
                    <a:lnTo>
                      <a:pt x="6352" y="4963"/>
                    </a:lnTo>
                    <a:lnTo>
                      <a:pt x="6424" y="5136"/>
                    </a:lnTo>
                    <a:lnTo>
                      <a:pt x="6468" y="5310"/>
                    </a:lnTo>
                    <a:lnTo>
                      <a:pt x="6482" y="5484"/>
                    </a:lnTo>
                    <a:lnTo>
                      <a:pt x="6482" y="5643"/>
                    </a:lnTo>
                    <a:lnTo>
                      <a:pt x="6453" y="5816"/>
                    </a:lnTo>
                    <a:lnTo>
                      <a:pt x="6410" y="5975"/>
                    </a:lnTo>
                    <a:lnTo>
                      <a:pt x="6337" y="6149"/>
                    </a:lnTo>
                    <a:lnTo>
                      <a:pt x="6250" y="6308"/>
                    </a:lnTo>
                    <a:lnTo>
                      <a:pt x="6149" y="6482"/>
                    </a:lnTo>
                    <a:lnTo>
                      <a:pt x="6019" y="6626"/>
                    </a:lnTo>
                    <a:lnTo>
                      <a:pt x="5889" y="6771"/>
                    </a:lnTo>
                    <a:lnTo>
                      <a:pt x="5744" y="6901"/>
                    </a:lnTo>
                    <a:lnTo>
                      <a:pt x="5585" y="7017"/>
                    </a:lnTo>
                    <a:lnTo>
                      <a:pt x="5426" y="7133"/>
                    </a:lnTo>
                    <a:lnTo>
                      <a:pt x="5238" y="7234"/>
                    </a:lnTo>
                    <a:lnTo>
                      <a:pt x="5050" y="7321"/>
                    </a:lnTo>
                    <a:lnTo>
                      <a:pt x="4862" y="7393"/>
                    </a:lnTo>
                    <a:lnTo>
                      <a:pt x="4659" y="7451"/>
                    </a:lnTo>
                    <a:lnTo>
                      <a:pt x="4428" y="7523"/>
                    </a:lnTo>
                    <a:lnTo>
                      <a:pt x="4182" y="7581"/>
                    </a:lnTo>
                    <a:lnTo>
                      <a:pt x="3762" y="7654"/>
                    </a:lnTo>
                    <a:lnTo>
                      <a:pt x="3617" y="7668"/>
                    </a:lnTo>
                    <a:lnTo>
                      <a:pt x="3516" y="7668"/>
                    </a:lnTo>
                    <a:lnTo>
                      <a:pt x="5151" y="11545"/>
                    </a:lnTo>
                    <a:lnTo>
                      <a:pt x="8421" y="10460"/>
                    </a:lnTo>
                    <a:lnTo>
                      <a:pt x="7943" y="9433"/>
                    </a:lnTo>
                    <a:lnTo>
                      <a:pt x="8131" y="9361"/>
                    </a:lnTo>
                    <a:lnTo>
                      <a:pt x="8319" y="9260"/>
                    </a:lnTo>
                    <a:lnTo>
                      <a:pt x="8493" y="9144"/>
                    </a:lnTo>
                    <a:lnTo>
                      <a:pt x="8681" y="8999"/>
                    </a:lnTo>
                    <a:lnTo>
                      <a:pt x="8869" y="8854"/>
                    </a:lnTo>
                    <a:lnTo>
                      <a:pt x="9057" y="8681"/>
                    </a:lnTo>
                    <a:lnTo>
                      <a:pt x="9245" y="8493"/>
                    </a:lnTo>
                    <a:lnTo>
                      <a:pt x="9448" y="8290"/>
                    </a:lnTo>
                    <a:lnTo>
                      <a:pt x="9621" y="8059"/>
                    </a:lnTo>
                    <a:lnTo>
                      <a:pt x="9795" y="7827"/>
                    </a:lnTo>
                    <a:lnTo>
                      <a:pt x="9954" y="7581"/>
                    </a:lnTo>
                    <a:lnTo>
                      <a:pt x="10084" y="7321"/>
                    </a:lnTo>
                    <a:lnTo>
                      <a:pt x="10215" y="7046"/>
                    </a:lnTo>
                    <a:lnTo>
                      <a:pt x="10316" y="6757"/>
                    </a:lnTo>
                    <a:lnTo>
                      <a:pt x="10417" y="6453"/>
                    </a:lnTo>
                    <a:lnTo>
                      <a:pt x="10504" y="6149"/>
                    </a:lnTo>
                    <a:lnTo>
                      <a:pt x="10562" y="5831"/>
                    </a:lnTo>
                    <a:lnTo>
                      <a:pt x="10591" y="5498"/>
                    </a:lnTo>
                    <a:lnTo>
                      <a:pt x="10591" y="5165"/>
                    </a:lnTo>
                    <a:lnTo>
                      <a:pt x="10562" y="4832"/>
                    </a:lnTo>
                    <a:lnTo>
                      <a:pt x="10518" y="4500"/>
                    </a:lnTo>
                    <a:lnTo>
                      <a:pt x="10432" y="4152"/>
                    </a:lnTo>
                    <a:lnTo>
                      <a:pt x="10330" y="3820"/>
                    </a:lnTo>
                    <a:lnTo>
                      <a:pt x="10200" y="3458"/>
                    </a:lnTo>
                    <a:lnTo>
                      <a:pt x="10055" y="3140"/>
                    </a:lnTo>
                    <a:lnTo>
                      <a:pt x="9882" y="2836"/>
                    </a:lnTo>
                    <a:lnTo>
                      <a:pt x="9708" y="2547"/>
                    </a:lnTo>
                    <a:lnTo>
                      <a:pt x="9506" y="2272"/>
                    </a:lnTo>
                    <a:lnTo>
                      <a:pt x="9303" y="1997"/>
                    </a:lnTo>
                    <a:lnTo>
                      <a:pt x="9072" y="1736"/>
                    </a:lnTo>
                    <a:lnTo>
                      <a:pt x="8811" y="1490"/>
                    </a:lnTo>
                    <a:lnTo>
                      <a:pt x="8551" y="1259"/>
                    </a:lnTo>
                    <a:lnTo>
                      <a:pt x="8261" y="1042"/>
                    </a:lnTo>
                    <a:lnTo>
                      <a:pt x="7972" y="839"/>
                    </a:lnTo>
                    <a:lnTo>
                      <a:pt x="7683" y="651"/>
                    </a:lnTo>
                    <a:lnTo>
                      <a:pt x="7379" y="507"/>
                    </a:lnTo>
                    <a:lnTo>
                      <a:pt x="7061" y="362"/>
                    </a:lnTo>
                    <a:lnTo>
                      <a:pt x="6728" y="246"/>
                    </a:lnTo>
                    <a:lnTo>
                      <a:pt x="6395" y="145"/>
                    </a:lnTo>
                    <a:lnTo>
                      <a:pt x="6048" y="73"/>
                    </a:lnTo>
                    <a:lnTo>
                      <a:pt x="5701" y="29"/>
                    </a:lnTo>
                    <a:lnTo>
                      <a:pt x="53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" name="Google Shape;322;p19">
                <a:extLst>
                  <a:ext uri="{FF2B5EF4-FFF2-40B4-BE49-F238E27FC236}">
                    <a16:creationId xmlns:a16="http://schemas.microsoft.com/office/drawing/2014/main" id="{5C2AAB84-B87A-F8EA-483C-65FE8F3ED8E0}"/>
                  </a:ext>
                </a:extLst>
              </p:cNvPr>
              <p:cNvSpPr/>
              <p:nvPr/>
            </p:nvSpPr>
            <p:spPr>
              <a:xfrm>
                <a:off x="4466849" y="1458021"/>
                <a:ext cx="108077" cy="114159"/>
              </a:xfrm>
              <a:custGeom>
                <a:avLst/>
                <a:gdLst/>
                <a:ahLst/>
                <a:cxnLst/>
                <a:rect l="l" t="t" r="r" b="b"/>
                <a:pathLst>
                  <a:path w="5918" h="6251" extrusionOk="0">
                    <a:moveTo>
                      <a:pt x="3082" y="0"/>
                    </a:moveTo>
                    <a:lnTo>
                      <a:pt x="2807" y="15"/>
                    </a:lnTo>
                    <a:lnTo>
                      <a:pt x="2547" y="58"/>
                    </a:lnTo>
                    <a:lnTo>
                      <a:pt x="2257" y="116"/>
                    </a:lnTo>
                    <a:lnTo>
                      <a:pt x="1968" y="217"/>
                    </a:lnTo>
                    <a:lnTo>
                      <a:pt x="1708" y="333"/>
                    </a:lnTo>
                    <a:lnTo>
                      <a:pt x="1447" y="492"/>
                    </a:lnTo>
                    <a:lnTo>
                      <a:pt x="1201" y="651"/>
                    </a:lnTo>
                    <a:lnTo>
                      <a:pt x="984" y="854"/>
                    </a:lnTo>
                    <a:lnTo>
                      <a:pt x="782" y="1071"/>
                    </a:lnTo>
                    <a:lnTo>
                      <a:pt x="594" y="1317"/>
                    </a:lnTo>
                    <a:lnTo>
                      <a:pt x="420" y="1577"/>
                    </a:lnTo>
                    <a:lnTo>
                      <a:pt x="275" y="1852"/>
                    </a:lnTo>
                    <a:lnTo>
                      <a:pt x="160" y="2141"/>
                    </a:lnTo>
                    <a:lnTo>
                      <a:pt x="73" y="2431"/>
                    </a:lnTo>
                    <a:lnTo>
                      <a:pt x="15" y="2720"/>
                    </a:lnTo>
                    <a:lnTo>
                      <a:pt x="0" y="3024"/>
                    </a:lnTo>
                    <a:lnTo>
                      <a:pt x="0" y="3328"/>
                    </a:lnTo>
                    <a:lnTo>
                      <a:pt x="44" y="3632"/>
                    </a:lnTo>
                    <a:lnTo>
                      <a:pt x="116" y="3935"/>
                    </a:lnTo>
                    <a:lnTo>
                      <a:pt x="217" y="4239"/>
                    </a:lnTo>
                    <a:lnTo>
                      <a:pt x="333" y="4514"/>
                    </a:lnTo>
                    <a:lnTo>
                      <a:pt x="478" y="4774"/>
                    </a:lnTo>
                    <a:lnTo>
                      <a:pt x="651" y="5020"/>
                    </a:lnTo>
                    <a:lnTo>
                      <a:pt x="839" y="5252"/>
                    </a:lnTo>
                    <a:lnTo>
                      <a:pt x="1057" y="5454"/>
                    </a:lnTo>
                    <a:lnTo>
                      <a:pt x="1288" y="5643"/>
                    </a:lnTo>
                    <a:lnTo>
                      <a:pt x="1548" y="5816"/>
                    </a:lnTo>
                    <a:lnTo>
                      <a:pt x="1823" y="5975"/>
                    </a:lnTo>
                    <a:lnTo>
                      <a:pt x="2113" y="6091"/>
                    </a:lnTo>
                    <a:lnTo>
                      <a:pt x="2388" y="6178"/>
                    </a:lnTo>
                    <a:lnTo>
                      <a:pt x="2677" y="6236"/>
                    </a:lnTo>
                    <a:lnTo>
                      <a:pt x="2966" y="6250"/>
                    </a:lnTo>
                    <a:lnTo>
                      <a:pt x="3256" y="6250"/>
                    </a:lnTo>
                    <a:lnTo>
                      <a:pt x="3559" y="6207"/>
                    </a:lnTo>
                    <a:lnTo>
                      <a:pt x="3863" y="6134"/>
                    </a:lnTo>
                    <a:lnTo>
                      <a:pt x="4153" y="6033"/>
                    </a:lnTo>
                    <a:lnTo>
                      <a:pt x="4427" y="5917"/>
                    </a:lnTo>
                    <a:lnTo>
                      <a:pt x="4673" y="5758"/>
                    </a:lnTo>
                    <a:lnTo>
                      <a:pt x="4905" y="5585"/>
                    </a:lnTo>
                    <a:lnTo>
                      <a:pt x="5107" y="5397"/>
                    </a:lnTo>
                    <a:lnTo>
                      <a:pt x="5296" y="5165"/>
                    </a:lnTo>
                    <a:lnTo>
                      <a:pt x="5469" y="4919"/>
                    </a:lnTo>
                    <a:lnTo>
                      <a:pt x="5614" y="4644"/>
                    </a:lnTo>
                    <a:lnTo>
                      <a:pt x="5730" y="4355"/>
                    </a:lnTo>
                    <a:lnTo>
                      <a:pt x="5816" y="4066"/>
                    </a:lnTo>
                    <a:lnTo>
                      <a:pt x="5874" y="3776"/>
                    </a:lnTo>
                    <a:lnTo>
                      <a:pt x="5918" y="3472"/>
                    </a:lnTo>
                    <a:lnTo>
                      <a:pt x="5918" y="3154"/>
                    </a:lnTo>
                    <a:lnTo>
                      <a:pt x="5889" y="2850"/>
                    </a:lnTo>
                    <a:lnTo>
                      <a:pt x="5845" y="2532"/>
                    </a:lnTo>
                    <a:lnTo>
                      <a:pt x="5759" y="2214"/>
                    </a:lnTo>
                    <a:lnTo>
                      <a:pt x="5657" y="1895"/>
                    </a:lnTo>
                    <a:lnTo>
                      <a:pt x="5541" y="1606"/>
                    </a:lnTo>
                    <a:lnTo>
                      <a:pt x="5397" y="1331"/>
                    </a:lnTo>
                    <a:lnTo>
                      <a:pt x="5238" y="1100"/>
                    </a:lnTo>
                    <a:lnTo>
                      <a:pt x="5050" y="868"/>
                    </a:lnTo>
                    <a:lnTo>
                      <a:pt x="4847" y="680"/>
                    </a:lnTo>
                    <a:lnTo>
                      <a:pt x="4630" y="506"/>
                    </a:lnTo>
                    <a:lnTo>
                      <a:pt x="4384" y="362"/>
                    </a:lnTo>
                    <a:lnTo>
                      <a:pt x="4124" y="232"/>
                    </a:lnTo>
                    <a:lnTo>
                      <a:pt x="3878" y="130"/>
                    </a:lnTo>
                    <a:lnTo>
                      <a:pt x="3617" y="58"/>
                    </a:lnTo>
                    <a:lnTo>
                      <a:pt x="3342" y="15"/>
                    </a:lnTo>
                    <a:lnTo>
                      <a:pt x="30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" name="Google Shape;323;p19">
                <a:extLst>
                  <a:ext uri="{FF2B5EF4-FFF2-40B4-BE49-F238E27FC236}">
                    <a16:creationId xmlns:a16="http://schemas.microsoft.com/office/drawing/2014/main" id="{3036F0C9-4C1F-0074-088A-F6B1A5395185}"/>
                  </a:ext>
                </a:extLst>
              </p:cNvPr>
              <p:cNvSpPr/>
              <p:nvPr/>
            </p:nvSpPr>
            <p:spPr>
              <a:xfrm>
                <a:off x="4350594" y="1162891"/>
                <a:ext cx="261592" cy="284585"/>
              </a:xfrm>
              <a:custGeom>
                <a:avLst/>
                <a:gdLst/>
                <a:ahLst/>
                <a:cxnLst/>
                <a:rect l="l" t="t" r="r" b="b"/>
                <a:pathLst>
                  <a:path w="14324" h="15583" extrusionOk="0">
                    <a:moveTo>
                      <a:pt x="6902" y="1"/>
                    </a:moveTo>
                    <a:lnTo>
                      <a:pt x="6656" y="15"/>
                    </a:lnTo>
                    <a:lnTo>
                      <a:pt x="6424" y="30"/>
                    </a:lnTo>
                    <a:lnTo>
                      <a:pt x="6178" y="59"/>
                    </a:lnTo>
                    <a:lnTo>
                      <a:pt x="5686" y="145"/>
                    </a:lnTo>
                    <a:lnTo>
                      <a:pt x="5194" y="276"/>
                    </a:lnTo>
                    <a:lnTo>
                      <a:pt x="4775" y="406"/>
                    </a:lnTo>
                    <a:lnTo>
                      <a:pt x="4370" y="565"/>
                    </a:lnTo>
                    <a:lnTo>
                      <a:pt x="3979" y="739"/>
                    </a:lnTo>
                    <a:lnTo>
                      <a:pt x="3589" y="941"/>
                    </a:lnTo>
                    <a:lnTo>
                      <a:pt x="3227" y="1158"/>
                    </a:lnTo>
                    <a:lnTo>
                      <a:pt x="2880" y="1404"/>
                    </a:lnTo>
                    <a:lnTo>
                      <a:pt x="2532" y="1679"/>
                    </a:lnTo>
                    <a:lnTo>
                      <a:pt x="2214" y="1968"/>
                    </a:lnTo>
                    <a:lnTo>
                      <a:pt x="1896" y="2272"/>
                    </a:lnTo>
                    <a:lnTo>
                      <a:pt x="1621" y="2590"/>
                    </a:lnTo>
                    <a:lnTo>
                      <a:pt x="1346" y="2923"/>
                    </a:lnTo>
                    <a:lnTo>
                      <a:pt x="1115" y="3270"/>
                    </a:lnTo>
                    <a:lnTo>
                      <a:pt x="898" y="3618"/>
                    </a:lnTo>
                    <a:lnTo>
                      <a:pt x="695" y="3979"/>
                    </a:lnTo>
                    <a:lnTo>
                      <a:pt x="521" y="4370"/>
                    </a:lnTo>
                    <a:lnTo>
                      <a:pt x="362" y="4761"/>
                    </a:lnTo>
                    <a:lnTo>
                      <a:pt x="247" y="5151"/>
                    </a:lnTo>
                    <a:lnTo>
                      <a:pt x="145" y="5542"/>
                    </a:lnTo>
                    <a:lnTo>
                      <a:pt x="73" y="5947"/>
                    </a:lnTo>
                    <a:lnTo>
                      <a:pt x="15" y="6352"/>
                    </a:lnTo>
                    <a:lnTo>
                      <a:pt x="1" y="6743"/>
                    </a:lnTo>
                    <a:lnTo>
                      <a:pt x="15" y="7148"/>
                    </a:lnTo>
                    <a:lnTo>
                      <a:pt x="44" y="7553"/>
                    </a:lnTo>
                    <a:lnTo>
                      <a:pt x="116" y="7958"/>
                    </a:lnTo>
                    <a:lnTo>
                      <a:pt x="3921" y="8363"/>
                    </a:lnTo>
                    <a:lnTo>
                      <a:pt x="3907" y="8117"/>
                    </a:lnTo>
                    <a:lnTo>
                      <a:pt x="3907" y="7886"/>
                    </a:lnTo>
                    <a:lnTo>
                      <a:pt x="3921" y="7654"/>
                    </a:lnTo>
                    <a:lnTo>
                      <a:pt x="3965" y="7423"/>
                    </a:lnTo>
                    <a:lnTo>
                      <a:pt x="4008" y="7191"/>
                    </a:lnTo>
                    <a:lnTo>
                      <a:pt x="4066" y="6974"/>
                    </a:lnTo>
                    <a:lnTo>
                      <a:pt x="4153" y="6757"/>
                    </a:lnTo>
                    <a:lnTo>
                      <a:pt x="4240" y="6555"/>
                    </a:lnTo>
                    <a:lnTo>
                      <a:pt x="4341" y="6366"/>
                    </a:lnTo>
                    <a:lnTo>
                      <a:pt x="4486" y="6178"/>
                    </a:lnTo>
                    <a:lnTo>
                      <a:pt x="4630" y="6019"/>
                    </a:lnTo>
                    <a:lnTo>
                      <a:pt x="4804" y="5860"/>
                    </a:lnTo>
                    <a:lnTo>
                      <a:pt x="5006" y="5730"/>
                    </a:lnTo>
                    <a:lnTo>
                      <a:pt x="5223" y="5614"/>
                    </a:lnTo>
                    <a:lnTo>
                      <a:pt x="5455" y="5513"/>
                    </a:lnTo>
                    <a:lnTo>
                      <a:pt x="5715" y="5426"/>
                    </a:lnTo>
                    <a:lnTo>
                      <a:pt x="5990" y="5368"/>
                    </a:lnTo>
                    <a:lnTo>
                      <a:pt x="6251" y="5325"/>
                    </a:lnTo>
                    <a:lnTo>
                      <a:pt x="6497" y="5296"/>
                    </a:lnTo>
                    <a:lnTo>
                      <a:pt x="6743" y="5310"/>
                    </a:lnTo>
                    <a:lnTo>
                      <a:pt x="6974" y="5339"/>
                    </a:lnTo>
                    <a:lnTo>
                      <a:pt x="7191" y="5383"/>
                    </a:lnTo>
                    <a:lnTo>
                      <a:pt x="7394" y="5469"/>
                    </a:lnTo>
                    <a:lnTo>
                      <a:pt x="7596" y="5571"/>
                    </a:lnTo>
                    <a:lnTo>
                      <a:pt x="7784" y="5687"/>
                    </a:lnTo>
                    <a:lnTo>
                      <a:pt x="7943" y="5817"/>
                    </a:lnTo>
                    <a:lnTo>
                      <a:pt x="8102" y="5976"/>
                    </a:lnTo>
                    <a:lnTo>
                      <a:pt x="8247" y="6135"/>
                    </a:lnTo>
                    <a:lnTo>
                      <a:pt x="8363" y="6309"/>
                    </a:lnTo>
                    <a:lnTo>
                      <a:pt x="8464" y="6511"/>
                    </a:lnTo>
                    <a:lnTo>
                      <a:pt x="8551" y="6714"/>
                    </a:lnTo>
                    <a:lnTo>
                      <a:pt x="8623" y="6931"/>
                    </a:lnTo>
                    <a:lnTo>
                      <a:pt x="8681" y="7177"/>
                    </a:lnTo>
                    <a:lnTo>
                      <a:pt x="8710" y="7408"/>
                    </a:lnTo>
                    <a:lnTo>
                      <a:pt x="8710" y="7640"/>
                    </a:lnTo>
                    <a:lnTo>
                      <a:pt x="8681" y="7871"/>
                    </a:lnTo>
                    <a:lnTo>
                      <a:pt x="8609" y="8088"/>
                    </a:lnTo>
                    <a:lnTo>
                      <a:pt x="8522" y="8305"/>
                    </a:lnTo>
                    <a:lnTo>
                      <a:pt x="8406" y="8522"/>
                    </a:lnTo>
                    <a:lnTo>
                      <a:pt x="8262" y="8739"/>
                    </a:lnTo>
                    <a:lnTo>
                      <a:pt x="8088" y="8927"/>
                    </a:lnTo>
                    <a:lnTo>
                      <a:pt x="7900" y="9115"/>
                    </a:lnTo>
                    <a:lnTo>
                      <a:pt x="7712" y="9289"/>
                    </a:lnTo>
                    <a:lnTo>
                      <a:pt x="7495" y="9434"/>
                    </a:lnTo>
                    <a:lnTo>
                      <a:pt x="7263" y="9578"/>
                    </a:lnTo>
                    <a:lnTo>
                      <a:pt x="7017" y="9694"/>
                    </a:lnTo>
                    <a:lnTo>
                      <a:pt x="6757" y="9795"/>
                    </a:lnTo>
                    <a:lnTo>
                      <a:pt x="6482" y="9882"/>
                    </a:lnTo>
                    <a:lnTo>
                      <a:pt x="6207" y="9954"/>
                    </a:lnTo>
                    <a:lnTo>
                      <a:pt x="5932" y="10012"/>
                    </a:lnTo>
                    <a:lnTo>
                      <a:pt x="5614" y="10056"/>
                    </a:lnTo>
                    <a:lnTo>
                      <a:pt x="5281" y="10099"/>
                    </a:lnTo>
                    <a:lnTo>
                      <a:pt x="4963" y="10114"/>
                    </a:lnTo>
                    <a:lnTo>
                      <a:pt x="4688" y="10128"/>
                    </a:lnTo>
                    <a:lnTo>
                      <a:pt x="4500" y="10128"/>
                    </a:lnTo>
                    <a:lnTo>
                      <a:pt x="4355" y="10099"/>
                    </a:lnTo>
                    <a:lnTo>
                      <a:pt x="5918" y="15582"/>
                    </a:lnTo>
                    <a:lnTo>
                      <a:pt x="10504" y="14671"/>
                    </a:lnTo>
                    <a:lnTo>
                      <a:pt x="10027" y="13210"/>
                    </a:lnTo>
                    <a:lnTo>
                      <a:pt x="10287" y="13137"/>
                    </a:lnTo>
                    <a:lnTo>
                      <a:pt x="10562" y="13036"/>
                    </a:lnTo>
                    <a:lnTo>
                      <a:pt x="10822" y="12906"/>
                    </a:lnTo>
                    <a:lnTo>
                      <a:pt x="11097" y="12761"/>
                    </a:lnTo>
                    <a:lnTo>
                      <a:pt x="11372" y="12588"/>
                    </a:lnTo>
                    <a:lnTo>
                      <a:pt x="11662" y="12385"/>
                    </a:lnTo>
                    <a:lnTo>
                      <a:pt x="11951" y="12154"/>
                    </a:lnTo>
                    <a:lnTo>
                      <a:pt x="12240" y="11908"/>
                    </a:lnTo>
                    <a:lnTo>
                      <a:pt x="12515" y="11647"/>
                    </a:lnTo>
                    <a:lnTo>
                      <a:pt x="12790" y="11358"/>
                    </a:lnTo>
                    <a:lnTo>
                      <a:pt x="13036" y="11040"/>
                    </a:lnTo>
                    <a:lnTo>
                      <a:pt x="13267" y="10721"/>
                    </a:lnTo>
                    <a:lnTo>
                      <a:pt x="13484" y="10374"/>
                    </a:lnTo>
                    <a:lnTo>
                      <a:pt x="13673" y="9998"/>
                    </a:lnTo>
                    <a:lnTo>
                      <a:pt x="13846" y="9607"/>
                    </a:lnTo>
                    <a:lnTo>
                      <a:pt x="14005" y="9202"/>
                    </a:lnTo>
                    <a:lnTo>
                      <a:pt x="14078" y="9000"/>
                    </a:lnTo>
                    <a:lnTo>
                      <a:pt x="14136" y="8783"/>
                    </a:lnTo>
                    <a:lnTo>
                      <a:pt x="14193" y="8566"/>
                    </a:lnTo>
                    <a:lnTo>
                      <a:pt x="14237" y="8349"/>
                    </a:lnTo>
                    <a:lnTo>
                      <a:pt x="14266" y="8132"/>
                    </a:lnTo>
                    <a:lnTo>
                      <a:pt x="14295" y="7900"/>
                    </a:lnTo>
                    <a:lnTo>
                      <a:pt x="14309" y="7683"/>
                    </a:lnTo>
                    <a:lnTo>
                      <a:pt x="14324" y="7452"/>
                    </a:lnTo>
                    <a:lnTo>
                      <a:pt x="14324" y="7220"/>
                    </a:lnTo>
                    <a:lnTo>
                      <a:pt x="14309" y="6989"/>
                    </a:lnTo>
                    <a:lnTo>
                      <a:pt x="14280" y="6757"/>
                    </a:lnTo>
                    <a:lnTo>
                      <a:pt x="14251" y="6511"/>
                    </a:lnTo>
                    <a:lnTo>
                      <a:pt x="14164" y="6034"/>
                    </a:lnTo>
                    <a:lnTo>
                      <a:pt x="14049" y="5542"/>
                    </a:lnTo>
                    <a:lnTo>
                      <a:pt x="13904" y="5093"/>
                    </a:lnTo>
                    <a:lnTo>
                      <a:pt x="13730" y="4645"/>
                    </a:lnTo>
                    <a:lnTo>
                      <a:pt x="13542" y="4225"/>
                    </a:lnTo>
                    <a:lnTo>
                      <a:pt x="13325" y="3820"/>
                    </a:lnTo>
                    <a:lnTo>
                      <a:pt x="13079" y="3415"/>
                    </a:lnTo>
                    <a:lnTo>
                      <a:pt x="12804" y="3024"/>
                    </a:lnTo>
                    <a:lnTo>
                      <a:pt x="12515" y="2663"/>
                    </a:lnTo>
                    <a:lnTo>
                      <a:pt x="12182" y="2301"/>
                    </a:lnTo>
                    <a:lnTo>
                      <a:pt x="11850" y="1954"/>
                    </a:lnTo>
                    <a:lnTo>
                      <a:pt x="11488" y="1636"/>
                    </a:lnTo>
                    <a:lnTo>
                      <a:pt x="11112" y="1346"/>
                    </a:lnTo>
                    <a:lnTo>
                      <a:pt x="10721" y="1086"/>
                    </a:lnTo>
                    <a:lnTo>
                      <a:pt x="10316" y="854"/>
                    </a:lnTo>
                    <a:lnTo>
                      <a:pt x="9896" y="637"/>
                    </a:lnTo>
                    <a:lnTo>
                      <a:pt x="9462" y="449"/>
                    </a:lnTo>
                    <a:lnTo>
                      <a:pt x="9014" y="290"/>
                    </a:lnTo>
                    <a:lnTo>
                      <a:pt x="8782" y="232"/>
                    </a:lnTo>
                    <a:lnTo>
                      <a:pt x="8551" y="174"/>
                    </a:lnTo>
                    <a:lnTo>
                      <a:pt x="8320" y="116"/>
                    </a:lnTo>
                    <a:lnTo>
                      <a:pt x="8088" y="73"/>
                    </a:lnTo>
                    <a:lnTo>
                      <a:pt x="7842" y="44"/>
                    </a:lnTo>
                    <a:lnTo>
                      <a:pt x="7611" y="15"/>
                    </a:lnTo>
                    <a:lnTo>
                      <a:pt x="73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" name="Google Shape;324;p19">
                <a:extLst>
                  <a:ext uri="{FF2B5EF4-FFF2-40B4-BE49-F238E27FC236}">
                    <a16:creationId xmlns:a16="http://schemas.microsoft.com/office/drawing/2014/main" id="{40625798-07DD-878E-03E9-D258D8FD7C67}"/>
                  </a:ext>
                </a:extLst>
              </p:cNvPr>
              <p:cNvSpPr/>
              <p:nvPr/>
            </p:nvSpPr>
            <p:spPr>
              <a:xfrm>
                <a:off x="4706755" y="1448233"/>
                <a:ext cx="132385" cy="139270"/>
              </a:xfrm>
              <a:custGeom>
                <a:avLst/>
                <a:gdLst/>
                <a:ahLst/>
                <a:cxnLst/>
                <a:rect l="l" t="t" r="r" b="b"/>
                <a:pathLst>
                  <a:path w="7249" h="7626" extrusionOk="0">
                    <a:moveTo>
                      <a:pt x="3559" y="1"/>
                    </a:moveTo>
                    <a:lnTo>
                      <a:pt x="3385" y="15"/>
                    </a:lnTo>
                    <a:lnTo>
                      <a:pt x="3197" y="44"/>
                    </a:lnTo>
                    <a:lnTo>
                      <a:pt x="3024" y="73"/>
                    </a:lnTo>
                    <a:lnTo>
                      <a:pt x="2850" y="117"/>
                    </a:lnTo>
                    <a:lnTo>
                      <a:pt x="2677" y="160"/>
                    </a:lnTo>
                    <a:lnTo>
                      <a:pt x="2503" y="232"/>
                    </a:lnTo>
                    <a:lnTo>
                      <a:pt x="2329" y="290"/>
                    </a:lnTo>
                    <a:lnTo>
                      <a:pt x="2170" y="363"/>
                    </a:lnTo>
                    <a:lnTo>
                      <a:pt x="2011" y="449"/>
                    </a:lnTo>
                    <a:lnTo>
                      <a:pt x="1852" y="551"/>
                    </a:lnTo>
                    <a:lnTo>
                      <a:pt x="1534" y="753"/>
                    </a:lnTo>
                    <a:lnTo>
                      <a:pt x="1230" y="1014"/>
                    </a:lnTo>
                    <a:lnTo>
                      <a:pt x="1085" y="1144"/>
                    </a:lnTo>
                    <a:lnTo>
                      <a:pt x="955" y="1274"/>
                    </a:lnTo>
                    <a:lnTo>
                      <a:pt x="825" y="1419"/>
                    </a:lnTo>
                    <a:lnTo>
                      <a:pt x="709" y="1563"/>
                    </a:lnTo>
                    <a:lnTo>
                      <a:pt x="608" y="1722"/>
                    </a:lnTo>
                    <a:lnTo>
                      <a:pt x="506" y="1882"/>
                    </a:lnTo>
                    <a:lnTo>
                      <a:pt x="420" y="2041"/>
                    </a:lnTo>
                    <a:lnTo>
                      <a:pt x="333" y="2200"/>
                    </a:lnTo>
                    <a:lnTo>
                      <a:pt x="260" y="2374"/>
                    </a:lnTo>
                    <a:lnTo>
                      <a:pt x="188" y="2533"/>
                    </a:lnTo>
                    <a:lnTo>
                      <a:pt x="145" y="2721"/>
                    </a:lnTo>
                    <a:lnTo>
                      <a:pt x="87" y="2894"/>
                    </a:lnTo>
                    <a:lnTo>
                      <a:pt x="58" y="3082"/>
                    </a:lnTo>
                    <a:lnTo>
                      <a:pt x="29" y="3271"/>
                    </a:lnTo>
                    <a:lnTo>
                      <a:pt x="14" y="3459"/>
                    </a:lnTo>
                    <a:lnTo>
                      <a:pt x="0" y="3661"/>
                    </a:lnTo>
                    <a:lnTo>
                      <a:pt x="0" y="4037"/>
                    </a:lnTo>
                    <a:lnTo>
                      <a:pt x="43" y="4413"/>
                    </a:lnTo>
                    <a:lnTo>
                      <a:pt x="72" y="4587"/>
                    </a:lnTo>
                    <a:lnTo>
                      <a:pt x="116" y="4775"/>
                    </a:lnTo>
                    <a:lnTo>
                      <a:pt x="159" y="4949"/>
                    </a:lnTo>
                    <a:lnTo>
                      <a:pt x="217" y="5122"/>
                    </a:lnTo>
                    <a:lnTo>
                      <a:pt x="275" y="5296"/>
                    </a:lnTo>
                    <a:lnTo>
                      <a:pt x="347" y="5455"/>
                    </a:lnTo>
                    <a:lnTo>
                      <a:pt x="434" y="5614"/>
                    </a:lnTo>
                    <a:lnTo>
                      <a:pt x="521" y="5788"/>
                    </a:lnTo>
                    <a:lnTo>
                      <a:pt x="738" y="6092"/>
                    </a:lnTo>
                    <a:lnTo>
                      <a:pt x="969" y="6396"/>
                    </a:lnTo>
                    <a:lnTo>
                      <a:pt x="1100" y="6540"/>
                    </a:lnTo>
                    <a:lnTo>
                      <a:pt x="1230" y="6670"/>
                    </a:lnTo>
                    <a:lnTo>
                      <a:pt x="1374" y="6801"/>
                    </a:lnTo>
                    <a:lnTo>
                      <a:pt x="1519" y="6916"/>
                    </a:lnTo>
                    <a:lnTo>
                      <a:pt x="1664" y="7032"/>
                    </a:lnTo>
                    <a:lnTo>
                      <a:pt x="1808" y="7119"/>
                    </a:lnTo>
                    <a:lnTo>
                      <a:pt x="1968" y="7220"/>
                    </a:lnTo>
                    <a:lnTo>
                      <a:pt x="2127" y="7293"/>
                    </a:lnTo>
                    <a:lnTo>
                      <a:pt x="2286" y="7365"/>
                    </a:lnTo>
                    <a:lnTo>
                      <a:pt x="2460" y="7437"/>
                    </a:lnTo>
                    <a:lnTo>
                      <a:pt x="2633" y="7495"/>
                    </a:lnTo>
                    <a:lnTo>
                      <a:pt x="2807" y="7538"/>
                    </a:lnTo>
                    <a:lnTo>
                      <a:pt x="2980" y="7567"/>
                    </a:lnTo>
                    <a:lnTo>
                      <a:pt x="3168" y="7596"/>
                    </a:lnTo>
                    <a:lnTo>
                      <a:pt x="3357" y="7625"/>
                    </a:lnTo>
                    <a:lnTo>
                      <a:pt x="3935" y="7625"/>
                    </a:lnTo>
                    <a:lnTo>
                      <a:pt x="4109" y="7611"/>
                    </a:lnTo>
                    <a:lnTo>
                      <a:pt x="4297" y="7582"/>
                    </a:lnTo>
                    <a:lnTo>
                      <a:pt x="4471" y="7553"/>
                    </a:lnTo>
                    <a:lnTo>
                      <a:pt x="4644" y="7495"/>
                    </a:lnTo>
                    <a:lnTo>
                      <a:pt x="4818" y="7452"/>
                    </a:lnTo>
                    <a:lnTo>
                      <a:pt x="4977" y="7379"/>
                    </a:lnTo>
                    <a:lnTo>
                      <a:pt x="5136" y="7307"/>
                    </a:lnTo>
                    <a:lnTo>
                      <a:pt x="5295" y="7235"/>
                    </a:lnTo>
                    <a:lnTo>
                      <a:pt x="5454" y="7133"/>
                    </a:lnTo>
                    <a:lnTo>
                      <a:pt x="5599" y="7047"/>
                    </a:lnTo>
                    <a:lnTo>
                      <a:pt x="5744" y="6931"/>
                    </a:lnTo>
                    <a:lnTo>
                      <a:pt x="5888" y="6815"/>
                    </a:lnTo>
                    <a:lnTo>
                      <a:pt x="6019" y="6685"/>
                    </a:lnTo>
                    <a:lnTo>
                      <a:pt x="6149" y="6540"/>
                    </a:lnTo>
                    <a:lnTo>
                      <a:pt x="6395" y="6251"/>
                    </a:lnTo>
                    <a:lnTo>
                      <a:pt x="6510" y="6106"/>
                    </a:lnTo>
                    <a:lnTo>
                      <a:pt x="6612" y="5947"/>
                    </a:lnTo>
                    <a:lnTo>
                      <a:pt x="6713" y="5788"/>
                    </a:lnTo>
                    <a:lnTo>
                      <a:pt x="6800" y="5629"/>
                    </a:lnTo>
                    <a:lnTo>
                      <a:pt x="6872" y="5455"/>
                    </a:lnTo>
                    <a:lnTo>
                      <a:pt x="6945" y="5282"/>
                    </a:lnTo>
                    <a:lnTo>
                      <a:pt x="7075" y="4920"/>
                    </a:lnTo>
                    <a:lnTo>
                      <a:pt x="7162" y="4544"/>
                    </a:lnTo>
                    <a:lnTo>
                      <a:pt x="7219" y="4153"/>
                    </a:lnTo>
                    <a:lnTo>
                      <a:pt x="7248" y="3748"/>
                    </a:lnTo>
                    <a:lnTo>
                      <a:pt x="7248" y="3343"/>
                    </a:lnTo>
                    <a:lnTo>
                      <a:pt x="7219" y="2952"/>
                    </a:lnTo>
                    <a:lnTo>
                      <a:pt x="7176" y="2779"/>
                    </a:lnTo>
                    <a:lnTo>
                      <a:pt x="7147" y="2591"/>
                    </a:lnTo>
                    <a:lnTo>
                      <a:pt x="7104" y="2417"/>
                    </a:lnTo>
                    <a:lnTo>
                      <a:pt x="7046" y="2243"/>
                    </a:lnTo>
                    <a:lnTo>
                      <a:pt x="6988" y="2084"/>
                    </a:lnTo>
                    <a:lnTo>
                      <a:pt x="6916" y="1925"/>
                    </a:lnTo>
                    <a:lnTo>
                      <a:pt x="6843" y="1766"/>
                    </a:lnTo>
                    <a:lnTo>
                      <a:pt x="6756" y="1621"/>
                    </a:lnTo>
                    <a:lnTo>
                      <a:pt x="6655" y="1477"/>
                    </a:lnTo>
                    <a:lnTo>
                      <a:pt x="6554" y="1332"/>
                    </a:lnTo>
                    <a:lnTo>
                      <a:pt x="6453" y="1202"/>
                    </a:lnTo>
                    <a:lnTo>
                      <a:pt x="6322" y="1071"/>
                    </a:lnTo>
                    <a:lnTo>
                      <a:pt x="6076" y="825"/>
                    </a:lnTo>
                    <a:lnTo>
                      <a:pt x="5816" y="608"/>
                    </a:lnTo>
                    <a:lnTo>
                      <a:pt x="5541" y="435"/>
                    </a:lnTo>
                    <a:lnTo>
                      <a:pt x="5237" y="290"/>
                    </a:lnTo>
                    <a:lnTo>
                      <a:pt x="4934" y="174"/>
                    </a:lnTo>
                    <a:lnTo>
                      <a:pt x="4615" y="88"/>
                    </a:lnTo>
                    <a:lnTo>
                      <a:pt x="4282" y="30"/>
                    </a:lnTo>
                    <a:lnTo>
                      <a:pt x="393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" name="Google Shape;325;p19">
                <a:extLst>
                  <a:ext uri="{FF2B5EF4-FFF2-40B4-BE49-F238E27FC236}">
                    <a16:creationId xmlns:a16="http://schemas.microsoft.com/office/drawing/2014/main" id="{B7DFCCF4-3392-7425-6F0D-2158271B9E78}"/>
                  </a:ext>
                </a:extLst>
              </p:cNvPr>
              <p:cNvSpPr/>
              <p:nvPr/>
            </p:nvSpPr>
            <p:spPr>
              <a:xfrm>
                <a:off x="4653905" y="1082850"/>
                <a:ext cx="313914" cy="343755"/>
              </a:xfrm>
              <a:custGeom>
                <a:avLst/>
                <a:gdLst/>
                <a:ahLst/>
                <a:cxnLst/>
                <a:rect l="l" t="t" r="r" b="b"/>
                <a:pathLst>
                  <a:path w="17189" h="18823" extrusionOk="0">
                    <a:moveTo>
                      <a:pt x="8276" y="0"/>
                    </a:moveTo>
                    <a:lnTo>
                      <a:pt x="7741" y="29"/>
                    </a:lnTo>
                    <a:lnTo>
                      <a:pt x="7220" y="87"/>
                    </a:lnTo>
                    <a:lnTo>
                      <a:pt x="6699" y="174"/>
                    </a:lnTo>
                    <a:lnTo>
                      <a:pt x="6178" y="304"/>
                    </a:lnTo>
                    <a:lnTo>
                      <a:pt x="5672" y="448"/>
                    </a:lnTo>
                    <a:lnTo>
                      <a:pt x="5180" y="637"/>
                    </a:lnTo>
                    <a:lnTo>
                      <a:pt x="4688" y="854"/>
                    </a:lnTo>
                    <a:lnTo>
                      <a:pt x="4211" y="1100"/>
                    </a:lnTo>
                    <a:lnTo>
                      <a:pt x="3762" y="1360"/>
                    </a:lnTo>
                    <a:lnTo>
                      <a:pt x="3328" y="1649"/>
                    </a:lnTo>
                    <a:lnTo>
                      <a:pt x="2923" y="1968"/>
                    </a:lnTo>
                    <a:lnTo>
                      <a:pt x="2532" y="2300"/>
                    </a:lnTo>
                    <a:lnTo>
                      <a:pt x="2171" y="2648"/>
                    </a:lnTo>
                    <a:lnTo>
                      <a:pt x="1823" y="3024"/>
                    </a:lnTo>
                    <a:lnTo>
                      <a:pt x="1491" y="3429"/>
                    </a:lnTo>
                    <a:lnTo>
                      <a:pt x="1201" y="3848"/>
                    </a:lnTo>
                    <a:lnTo>
                      <a:pt x="926" y="4268"/>
                    </a:lnTo>
                    <a:lnTo>
                      <a:pt x="695" y="4702"/>
                    </a:lnTo>
                    <a:lnTo>
                      <a:pt x="492" y="5165"/>
                    </a:lnTo>
                    <a:lnTo>
                      <a:pt x="319" y="5628"/>
                    </a:lnTo>
                    <a:lnTo>
                      <a:pt x="174" y="6091"/>
                    </a:lnTo>
                    <a:lnTo>
                      <a:pt x="73" y="6583"/>
                    </a:lnTo>
                    <a:lnTo>
                      <a:pt x="0" y="7075"/>
                    </a:lnTo>
                    <a:lnTo>
                      <a:pt x="4283" y="8984"/>
                    </a:lnTo>
                    <a:lnTo>
                      <a:pt x="4370" y="8695"/>
                    </a:lnTo>
                    <a:lnTo>
                      <a:pt x="4457" y="8406"/>
                    </a:lnTo>
                    <a:lnTo>
                      <a:pt x="4572" y="8145"/>
                    </a:lnTo>
                    <a:lnTo>
                      <a:pt x="4688" y="7885"/>
                    </a:lnTo>
                    <a:lnTo>
                      <a:pt x="4833" y="7639"/>
                    </a:lnTo>
                    <a:lnTo>
                      <a:pt x="4992" y="7407"/>
                    </a:lnTo>
                    <a:lnTo>
                      <a:pt x="5151" y="7190"/>
                    </a:lnTo>
                    <a:lnTo>
                      <a:pt x="5339" y="6988"/>
                    </a:lnTo>
                    <a:lnTo>
                      <a:pt x="5542" y="6800"/>
                    </a:lnTo>
                    <a:lnTo>
                      <a:pt x="5759" y="6641"/>
                    </a:lnTo>
                    <a:lnTo>
                      <a:pt x="6005" y="6496"/>
                    </a:lnTo>
                    <a:lnTo>
                      <a:pt x="6265" y="6395"/>
                    </a:lnTo>
                    <a:lnTo>
                      <a:pt x="6540" y="6308"/>
                    </a:lnTo>
                    <a:lnTo>
                      <a:pt x="6844" y="6250"/>
                    </a:lnTo>
                    <a:lnTo>
                      <a:pt x="7162" y="6221"/>
                    </a:lnTo>
                    <a:lnTo>
                      <a:pt x="7495" y="6221"/>
                    </a:lnTo>
                    <a:lnTo>
                      <a:pt x="7828" y="6250"/>
                    </a:lnTo>
                    <a:lnTo>
                      <a:pt x="8160" y="6293"/>
                    </a:lnTo>
                    <a:lnTo>
                      <a:pt x="8450" y="6366"/>
                    </a:lnTo>
                    <a:lnTo>
                      <a:pt x="8739" y="6467"/>
                    </a:lnTo>
                    <a:lnTo>
                      <a:pt x="8999" y="6583"/>
                    </a:lnTo>
                    <a:lnTo>
                      <a:pt x="9231" y="6727"/>
                    </a:lnTo>
                    <a:lnTo>
                      <a:pt x="9448" y="6901"/>
                    </a:lnTo>
                    <a:lnTo>
                      <a:pt x="9636" y="7089"/>
                    </a:lnTo>
                    <a:lnTo>
                      <a:pt x="9810" y="7292"/>
                    </a:lnTo>
                    <a:lnTo>
                      <a:pt x="9954" y="7523"/>
                    </a:lnTo>
                    <a:lnTo>
                      <a:pt x="10084" y="7755"/>
                    </a:lnTo>
                    <a:lnTo>
                      <a:pt x="10186" y="8001"/>
                    </a:lnTo>
                    <a:lnTo>
                      <a:pt x="10258" y="8247"/>
                    </a:lnTo>
                    <a:lnTo>
                      <a:pt x="10301" y="8507"/>
                    </a:lnTo>
                    <a:lnTo>
                      <a:pt x="10330" y="8782"/>
                    </a:lnTo>
                    <a:lnTo>
                      <a:pt x="10330" y="9071"/>
                    </a:lnTo>
                    <a:lnTo>
                      <a:pt x="10316" y="9375"/>
                    </a:lnTo>
                    <a:lnTo>
                      <a:pt x="10258" y="9664"/>
                    </a:lnTo>
                    <a:lnTo>
                      <a:pt x="10215" y="9795"/>
                    </a:lnTo>
                    <a:lnTo>
                      <a:pt x="10157" y="9925"/>
                    </a:lnTo>
                    <a:lnTo>
                      <a:pt x="10099" y="10055"/>
                    </a:lnTo>
                    <a:lnTo>
                      <a:pt x="10041" y="10185"/>
                    </a:lnTo>
                    <a:lnTo>
                      <a:pt x="9969" y="10301"/>
                    </a:lnTo>
                    <a:lnTo>
                      <a:pt x="9882" y="10417"/>
                    </a:lnTo>
                    <a:lnTo>
                      <a:pt x="9795" y="10532"/>
                    </a:lnTo>
                    <a:lnTo>
                      <a:pt x="9694" y="10648"/>
                    </a:lnTo>
                    <a:lnTo>
                      <a:pt x="9477" y="10851"/>
                    </a:lnTo>
                    <a:lnTo>
                      <a:pt x="9231" y="11039"/>
                    </a:lnTo>
                    <a:lnTo>
                      <a:pt x="8956" y="11212"/>
                    </a:lnTo>
                    <a:lnTo>
                      <a:pt x="8667" y="11357"/>
                    </a:lnTo>
                    <a:lnTo>
                      <a:pt x="8377" y="11473"/>
                    </a:lnTo>
                    <a:lnTo>
                      <a:pt x="8059" y="11574"/>
                    </a:lnTo>
                    <a:lnTo>
                      <a:pt x="7741" y="11646"/>
                    </a:lnTo>
                    <a:lnTo>
                      <a:pt x="7408" y="11690"/>
                    </a:lnTo>
                    <a:lnTo>
                      <a:pt x="7061" y="11719"/>
                    </a:lnTo>
                    <a:lnTo>
                      <a:pt x="6713" y="11719"/>
                    </a:lnTo>
                    <a:lnTo>
                      <a:pt x="6381" y="11704"/>
                    </a:lnTo>
                    <a:lnTo>
                      <a:pt x="6019" y="11661"/>
                    </a:lnTo>
                    <a:lnTo>
                      <a:pt x="5643" y="11589"/>
                    </a:lnTo>
                    <a:lnTo>
                      <a:pt x="5238" y="11516"/>
                    </a:lnTo>
                    <a:lnTo>
                      <a:pt x="4847" y="11415"/>
                    </a:lnTo>
                    <a:lnTo>
                      <a:pt x="4543" y="11328"/>
                    </a:lnTo>
                    <a:lnTo>
                      <a:pt x="4297" y="11256"/>
                    </a:lnTo>
                    <a:lnTo>
                      <a:pt x="4138" y="11169"/>
                    </a:lnTo>
                    <a:lnTo>
                      <a:pt x="3921" y="18171"/>
                    </a:lnTo>
                    <a:lnTo>
                      <a:pt x="9636" y="18822"/>
                    </a:lnTo>
                    <a:lnTo>
                      <a:pt x="9622" y="16942"/>
                    </a:lnTo>
                    <a:lnTo>
                      <a:pt x="9954" y="16956"/>
                    </a:lnTo>
                    <a:lnTo>
                      <a:pt x="10301" y="16927"/>
                    </a:lnTo>
                    <a:lnTo>
                      <a:pt x="10663" y="16884"/>
                    </a:lnTo>
                    <a:lnTo>
                      <a:pt x="11039" y="16811"/>
                    </a:lnTo>
                    <a:lnTo>
                      <a:pt x="11430" y="16710"/>
                    </a:lnTo>
                    <a:lnTo>
                      <a:pt x="11835" y="16580"/>
                    </a:lnTo>
                    <a:lnTo>
                      <a:pt x="12255" y="16435"/>
                    </a:lnTo>
                    <a:lnTo>
                      <a:pt x="12689" y="16247"/>
                    </a:lnTo>
                    <a:lnTo>
                      <a:pt x="13123" y="16045"/>
                    </a:lnTo>
                    <a:lnTo>
                      <a:pt x="13542" y="15799"/>
                    </a:lnTo>
                    <a:lnTo>
                      <a:pt x="13947" y="15538"/>
                    </a:lnTo>
                    <a:lnTo>
                      <a:pt x="14338" y="15234"/>
                    </a:lnTo>
                    <a:lnTo>
                      <a:pt x="14714" y="14902"/>
                    </a:lnTo>
                    <a:lnTo>
                      <a:pt x="15090" y="14554"/>
                    </a:lnTo>
                    <a:lnTo>
                      <a:pt x="15438" y="14164"/>
                    </a:lnTo>
                    <a:lnTo>
                      <a:pt x="15785" y="13744"/>
                    </a:lnTo>
                    <a:lnTo>
                      <a:pt x="15944" y="13527"/>
                    </a:lnTo>
                    <a:lnTo>
                      <a:pt x="16089" y="13296"/>
                    </a:lnTo>
                    <a:lnTo>
                      <a:pt x="16233" y="13064"/>
                    </a:lnTo>
                    <a:lnTo>
                      <a:pt x="16363" y="12833"/>
                    </a:lnTo>
                    <a:lnTo>
                      <a:pt x="16494" y="12587"/>
                    </a:lnTo>
                    <a:lnTo>
                      <a:pt x="16595" y="12341"/>
                    </a:lnTo>
                    <a:lnTo>
                      <a:pt x="16696" y="12081"/>
                    </a:lnTo>
                    <a:lnTo>
                      <a:pt x="16797" y="11820"/>
                    </a:lnTo>
                    <a:lnTo>
                      <a:pt x="16884" y="11545"/>
                    </a:lnTo>
                    <a:lnTo>
                      <a:pt x="16957" y="11270"/>
                    </a:lnTo>
                    <a:lnTo>
                      <a:pt x="17014" y="10981"/>
                    </a:lnTo>
                    <a:lnTo>
                      <a:pt x="17072" y="10692"/>
                    </a:lnTo>
                    <a:lnTo>
                      <a:pt x="17116" y="10402"/>
                    </a:lnTo>
                    <a:lnTo>
                      <a:pt x="17145" y="10098"/>
                    </a:lnTo>
                    <a:lnTo>
                      <a:pt x="17174" y="9795"/>
                    </a:lnTo>
                    <a:lnTo>
                      <a:pt x="17188" y="9476"/>
                    </a:lnTo>
                    <a:lnTo>
                      <a:pt x="17188" y="8898"/>
                    </a:lnTo>
                    <a:lnTo>
                      <a:pt x="17174" y="8608"/>
                    </a:lnTo>
                    <a:lnTo>
                      <a:pt x="17159" y="8319"/>
                    </a:lnTo>
                    <a:lnTo>
                      <a:pt x="17130" y="8030"/>
                    </a:lnTo>
                    <a:lnTo>
                      <a:pt x="17087" y="7755"/>
                    </a:lnTo>
                    <a:lnTo>
                      <a:pt x="17043" y="7465"/>
                    </a:lnTo>
                    <a:lnTo>
                      <a:pt x="16986" y="7190"/>
                    </a:lnTo>
                    <a:lnTo>
                      <a:pt x="16928" y="6901"/>
                    </a:lnTo>
                    <a:lnTo>
                      <a:pt x="16855" y="6626"/>
                    </a:lnTo>
                    <a:lnTo>
                      <a:pt x="16682" y="6076"/>
                    </a:lnTo>
                    <a:lnTo>
                      <a:pt x="16479" y="5527"/>
                    </a:lnTo>
                    <a:lnTo>
                      <a:pt x="16233" y="4977"/>
                    </a:lnTo>
                    <a:lnTo>
                      <a:pt x="16103" y="4716"/>
                    </a:lnTo>
                    <a:lnTo>
                      <a:pt x="15973" y="4456"/>
                    </a:lnTo>
                    <a:lnTo>
                      <a:pt x="15828" y="4196"/>
                    </a:lnTo>
                    <a:lnTo>
                      <a:pt x="15669" y="3950"/>
                    </a:lnTo>
                    <a:lnTo>
                      <a:pt x="15510" y="3718"/>
                    </a:lnTo>
                    <a:lnTo>
                      <a:pt x="15336" y="3472"/>
                    </a:lnTo>
                    <a:lnTo>
                      <a:pt x="15163" y="3241"/>
                    </a:lnTo>
                    <a:lnTo>
                      <a:pt x="14989" y="3024"/>
                    </a:lnTo>
                    <a:lnTo>
                      <a:pt x="14801" y="2807"/>
                    </a:lnTo>
                    <a:lnTo>
                      <a:pt x="14598" y="2590"/>
                    </a:lnTo>
                    <a:lnTo>
                      <a:pt x="14396" y="2387"/>
                    </a:lnTo>
                    <a:lnTo>
                      <a:pt x="14179" y="2185"/>
                    </a:lnTo>
                    <a:lnTo>
                      <a:pt x="13962" y="1997"/>
                    </a:lnTo>
                    <a:lnTo>
                      <a:pt x="13745" y="1808"/>
                    </a:lnTo>
                    <a:lnTo>
                      <a:pt x="13513" y="1635"/>
                    </a:lnTo>
                    <a:lnTo>
                      <a:pt x="13267" y="1447"/>
                    </a:lnTo>
                    <a:lnTo>
                      <a:pt x="13021" y="1288"/>
                    </a:lnTo>
                    <a:lnTo>
                      <a:pt x="12775" y="1128"/>
                    </a:lnTo>
                    <a:lnTo>
                      <a:pt x="12530" y="984"/>
                    </a:lnTo>
                    <a:lnTo>
                      <a:pt x="12269" y="854"/>
                    </a:lnTo>
                    <a:lnTo>
                      <a:pt x="12009" y="723"/>
                    </a:lnTo>
                    <a:lnTo>
                      <a:pt x="11734" y="608"/>
                    </a:lnTo>
                    <a:lnTo>
                      <a:pt x="11473" y="506"/>
                    </a:lnTo>
                    <a:lnTo>
                      <a:pt x="11198" y="405"/>
                    </a:lnTo>
                    <a:lnTo>
                      <a:pt x="10909" y="318"/>
                    </a:lnTo>
                    <a:lnTo>
                      <a:pt x="10620" y="246"/>
                    </a:lnTo>
                    <a:lnTo>
                      <a:pt x="10345" y="174"/>
                    </a:lnTo>
                    <a:lnTo>
                      <a:pt x="10041" y="116"/>
                    </a:lnTo>
                    <a:lnTo>
                      <a:pt x="9752" y="72"/>
                    </a:lnTo>
                    <a:lnTo>
                      <a:pt x="9448" y="43"/>
                    </a:lnTo>
                    <a:lnTo>
                      <a:pt x="9130" y="14"/>
                    </a:ln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4" name="Google Shape;326;p19">
                <a:extLst>
                  <a:ext uri="{FF2B5EF4-FFF2-40B4-BE49-F238E27FC236}">
                    <a16:creationId xmlns:a16="http://schemas.microsoft.com/office/drawing/2014/main" id="{6551314A-6F48-E245-C5DD-58AC1E501D8D}"/>
                  </a:ext>
                </a:extLst>
              </p:cNvPr>
              <p:cNvSpPr/>
              <p:nvPr/>
            </p:nvSpPr>
            <p:spPr>
              <a:xfrm>
                <a:off x="5369643" y="1937814"/>
                <a:ext cx="879321" cy="879321"/>
              </a:xfrm>
              <a:custGeom>
                <a:avLst/>
                <a:gdLst/>
                <a:ahLst/>
                <a:cxnLst/>
                <a:rect l="l" t="t" r="r" b="b"/>
                <a:pathLst>
                  <a:path w="48149" h="48149" extrusionOk="0">
                    <a:moveTo>
                      <a:pt x="24075" y="0"/>
                    </a:moveTo>
                    <a:lnTo>
                      <a:pt x="23453" y="15"/>
                    </a:lnTo>
                    <a:lnTo>
                      <a:pt x="22845" y="29"/>
                    </a:lnTo>
                    <a:lnTo>
                      <a:pt x="22223" y="73"/>
                    </a:lnTo>
                    <a:lnTo>
                      <a:pt x="21615" y="131"/>
                    </a:lnTo>
                    <a:lnTo>
                      <a:pt x="21008" y="203"/>
                    </a:lnTo>
                    <a:lnTo>
                      <a:pt x="20414" y="275"/>
                    </a:lnTo>
                    <a:lnTo>
                      <a:pt x="19821" y="377"/>
                    </a:lnTo>
                    <a:lnTo>
                      <a:pt x="19228" y="492"/>
                    </a:lnTo>
                    <a:lnTo>
                      <a:pt x="18649" y="623"/>
                    </a:lnTo>
                    <a:lnTo>
                      <a:pt x="18071" y="767"/>
                    </a:lnTo>
                    <a:lnTo>
                      <a:pt x="17492" y="912"/>
                    </a:lnTo>
                    <a:lnTo>
                      <a:pt x="16928" y="1086"/>
                    </a:lnTo>
                    <a:lnTo>
                      <a:pt x="16363" y="1274"/>
                    </a:lnTo>
                    <a:lnTo>
                      <a:pt x="15799" y="1462"/>
                    </a:lnTo>
                    <a:lnTo>
                      <a:pt x="15249" y="1679"/>
                    </a:lnTo>
                    <a:lnTo>
                      <a:pt x="14714" y="1896"/>
                    </a:lnTo>
                    <a:lnTo>
                      <a:pt x="14179" y="2127"/>
                    </a:lnTo>
                    <a:lnTo>
                      <a:pt x="13643" y="2373"/>
                    </a:lnTo>
                    <a:lnTo>
                      <a:pt x="13123" y="2634"/>
                    </a:lnTo>
                    <a:lnTo>
                      <a:pt x="12602" y="2908"/>
                    </a:lnTo>
                    <a:lnTo>
                      <a:pt x="12095" y="3198"/>
                    </a:lnTo>
                    <a:lnTo>
                      <a:pt x="11604" y="3487"/>
                    </a:lnTo>
                    <a:lnTo>
                      <a:pt x="11112" y="3791"/>
                    </a:lnTo>
                    <a:lnTo>
                      <a:pt x="10620" y="4124"/>
                    </a:lnTo>
                    <a:lnTo>
                      <a:pt x="10142" y="4442"/>
                    </a:lnTo>
                    <a:lnTo>
                      <a:pt x="9679" y="4789"/>
                    </a:lnTo>
                    <a:lnTo>
                      <a:pt x="9216" y="5136"/>
                    </a:lnTo>
                    <a:lnTo>
                      <a:pt x="8768" y="5498"/>
                    </a:lnTo>
                    <a:lnTo>
                      <a:pt x="8319" y="5874"/>
                    </a:lnTo>
                    <a:lnTo>
                      <a:pt x="7900" y="6265"/>
                    </a:lnTo>
                    <a:lnTo>
                      <a:pt x="7466" y="6656"/>
                    </a:lnTo>
                    <a:lnTo>
                      <a:pt x="7061" y="7061"/>
                    </a:lnTo>
                    <a:lnTo>
                      <a:pt x="6656" y="7466"/>
                    </a:lnTo>
                    <a:lnTo>
                      <a:pt x="6265" y="7885"/>
                    </a:lnTo>
                    <a:lnTo>
                      <a:pt x="5874" y="8319"/>
                    </a:lnTo>
                    <a:lnTo>
                      <a:pt x="5498" y="8768"/>
                    </a:lnTo>
                    <a:lnTo>
                      <a:pt x="5136" y="9216"/>
                    </a:lnTo>
                    <a:lnTo>
                      <a:pt x="4789" y="9679"/>
                    </a:lnTo>
                    <a:lnTo>
                      <a:pt x="4442" y="10142"/>
                    </a:lnTo>
                    <a:lnTo>
                      <a:pt x="4124" y="10620"/>
                    </a:lnTo>
                    <a:lnTo>
                      <a:pt x="3805" y="11097"/>
                    </a:lnTo>
                    <a:lnTo>
                      <a:pt x="3487" y="11589"/>
                    </a:lnTo>
                    <a:lnTo>
                      <a:pt x="3198" y="12095"/>
                    </a:lnTo>
                    <a:lnTo>
                      <a:pt x="2908" y="12602"/>
                    </a:lnTo>
                    <a:lnTo>
                      <a:pt x="2634" y="13123"/>
                    </a:lnTo>
                    <a:lnTo>
                      <a:pt x="2388" y="13643"/>
                    </a:lnTo>
                    <a:lnTo>
                      <a:pt x="2127" y="14179"/>
                    </a:lnTo>
                    <a:lnTo>
                      <a:pt x="1896" y="14714"/>
                    </a:lnTo>
                    <a:lnTo>
                      <a:pt x="1679" y="15249"/>
                    </a:lnTo>
                    <a:lnTo>
                      <a:pt x="1462" y="15799"/>
                    </a:lnTo>
                    <a:lnTo>
                      <a:pt x="1274" y="16363"/>
                    </a:lnTo>
                    <a:lnTo>
                      <a:pt x="1086" y="16913"/>
                    </a:lnTo>
                    <a:lnTo>
                      <a:pt x="926" y="17492"/>
                    </a:lnTo>
                    <a:lnTo>
                      <a:pt x="767" y="18056"/>
                    </a:lnTo>
                    <a:lnTo>
                      <a:pt x="623" y="18649"/>
                    </a:lnTo>
                    <a:lnTo>
                      <a:pt x="492" y="19228"/>
                    </a:lnTo>
                    <a:lnTo>
                      <a:pt x="377" y="19821"/>
                    </a:lnTo>
                    <a:lnTo>
                      <a:pt x="290" y="20414"/>
                    </a:lnTo>
                    <a:lnTo>
                      <a:pt x="203" y="21008"/>
                    </a:lnTo>
                    <a:lnTo>
                      <a:pt x="131" y="21615"/>
                    </a:lnTo>
                    <a:lnTo>
                      <a:pt x="73" y="22223"/>
                    </a:lnTo>
                    <a:lnTo>
                      <a:pt x="44" y="22845"/>
                    </a:lnTo>
                    <a:lnTo>
                      <a:pt x="15" y="23453"/>
                    </a:lnTo>
                    <a:lnTo>
                      <a:pt x="0" y="24075"/>
                    </a:lnTo>
                    <a:lnTo>
                      <a:pt x="15" y="24697"/>
                    </a:lnTo>
                    <a:lnTo>
                      <a:pt x="44" y="25319"/>
                    </a:lnTo>
                    <a:lnTo>
                      <a:pt x="73" y="25927"/>
                    </a:lnTo>
                    <a:lnTo>
                      <a:pt x="131" y="26534"/>
                    </a:lnTo>
                    <a:lnTo>
                      <a:pt x="203" y="27142"/>
                    </a:lnTo>
                    <a:lnTo>
                      <a:pt x="290" y="27749"/>
                    </a:lnTo>
                    <a:lnTo>
                      <a:pt x="377" y="28343"/>
                    </a:lnTo>
                    <a:lnTo>
                      <a:pt x="492" y="28936"/>
                    </a:lnTo>
                    <a:lnTo>
                      <a:pt x="623" y="29515"/>
                    </a:lnTo>
                    <a:lnTo>
                      <a:pt x="767" y="30093"/>
                    </a:lnTo>
                    <a:lnTo>
                      <a:pt x="926" y="30672"/>
                    </a:lnTo>
                    <a:lnTo>
                      <a:pt x="1086" y="31236"/>
                    </a:lnTo>
                    <a:lnTo>
                      <a:pt x="1274" y="31800"/>
                    </a:lnTo>
                    <a:lnTo>
                      <a:pt x="1462" y="32350"/>
                    </a:lnTo>
                    <a:lnTo>
                      <a:pt x="1679" y="32900"/>
                    </a:lnTo>
                    <a:lnTo>
                      <a:pt x="1896" y="33450"/>
                    </a:lnTo>
                    <a:lnTo>
                      <a:pt x="2127" y="33985"/>
                    </a:lnTo>
                    <a:lnTo>
                      <a:pt x="2388" y="34520"/>
                    </a:lnTo>
                    <a:lnTo>
                      <a:pt x="2634" y="35041"/>
                    </a:lnTo>
                    <a:lnTo>
                      <a:pt x="2908" y="35548"/>
                    </a:lnTo>
                    <a:lnTo>
                      <a:pt x="3198" y="36068"/>
                    </a:lnTo>
                    <a:lnTo>
                      <a:pt x="3487" y="36560"/>
                    </a:lnTo>
                    <a:lnTo>
                      <a:pt x="3805" y="37052"/>
                    </a:lnTo>
                    <a:lnTo>
                      <a:pt x="4124" y="37544"/>
                    </a:lnTo>
                    <a:lnTo>
                      <a:pt x="4442" y="38022"/>
                    </a:lnTo>
                    <a:lnTo>
                      <a:pt x="4789" y="38484"/>
                    </a:lnTo>
                    <a:lnTo>
                      <a:pt x="5136" y="38947"/>
                    </a:lnTo>
                    <a:lnTo>
                      <a:pt x="5498" y="39396"/>
                    </a:lnTo>
                    <a:lnTo>
                      <a:pt x="5874" y="39830"/>
                    </a:lnTo>
                    <a:lnTo>
                      <a:pt x="6265" y="40264"/>
                    </a:lnTo>
                    <a:lnTo>
                      <a:pt x="6656" y="40684"/>
                    </a:lnTo>
                    <a:lnTo>
                      <a:pt x="7061" y="41103"/>
                    </a:lnTo>
                    <a:lnTo>
                      <a:pt x="7466" y="41508"/>
                    </a:lnTo>
                    <a:lnTo>
                      <a:pt x="7900" y="41899"/>
                    </a:lnTo>
                    <a:lnTo>
                      <a:pt x="8319" y="42289"/>
                    </a:lnTo>
                    <a:lnTo>
                      <a:pt x="8768" y="42651"/>
                    </a:lnTo>
                    <a:lnTo>
                      <a:pt x="9216" y="43013"/>
                    </a:lnTo>
                    <a:lnTo>
                      <a:pt x="9679" y="43375"/>
                    </a:lnTo>
                    <a:lnTo>
                      <a:pt x="10142" y="43707"/>
                    </a:lnTo>
                    <a:lnTo>
                      <a:pt x="10620" y="44040"/>
                    </a:lnTo>
                    <a:lnTo>
                      <a:pt x="11112" y="44358"/>
                    </a:lnTo>
                    <a:lnTo>
                      <a:pt x="11604" y="44662"/>
                    </a:lnTo>
                    <a:lnTo>
                      <a:pt x="12095" y="44966"/>
                    </a:lnTo>
                    <a:lnTo>
                      <a:pt x="12602" y="45241"/>
                    </a:lnTo>
                    <a:lnTo>
                      <a:pt x="13123" y="45516"/>
                    </a:lnTo>
                    <a:lnTo>
                      <a:pt x="13643" y="45776"/>
                    </a:lnTo>
                    <a:lnTo>
                      <a:pt x="14179" y="46022"/>
                    </a:lnTo>
                    <a:lnTo>
                      <a:pt x="14714" y="46268"/>
                    </a:lnTo>
                    <a:lnTo>
                      <a:pt x="15249" y="46485"/>
                    </a:lnTo>
                    <a:lnTo>
                      <a:pt x="15799" y="46688"/>
                    </a:lnTo>
                    <a:lnTo>
                      <a:pt x="16363" y="46890"/>
                    </a:lnTo>
                    <a:lnTo>
                      <a:pt x="16928" y="47078"/>
                    </a:lnTo>
                    <a:lnTo>
                      <a:pt x="17492" y="47237"/>
                    </a:lnTo>
                    <a:lnTo>
                      <a:pt x="18071" y="47397"/>
                    </a:lnTo>
                    <a:lnTo>
                      <a:pt x="18649" y="47541"/>
                    </a:lnTo>
                    <a:lnTo>
                      <a:pt x="19228" y="47671"/>
                    </a:lnTo>
                    <a:lnTo>
                      <a:pt x="19821" y="47773"/>
                    </a:lnTo>
                    <a:lnTo>
                      <a:pt x="20414" y="47874"/>
                    </a:lnTo>
                    <a:lnTo>
                      <a:pt x="21008" y="47961"/>
                    </a:lnTo>
                    <a:lnTo>
                      <a:pt x="21615" y="48033"/>
                    </a:lnTo>
                    <a:lnTo>
                      <a:pt x="22223" y="48077"/>
                    </a:lnTo>
                    <a:lnTo>
                      <a:pt x="22845" y="48120"/>
                    </a:lnTo>
                    <a:lnTo>
                      <a:pt x="23453" y="48149"/>
                    </a:lnTo>
                    <a:lnTo>
                      <a:pt x="24697" y="48149"/>
                    </a:lnTo>
                    <a:lnTo>
                      <a:pt x="25319" y="48120"/>
                    </a:lnTo>
                    <a:lnTo>
                      <a:pt x="25927" y="48077"/>
                    </a:lnTo>
                    <a:lnTo>
                      <a:pt x="26549" y="48033"/>
                    </a:lnTo>
                    <a:lnTo>
                      <a:pt x="27142" y="47961"/>
                    </a:lnTo>
                    <a:lnTo>
                      <a:pt x="27749" y="47874"/>
                    </a:lnTo>
                    <a:lnTo>
                      <a:pt x="28343" y="47773"/>
                    </a:lnTo>
                    <a:lnTo>
                      <a:pt x="28936" y="47671"/>
                    </a:lnTo>
                    <a:lnTo>
                      <a:pt x="29515" y="47541"/>
                    </a:lnTo>
                    <a:lnTo>
                      <a:pt x="30093" y="47397"/>
                    </a:lnTo>
                    <a:lnTo>
                      <a:pt x="30672" y="47237"/>
                    </a:lnTo>
                    <a:lnTo>
                      <a:pt x="31236" y="47078"/>
                    </a:lnTo>
                    <a:lnTo>
                      <a:pt x="31800" y="46890"/>
                    </a:lnTo>
                    <a:lnTo>
                      <a:pt x="32365" y="46688"/>
                    </a:lnTo>
                    <a:lnTo>
                      <a:pt x="32914" y="46485"/>
                    </a:lnTo>
                    <a:lnTo>
                      <a:pt x="33450" y="46268"/>
                    </a:lnTo>
                    <a:lnTo>
                      <a:pt x="33985" y="46022"/>
                    </a:lnTo>
                    <a:lnTo>
                      <a:pt x="34520" y="45776"/>
                    </a:lnTo>
                    <a:lnTo>
                      <a:pt x="35041" y="45516"/>
                    </a:lnTo>
                    <a:lnTo>
                      <a:pt x="35562" y="45241"/>
                    </a:lnTo>
                    <a:lnTo>
                      <a:pt x="36068" y="44966"/>
                    </a:lnTo>
                    <a:lnTo>
                      <a:pt x="36560" y="44662"/>
                    </a:lnTo>
                    <a:lnTo>
                      <a:pt x="37052" y="44358"/>
                    </a:lnTo>
                    <a:lnTo>
                      <a:pt x="37544" y="44040"/>
                    </a:lnTo>
                    <a:lnTo>
                      <a:pt x="38022" y="43707"/>
                    </a:lnTo>
                    <a:lnTo>
                      <a:pt x="38484" y="43375"/>
                    </a:lnTo>
                    <a:lnTo>
                      <a:pt x="38947" y="43013"/>
                    </a:lnTo>
                    <a:lnTo>
                      <a:pt x="39396" y="42651"/>
                    </a:lnTo>
                    <a:lnTo>
                      <a:pt x="39830" y="42289"/>
                    </a:lnTo>
                    <a:lnTo>
                      <a:pt x="40264" y="41899"/>
                    </a:lnTo>
                    <a:lnTo>
                      <a:pt x="40684" y="41508"/>
                    </a:lnTo>
                    <a:lnTo>
                      <a:pt x="41103" y="41103"/>
                    </a:lnTo>
                    <a:lnTo>
                      <a:pt x="41508" y="40684"/>
                    </a:lnTo>
                    <a:lnTo>
                      <a:pt x="41899" y="40264"/>
                    </a:lnTo>
                    <a:lnTo>
                      <a:pt x="42289" y="39830"/>
                    </a:lnTo>
                    <a:lnTo>
                      <a:pt x="42651" y="39396"/>
                    </a:lnTo>
                    <a:lnTo>
                      <a:pt x="43027" y="38947"/>
                    </a:lnTo>
                    <a:lnTo>
                      <a:pt x="43375" y="38484"/>
                    </a:lnTo>
                    <a:lnTo>
                      <a:pt x="43707" y="38022"/>
                    </a:lnTo>
                    <a:lnTo>
                      <a:pt x="44040" y="37544"/>
                    </a:lnTo>
                    <a:lnTo>
                      <a:pt x="44358" y="37052"/>
                    </a:lnTo>
                    <a:lnTo>
                      <a:pt x="44677" y="36560"/>
                    </a:lnTo>
                    <a:lnTo>
                      <a:pt x="44966" y="36068"/>
                    </a:lnTo>
                    <a:lnTo>
                      <a:pt x="45255" y="35548"/>
                    </a:lnTo>
                    <a:lnTo>
                      <a:pt x="45516" y="35041"/>
                    </a:lnTo>
                    <a:lnTo>
                      <a:pt x="45776" y="34520"/>
                    </a:lnTo>
                    <a:lnTo>
                      <a:pt x="46022" y="33985"/>
                    </a:lnTo>
                    <a:lnTo>
                      <a:pt x="46268" y="33450"/>
                    </a:lnTo>
                    <a:lnTo>
                      <a:pt x="46485" y="32900"/>
                    </a:lnTo>
                    <a:lnTo>
                      <a:pt x="46688" y="32350"/>
                    </a:lnTo>
                    <a:lnTo>
                      <a:pt x="46890" y="31800"/>
                    </a:lnTo>
                    <a:lnTo>
                      <a:pt x="47078" y="31236"/>
                    </a:lnTo>
                    <a:lnTo>
                      <a:pt x="47237" y="30672"/>
                    </a:lnTo>
                    <a:lnTo>
                      <a:pt x="47397" y="30093"/>
                    </a:lnTo>
                    <a:lnTo>
                      <a:pt x="47541" y="29515"/>
                    </a:lnTo>
                    <a:lnTo>
                      <a:pt x="47671" y="28936"/>
                    </a:lnTo>
                    <a:lnTo>
                      <a:pt x="47773" y="28343"/>
                    </a:lnTo>
                    <a:lnTo>
                      <a:pt x="47874" y="27749"/>
                    </a:lnTo>
                    <a:lnTo>
                      <a:pt x="47961" y="27142"/>
                    </a:lnTo>
                    <a:lnTo>
                      <a:pt x="48033" y="26534"/>
                    </a:lnTo>
                    <a:lnTo>
                      <a:pt x="48091" y="25927"/>
                    </a:lnTo>
                    <a:lnTo>
                      <a:pt x="48120" y="25319"/>
                    </a:lnTo>
                    <a:lnTo>
                      <a:pt x="48149" y="24697"/>
                    </a:lnTo>
                    <a:lnTo>
                      <a:pt x="48149" y="24075"/>
                    </a:lnTo>
                    <a:lnTo>
                      <a:pt x="48149" y="23453"/>
                    </a:lnTo>
                    <a:lnTo>
                      <a:pt x="48120" y="22845"/>
                    </a:lnTo>
                    <a:lnTo>
                      <a:pt x="48091" y="22223"/>
                    </a:lnTo>
                    <a:lnTo>
                      <a:pt x="48033" y="21615"/>
                    </a:lnTo>
                    <a:lnTo>
                      <a:pt x="47961" y="21008"/>
                    </a:lnTo>
                    <a:lnTo>
                      <a:pt x="47874" y="20414"/>
                    </a:lnTo>
                    <a:lnTo>
                      <a:pt x="47773" y="19821"/>
                    </a:lnTo>
                    <a:lnTo>
                      <a:pt x="47671" y="19228"/>
                    </a:lnTo>
                    <a:lnTo>
                      <a:pt x="47541" y="18649"/>
                    </a:lnTo>
                    <a:lnTo>
                      <a:pt x="47397" y="18056"/>
                    </a:lnTo>
                    <a:lnTo>
                      <a:pt x="47237" y="17492"/>
                    </a:lnTo>
                    <a:lnTo>
                      <a:pt x="47078" y="16913"/>
                    </a:lnTo>
                    <a:lnTo>
                      <a:pt x="46890" y="16363"/>
                    </a:lnTo>
                    <a:lnTo>
                      <a:pt x="46688" y="15799"/>
                    </a:lnTo>
                    <a:lnTo>
                      <a:pt x="46485" y="15249"/>
                    </a:lnTo>
                    <a:lnTo>
                      <a:pt x="46268" y="14714"/>
                    </a:lnTo>
                    <a:lnTo>
                      <a:pt x="46022" y="14179"/>
                    </a:lnTo>
                    <a:lnTo>
                      <a:pt x="45776" y="13643"/>
                    </a:lnTo>
                    <a:lnTo>
                      <a:pt x="45516" y="13123"/>
                    </a:lnTo>
                    <a:lnTo>
                      <a:pt x="45255" y="12602"/>
                    </a:lnTo>
                    <a:lnTo>
                      <a:pt x="44966" y="12095"/>
                    </a:lnTo>
                    <a:lnTo>
                      <a:pt x="44677" y="11589"/>
                    </a:lnTo>
                    <a:lnTo>
                      <a:pt x="44358" y="11097"/>
                    </a:lnTo>
                    <a:lnTo>
                      <a:pt x="44040" y="10620"/>
                    </a:lnTo>
                    <a:lnTo>
                      <a:pt x="43707" y="10142"/>
                    </a:lnTo>
                    <a:lnTo>
                      <a:pt x="43375" y="9679"/>
                    </a:lnTo>
                    <a:lnTo>
                      <a:pt x="43027" y="9216"/>
                    </a:lnTo>
                    <a:lnTo>
                      <a:pt x="42651" y="8768"/>
                    </a:lnTo>
                    <a:lnTo>
                      <a:pt x="42289" y="8319"/>
                    </a:lnTo>
                    <a:lnTo>
                      <a:pt x="41899" y="7885"/>
                    </a:lnTo>
                    <a:lnTo>
                      <a:pt x="41508" y="7466"/>
                    </a:lnTo>
                    <a:lnTo>
                      <a:pt x="41103" y="7061"/>
                    </a:lnTo>
                    <a:lnTo>
                      <a:pt x="40684" y="6656"/>
                    </a:lnTo>
                    <a:lnTo>
                      <a:pt x="40264" y="6265"/>
                    </a:lnTo>
                    <a:lnTo>
                      <a:pt x="39830" y="5874"/>
                    </a:lnTo>
                    <a:lnTo>
                      <a:pt x="39396" y="5498"/>
                    </a:lnTo>
                    <a:lnTo>
                      <a:pt x="38947" y="5136"/>
                    </a:lnTo>
                    <a:lnTo>
                      <a:pt x="38484" y="4789"/>
                    </a:lnTo>
                    <a:lnTo>
                      <a:pt x="38022" y="4442"/>
                    </a:lnTo>
                    <a:lnTo>
                      <a:pt x="37544" y="4124"/>
                    </a:lnTo>
                    <a:lnTo>
                      <a:pt x="37052" y="3791"/>
                    </a:lnTo>
                    <a:lnTo>
                      <a:pt x="36560" y="3487"/>
                    </a:lnTo>
                    <a:lnTo>
                      <a:pt x="36068" y="3198"/>
                    </a:lnTo>
                    <a:lnTo>
                      <a:pt x="35562" y="2908"/>
                    </a:lnTo>
                    <a:lnTo>
                      <a:pt x="35041" y="2634"/>
                    </a:lnTo>
                    <a:lnTo>
                      <a:pt x="34520" y="2373"/>
                    </a:lnTo>
                    <a:lnTo>
                      <a:pt x="33985" y="2127"/>
                    </a:lnTo>
                    <a:lnTo>
                      <a:pt x="33450" y="1896"/>
                    </a:lnTo>
                    <a:lnTo>
                      <a:pt x="32914" y="1679"/>
                    </a:lnTo>
                    <a:lnTo>
                      <a:pt x="32365" y="1462"/>
                    </a:lnTo>
                    <a:lnTo>
                      <a:pt x="31800" y="1274"/>
                    </a:lnTo>
                    <a:lnTo>
                      <a:pt x="31236" y="1086"/>
                    </a:lnTo>
                    <a:lnTo>
                      <a:pt x="30672" y="912"/>
                    </a:lnTo>
                    <a:lnTo>
                      <a:pt x="30093" y="767"/>
                    </a:lnTo>
                    <a:lnTo>
                      <a:pt x="29515" y="623"/>
                    </a:lnTo>
                    <a:lnTo>
                      <a:pt x="28936" y="492"/>
                    </a:lnTo>
                    <a:lnTo>
                      <a:pt x="28343" y="377"/>
                    </a:lnTo>
                    <a:lnTo>
                      <a:pt x="27749" y="275"/>
                    </a:lnTo>
                    <a:lnTo>
                      <a:pt x="27142" y="203"/>
                    </a:lnTo>
                    <a:lnTo>
                      <a:pt x="26549" y="131"/>
                    </a:lnTo>
                    <a:lnTo>
                      <a:pt x="25927" y="73"/>
                    </a:lnTo>
                    <a:lnTo>
                      <a:pt x="25319" y="29"/>
                    </a:lnTo>
                    <a:lnTo>
                      <a:pt x="24697" y="15"/>
                    </a:lnTo>
                    <a:lnTo>
                      <a:pt x="240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5" name="Google Shape;327;p19">
                <a:extLst>
                  <a:ext uri="{FF2B5EF4-FFF2-40B4-BE49-F238E27FC236}">
                    <a16:creationId xmlns:a16="http://schemas.microsoft.com/office/drawing/2014/main" id="{6AE5EFFA-620A-7641-8708-C9B8FBFF1E67}"/>
                  </a:ext>
                </a:extLst>
              </p:cNvPr>
              <p:cNvSpPr/>
              <p:nvPr/>
            </p:nvSpPr>
            <p:spPr>
              <a:xfrm>
                <a:off x="5303060" y="2436892"/>
                <a:ext cx="25207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13803" h="12849" extrusionOk="0">
                    <a:moveTo>
                      <a:pt x="7712" y="1"/>
                    </a:moveTo>
                    <a:lnTo>
                      <a:pt x="1" y="12848"/>
                    </a:lnTo>
                    <a:lnTo>
                      <a:pt x="13803" y="11488"/>
                    </a:lnTo>
                    <a:lnTo>
                      <a:pt x="771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" name="Google Shape;328;p19">
                <a:extLst>
                  <a:ext uri="{FF2B5EF4-FFF2-40B4-BE49-F238E27FC236}">
                    <a16:creationId xmlns:a16="http://schemas.microsoft.com/office/drawing/2014/main" id="{3FBC8BF6-64E2-EC95-8F22-1894BBF104DD}"/>
                  </a:ext>
                </a:extLst>
              </p:cNvPr>
              <p:cNvSpPr/>
              <p:nvPr/>
            </p:nvSpPr>
            <p:spPr>
              <a:xfrm>
                <a:off x="5651551" y="2212856"/>
                <a:ext cx="331866" cy="331866"/>
              </a:xfrm>
              <a:custGeom>
                <a:avLst/>
                <a:gdLst/>
                <a:ahLst/>
                <a:cxnLst/>
                <a:rect l="l" t="t" r="r" b="b"/>
                <a:pathLst>
                  <a:path w="18172" h="18172" extrusionOk="0">
                    <a:moveTo>
                      <a:pt x="2373" y="0"/>
                    </a:moveTo>
                    <a:lnTo>
                      <a:pt x="2156" y="15"/>
                    </a:lnTo>
                    <a:lnTo>
                      <a:pt x="1954" y="44"/>
                    </a:lnTo>
                    <a:lnTo>
                      <a:pt x="1751" y="87"/>
                    </a:lnTo>
                    <a:lnTo>
                      <a:pt x="1549" y="159"/>
                    </a:lnTo>
                    <a:lnTo>
                      <a:pt x="1360" y="246"/>
                    </a:lnTo>
                    <a:lnTo>
                      <a:pt x="1172" y="362"/>
                    </a:lnTo>
                    <a:lnTo>
                      <a:pt x="999" y="492"/>
                    </a:lnTo>
                    <a:lnTo>
                      <a:pt x="825" y="637"/>
                    </a:lnTo>
                    <a:lnTo>
                      <a:pt x="637" y="825"/>
                    </a:lnTo>
                    <a:lnTo>
                      <a:pt x="478" y="999"/>
                    </a:lnTo>
                    <a:lnTo>
                      <a:pt x="362" y="1172"/>
                    </a:lnTo>
                    <a:lnTo>
                      <a:pt x="246" y="1360"/>
                    </a:lnTo>
                    <a:lnTo>
                      <a:pt x="160" y="1548"/>
                    </a:lnTo>
                    <a:lnTo>
                      <a:pt x="87" y="1751"/>
                    </a:lnTo>
                    <a:lnTo>
                      <a:pt x="44" y="1953"/>
                    </a:lnTo>
                    <a:lnTo>
                      <a:pt x="15" y="2156"/>
                    </a:lnTo>
                    <a:lnTo>
                      <a:pt x="0" y="2373"/>
                    </a:lnTo>
                    <a:lnTo>
                      <a:pt x="15" y="2576"/>
                    </a:lnTo>
                    <a:lnTo>
                      <a:pt x="44" y="2793"/>
                    </a:lnTo>
                    <a:lnTo>
                      <a:pt x="87" y="2995"/>
                    </a:lnTo>
                    <a:lnTo>
                      <a:pt x="160" y="3198"/>
                    </a:lnTo>
                    <a:lnTo>
                      <a:pt x="246" y="3386"/>
                    </a:lnTo>
                    <a:lnTo>
                      <a:pt x="362" y="3574"/>
                    </a:lnTo>
                    <a:lnTo>
                      <a:pt x="478" y="3747"/>
                    </a:lnTo>
                    <a:lnTo>
                      <a:pt x="637" y="3907"/>
                    </a:lnTo>
                    <a:lnTo>
                      <a:pt x="5802" y="9086"/>
                    </a:lnTo>
                    <a:lnTo>
                      <a:pt x="637" y="14265"/>
                    </a:lnTo>
                    <a:lnTo>
                      <a:pt x="478" y="14425"/>
                    </a:lnTo>
                    <a:lnTo>
                      <a:pt x="362" y="14598"/>
                    </a:lnTo>
                    <a:lnTo>
                      <a:pt x="246" y="14786"/>
                    </a:lnTo>
                    <a:lnTo>
                      <a:pt x="160" y="14974"/>
                    </a:lnTo>
                    <a:lnTo>
                      <a:pt x="87" y="15177"/>
                    </a:lnTo>
                    <a:lnTo>
                      <a:pt x="44" y="15379"/>
                    </a:lnTo>
                    <a:lnTo>
                      <a:pt x="15" y="15596"/>
                    </a:lnTo>
                    <a:lnTo>
                      <a:pt x="0" y="15799"/>
                    </a:lnTo>
                    <a:lnTo>
                      <a:pt x="15" y="16016"/>
                    </a:lnTo>
                    <a:lnTo>
                      <a:pt x="44" y="16219"/>
                    </a:lnTo>
                    <a:lnTo>
                      <a:pt x="87" y="16421"/>
                    </a:lnTo>
                    <a:lnTo>
                      <a:pt x="160" y="16624"/>
                    </a:lnTo>
                    <a:lnTo>
                      <a:pt x="246" y="16812"/>
                    </a:lnTo>
                    <a:lnTo>
                      <a:pt x="362" y="17000"/>
                    </a:lnTo>
                    <a:lnTo>
                      <a:pt x="478" y="17173"/>
                    </a:lnTo>
                    <a:lnTo>
                      <a:pt x="637" y="17347"/>
                    </a:lnTo>
                    <a:lnTo>
                      <a:pt x="825" y="17535"/>
                    </a:lnTo>
                    <a:lnTo>
                      <a:pt x="999" y="17680"/>
                    </a:lnTo>
                    <a:lnTo>
                      <a:pt x="1172" y="17810"/>
                    </a:lnTo>
                    <a:lnTo>
                      <a:pt x="1360" y="17926"/>
                    </a:lnTo>
                    <a:lnTo>
                      <a:pt x="1549" y="18013"/>
                    </a:lnTo>
                    <a:lnTo>
                      <a:pt x="1751" y="18085"/>
                    </a:lnTo>
                    <a:lnTo>
                      <a:pt x="1954" y="18128"/>
                    </a:lnTo>
                    <a:lnTo>
                      <a:pt x="2156" y="18157"/>
                    </a:lnTo>
                    <a:lnTo>
                      <a:pt x="2373" y="18172"/>
                    </a:lnTo>
                    <a:lnTo>
                      <a:pt x="2576" y="18157"/>
                    </a:lnTo>
                    <a:lnTo>
                      <a:pt x="2778" y="18128"/>
                    </a:lnTo>
                    <a:lnTo>
                      <a:pt x="2995" y="18085"/>
                    </a:lnTo>
                    <a:lnTo>
                      <a:pt x="3183" y="18013"/>
                    </a:lnTo>
                    <a:lnTo>
                      <a:pt x="3386" y="17926"/>
                    </a:lnTo>
                    <a:lnTo>
                      <a:pt x="3574" y="17810"/>
                    </a:lnTo>
                    <a:lnTo>
                      <a:pt x="3748" y="17680"/>
                    </a:lnTo>
                    <a:lnTo>
                      <a:pt x="3907" y="17535"/>
                    </a:lnTo>
                    <a:lnTo>
                      <a:pt x="9086" y="12356"/>
                    </a:lnTo>
                    <a:lnTo>
                      <a:pt x="14266" y="17535"/>
                    </a:lnTo>
                    <a:lnTo>
                      <a:pt x="14425" y="17680"/>
                    </a:lnTo>
                    <a:lnTo>
                      <a:pt x="14598" y="17810"/>
                    </a:lnTo>
                    <a:lnTo>
                      <a:pt x="14786" y="17926"/>
                    </a:lnTo>
                    <a:lnTo>
                      <a:pt x="14975" y="18013"/>
                    </a:lnTo>
                    <a:lnTo>
                      <a:pt x="15177" y="18085"/>
                    </a:lnTo>
                    <a:lnTo>
                      <a:pt x="15380" y="18128"/>
                    </a:lnTo>
                    <a:lnTo>
                      <a:pt x="15582" y="18157"/>
                    </a:lnTo>
                    <a:lnTo>
                      <a:pt x="15799" y="18172"/>
                    </a:lnTo>
                    <a:lnTo>
                      <a:pt x="16002" y="18157"/>
                    </a:lnTo>
                    <a:lnTo>
                      <a:pt x="16219" y="18128"/>
                    </a:lnTo>
                    <a:lnTo>
                      <a:pt x="16421" y="18085"/>
                    </a:lnTo>
                    <a:lnTo>
                      <a:pt x="16624" y="18013"/>
                    </a:lnTo>
                    <a:lnTo>
                      <a:pt x="16812" y="17926"/>
                    </a:lnTo>
                    <a:lnTo>
                      <a:pt x="17000" y="17810"/>
                    </a:lnTo>
                    <a:lnTo>
                      <a:pt x="17174" y="17680"/>
                    </a:lnTo>
                    <a:lnTo>
                      <a:pt x="17333" y="17535"/>
                    </a:lnTo>
                    <a:lnTo>
                      <a:pt x="17535" y="17347"/>
                    </a:lnTo>
                    <a:lnTo>
                      <a:pt x="17680" y="17173"/>
                    </a:lnTo>
                    <a:lnTo>
                      <a:pt x="17810" y="17000"/>
                    </a:lnTo>
                    <a:lnTo>
                      <a:pt x="17926" y="16812"/>
                    </a:lnTo>
                    <a:lnTo>
                      <a:pt x="18013" y="16624"/>
                    </a:lnTo>
                    <a:lnTo>
                      <a:pt x="18085" y="16421"/>
                    </a:lnTo>
                    <a:lnTo>
                      <a:pt x="18128" y="16219"/>
                    </a:lnTo>
                    <a:lnTo>
                      <a:pt x="18157" y="16016"/>
                    </a:lnTo>
                    <a:lnTo>
                      <a:pt x="18172" y="15799"/>
                    </a:lnTo>
                    <a:lnTo>
                      <a:pt x="18157" y="15596"/>
                    </a:lnTo>
                    <a:lnTo>
                      <a:pt x="18128" y="15379"/>
                    </a:lnTo>
                    <a:lnTo>
                      <a:pt x="18085" y="15177"/>
                    </a:lnTo>
                    <a:lnTo>
                      <a:pt x="18013" y="14974"/>
                    </a:lnTo>
                    <a:lnTo>
                      <a:pt x="17926" y="14786"/>
                    </a:lnTo>
                    <a:lnTo>
                      <a:pt x="17810" y="14598"/>
                    </a:lnTo>
                    <a:lnTo>
                      <a:pt x="17680" y="14425"/>
                    </a:lnTo>
                    <a:lnTo>
                      <a:pt x="17535" y="14265"/>
                    </a:lnTo>
                    <a:lnTo>
                      <a:pt x="12356" y="9086"/>
                    </a:lnTo>
                    <a:lnTo>
                      <a:pt x="17535" y="3907"/>
                    </a:lnTo>
                    <a:lnTo>
                      <a:pt x="17680" y="3747"/>
                    </a:lnTo>
                    <a:lnTo>
                      <a:pt x="17810" y="3574"/>
                    </a:lnTo>
                    <a:lnTo>
                      <a:pt x="17926" y="3386"/>
                    </a:lnTo>
                    <a:lnTo>
                      <a:pt x="18013" y="3198"/>
                    </a:lnTo>
                    <a:lnTo>
                      <a:pt x="18085" y="2995"/>
                    </a:lnTo>
                    <a:lnTo>
                      <a:pt x="18128" y="2793"/>
                    </a:lnTo>
                    <a:lnTo>
                      <a:pt x="18157" y="2576"/>
                    </a:lnTo>
                    <a:lnTo>
                      <a:pt x="18172" y="2373"/>
                    </a:lnTo>
                    <a:lnTo>
                      <a:pt x="18157" y="2156"/>
                    </a:lnTo>
                    <a:lnTo>
                      <a:pt x="18128" y="1953"/>
                    </a:lnTo>
                    <a:lnTo>
                      <a:pt x="18085" y="1751"/>
                    </a:lnTo>
                    <a:lnTo>
                      <a:pt x="18013" y="1548"/>
                    </a:lnTo>
                    <a:lnTo>
                      <a:pt x="17926" y="1360"/>
                    </a:lnTo>
                    <a:lnTo>
                      <a:pt x="17810" y="1172"/>
                    </a:lnTo>
                    <a:lnTo>
                      <a:pt x="17680" y="999"/>
                    </a:lnTo>
                    <a:lnTo>
                      <a:pt x="17535" y="825"/>
                    </a:lnTo>
                    <a:lnTo>
                      <a:pt x="17333" y="637"/>
                    </a:lnTo>
                    <a:lnTo>
                      <a:pt x="17174" y="492"/>
                    </a:lnTo>
                    <a:lnTo>
                      <a:pt x="17000" y="362"/>
                    </a:lnTo>
                    <a:lnTo>
                      <a:pt x="16812" y="246"/>
                    </a:lnTo>
                    <a:lnTo>
                      <a:pt x="16624" y="159"/>
                    </a:lnTo>
                    <a:lnTo>
                      <a:pt x="16421" y="87"/>
                    </a:lnTo>
                    <a:lnTo>
                      <a:pt x="16219" y="44"/>
                    </a:lnTo>
                    <a:lnTo>
                      <a:pt x="16002" y="15"/>
                    </a:lnTo>
                    <a:lnTo>
                      <a:pt x="15799" y="0"/>
                    </a:lnTo>
                    <a:lnTo>
                      <a:pt x="15582" y="15"/>
                    </a:lnTo>
                    <a:lnTo>
                      <a:pt x="15380" y="44"/>
                    </a:lnTo>
                    <a:lnTo>
                      <a:pt x="15177" y="87"/>
                    </a:lnTo>
                    <a:lnTo>
                      <a:pt x="14975" y="159"/>
                    </a:lnTo>
                    <a:lnTo>
                      <a:pt x="14786" y="246"/>
                    </a:lnTo>
                    <a:lnTo>
                      <a:pt x="14598" y="362"/>
                    </a:lnTo>
                    <a:lnTo>
                      <a:pt x="14425" y="492"/>
                    </a:lnTo>
                    <a:lnTo>
                      <a:pt x="14266" y="637"/>
                    </a:lnTo>
                    <a:lnTo>
                      <a:pt x="9086" y="5816"/>
                    </a:lnTo>
                    <a:lnTo>
                      <a:pt x="3907" y="637"/>
                    </a:lnTo>
                    <a:lnTo>
                      <a:pt x="3748" y="492"/>
                    </a:lnTo>
                    <a:lnTo>
                      <a:pt x="3574" y="362"/>
                    </a:lnTo>
                    <a:lnTo>
                      <a:pt x="3386" y="246"/>
                    </a:lnTo>
                    <a:lnTo>
                      <a:pt x="3183" y="159"/>
                    </a:lnTo>
                    <a:lnTo>
                      <a:pt x="2995" y="87"/>
                    </a:lnTo>
                    <a:lnTo>
                      <a:pt x="2778" y="44"/>
                    </a:lnTo>
                    <a:lnTo>
                      <a:pt x="2576" y="15"/>
                    </a:lnTo>
                    <a:lnTo>
                      <a:pt x="23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" name="Google Shape;329;p19">
                <a:extLst>
                  <a:ext uri="{FF2B5EF4-FFF2-40B4-BE49-F238E27FC236}">
                    <a16:creationId xmlns:a16="http://schemas.microsoft.com/office/drawing/2014/main" id="{B5EC3B43-4E1B-4DC8-AF16-5C3E242A6F25}"/>
                  </a:ext>
                </a:extLst>
              </p:cNvPr>
              <p:cNvSpPr/>
              <p:nvPr/>
            </p:nvSpPr>
            <p:spPr>
              <a:xfrm>
                <a:off x="2894813" y="1937814"/>
                <a:ext cx="879339" cy="879321"/>
              </a:xfrm>
              <a:custGeom>
                <a:avLst/>
                <a:gdLst/>
                <a:ahLst/>
                <a:cxnLst/>
                <a:rect l="l" t="t" r="r" b="b"/>
                <a:pathLst>
                  <a:path w="48150" h="48149" extrusionOk="0">
                    <a:moveTo>
                      <a:pt x="24075" y="0"/>
                    </a:moveTo>
                    <a:lnTo>
                      <a:pt x="23453" y="15"/>
                    </a:lnTo>
                    <a:lnTo>
                      <a:pt x="22845" y="29"/>
                    </a:lnTo>
                    <a:lnTo>
                      <a:pt x="22223" y="73"/>
                    </a:lnTo>
                    <a:lnTo>
                      <a:pt x="21615" y="131"/>
                    </a:lnTo>
                    <a:lnTo>
                      <a:pt x="21008" y="203"/>
                    </a:lnTo>
                    <a:lnTo>
                      <a:pt x="20415" y="275"/>
                    </a:lnTo>
                    <a:lnTo>
                      <a:pt x="19821" y="377"/>
                    </a:lnTo>
                    <a:lnTo>
                      <a:pt x="19228" y="492"/>
                    </a:lnTo>
                    <a:lnTo>
                      <a:pt x="18649" y="623"/>
                    </a:lnTo>
                    <a:lnTo>
                      <a:pt x="18071" y="767"/>
                    </a:lnTo>
                    <a:lnTo>
                      <a:pt x="17492" y="912"/>
                    </a:lnTo>
                    <a:lnTo>
                      <a:pt x="16928" y="1086"/>
                    </a:lnTo>
                    <a:lnTo>
                      <a:pt x="16364" y="1274"/>
                    </a:lnTo>
                    <a:lnTo>
                      <a:pt x="15799" y="1462"/>
                    </a:lnTo>
                    <a:lnTo>
                      <a:pt x="15250" y="1679"/>
                    </a:lnTo>
                    <a:lnTo>
                      <a:pt x="14714" y="1896"/>
                    </a:lnTo>
                    <a:lnTo>
                      <a:pt x="14179" y="2127"/>
                    </a:lnTo>
                    <a:lnTo>
                      <a:pt x="13644" y="2373"/>
                    </a:lnTo>
                    <a:lnTo>
                      <a:pt x="13123" y="2634"/>
                    </a:lnTo>
                    <a:lnTo>
                      <a:pt x="12602" y="2908"/>
                    </a:lnTo>
                    <a:lnTo>
                      <a:pt x="12096" y="3198"/>
                    </a:lnTo>
                    <a:lnTo>
                      <a:pt x="11604" y="3487"/>
                    </a:lnTo>
                    <a:lnTo>
                      <a:pt x="11112" y="3791"/>
                    </a:lnTo>
                    <a:lnTo>
                      <a:pt x="10620" y="4124"/>
                    </a:lnTo>
                    <a:lnTo>
                      <a:pt x="10142" y="4442"/>
                    </a:lnTo>
                    <a:lnTo>
                      <a:pt x="9680" y="4789"/>
                    </a:lnTo>
                    <a:lnTo>
                      <a:pt x="9217" y="5136"/>
                    </a:lnTo>
                    <a:lnTo>
                      <a:pt x="8768" y="5498"/>
                    </a:lnTo>
                    <a:lnTo>
                      <a:pt x="8320" y="5874"/>
                    </a:lnTo>
                    <a:lnTo>
                      <a:pt x="7900" y="6265"/>
                    </a:lnTo>
                    <a:lnTo>
                      <a:pt x="7466" y="6656"/>
                    </a:lnTo>
                    <a:lnTo>
                      <a:pt x="7061" y="7061"/>
                    </a:lnTo>
                    <a:lnTo>
                      <a:pt x="6656" y="7466"/>
                    </a:lnTo>
                    <a:lnTo>
                      <a:pt x="6265" y="7885"/>
                    </a:lnTo>
                    <a:lnTo>
                      <a:pt x="5875" y="8319"/>
                    </a:lnTo>
                    <a:lnTo>
                      <a:pt x="5498" y="8768"/>
                    </a:lnTo>
                    <a:lnTo>
                      <a:pt x="5137" y="9216"/>
                    </a:lnTo>
                    <a:lnTo>
                      <a:pt x="4789" y="9679"/>
                    </a:lnTo>
                    <a:lnTo>
                      <a:pt x="4442" y="10142"/>
                    </a:lnTo>
                    <a:lnTo>
                      <a:pt x="4124" y="10620"/>
                    </a:lnTo>
                    <a:lnTo>
                      <a:pt x="3806" y="11097"/>
                    </a:lnTo>
                    <a:lnTo>
                      <a:pt x="3487" y="11589"/>
                    </a:lnTo>
                    <a:lnTo>
                      <a:pt x="3198" y="12095"/>
                    </a:lnTo>
                    <a:lnTo>
                      <a:pt x="2909" y="12602"/>
                    </a:lnTo>
                    <a:lnTo>
                      <a:pt x="2634" y="13123"/>
                    </a:lnTo>
                    <a:lnTo>
                      <a:pt x="2388" y="13643"/>
                    </a:lnTo>
                    <a:lnTo>
                      <a:pt x="2127" y="14179"/>
                    </a:lnTo>
                    <a:lnTo>
                      <a:pt x="1896" y="14714"/>
                    </a:lnTo>
                    <a:lnTo>
                      <a:pt x="1679" y="15249"/>
                    </a:lnTo>
                    <a:lnTo>
                      <a:pt x="1462" y="15799"/>
                    </a:lnTo>
                    <a:lnTo>
                      <a:pt x="1274" y="16363"/>
                    </a:lnTo>
                    <a:lnTo>
                      <a:pt x="1086" y="16913"/>
                    </a:lnTo>
                    <a:lnTo>
                      <a:pt x="927" y="17492"/>
                    </a:lnTo>
                    <a:lnTo>
                      <a:pt x="767" y="18056"/>
                    </a:lnTo>
                    <a:lnTo>
                      <a:pt x="623" y="18649"/>
                    </a:lnTo>
                    <a:lnTo>
                      <a:pt x="493" y="19228"/>
                    </a:lnTo>
                    <a:lnTo>
                      <a:pt x="377" y="19821"/>
                    </a:lnTo>
                    <a:lnTo>
                      <a:pt x="290" y="20414"/>
                    </a:lnTo>
                    <a:lnTo>
                      <a:pt x="203" y="21008"/>
                    </a:lnTo>
                    <a:lnTo>
                      <a:pt x="131" y="21615"/>
                    </a:lnTo>
                    <a:lnTo>
                      <a:pt x="73" y="22223"/>
                    </a:lnTo>
                    <a:lnTo>
                      <a:pt x="44" y="22845"/>
                    </a:lnTo>
                    <a:lnTo>
                      <a:pt x="15" y="23453"/>
                    </a:lnTo>
                    <a:lnTo>
                      <a:pt x="1" y="24075"/>
                    </a:lnTo>
                    <a:lnTo>
                      <a:pt x="15" y="24697"/>
                    </a:lnTo>
                    <a:lnTo>
                      <a:pt x="44" y="25319"/>
                    </a:lnTo>
                    <a:lnTo>
                      <a:pt x="73" y="25927"/>
                    </a:lnTo>
                    <a:lnTo>
                      <a:pt x="131" y="26534"/>
                    </a:lnTo>
                    <a:lnTo>
                      <a:pt x="203" y="27142"/>
                    </a:lnTo>
                    <a:lnTo>
                      <a:pt x="290" y="27749"/>
                    </a:lnTo>
                    <a:lnTo>
                      <a:pt x="377" y="28343"/>
                    </a:lnTo>
                    <a:lnTo>
                      <a:pt x="493" y="28936"/>
                    </a:lnTo>
                    <a:lnTo>
                      <a:pt x="623" y="29515"/>
                    </a:lnTo>
                    <a:lnTo>
                      <a:pt x="767" y="30093"/>
                    </a:lnTo>
                    <a:lnTo>
                      <a:pt x="927" y="30672"/>
                    </a:lnTo>
                    <a:lnTo>
                      <a:pt x="1086" y="31236"/>
                    </a:lnTo>
                    <a:lnTo>
                      <a:pt x="1274" y="31800"/>
                    </a:lnTo>
                    <a:lnTo>
                      <a:pt x="1462" y="32350"/>
                    </a:lnTo>
                    <a:lnTo>
                      <a:pt x="1679" y="32900"/>
                    </a:lnTo>
                    <a:lnTo>
                      <a:pt x="1896" y="33450"/>
                    </a:lnTo>
                    <a:lnTo>
                      <a:pt x="2127" y="33985"/>
                    </a:lnTo>
                    <a:lnTo>
                      <a:pt x="2388" y="34520"/>
                    </a:lnTo>
                    <a:lnTo>
                      <a:pt x="2634" y="35041"/>
                    </a:lnTo>
                    <a:lnTo>
                      <a:pt x="2909" y="35548"/>
                    </a:lnTo>
                    <a:lnTo>
                      <a:pt x="3198" y="36068"/>
                    </a:lnTo>
                    <a:lnTo>
                      <a:pt x="3487" y="36560"/>
                    </a:lnTo>
                    <a:lnTo>
                      <a:pt x="3806" y="37052"/>
                    </a:lnTo>
                    <a:lnTo>
                      <a:pt x="4124" y="37544"/>
                    </a:lnTo>
                    <a:lnTo>
                      <a:pt x="4442" y="38022"/>
                    </a:lnTo>
                    <a:lnTo>
                      <a:pt x="4789" y="38484"/>
                    </a:lnTo>
                    <a:lnTo>
                      <a:pt x="5137" y="38947"/>
                    </a:lnTo>
                    <a:lnTo>
                      <a:pt x="5498" y="39396"/>
                    </a:lnTo>
                    <a:lnTo>
                      <a:pt x="5875" y="39830"/>
                    </a:lnTo>
                    <a:lnTo>
                      <a:pt x="6265" y="40264"/>
                    </a:lnTo>
                    <a:lnTo>
                      <a:pt x="6656" y="40684"/>
                    </a:lnTo>
                    <a:lnTo>
                      <a:pt x="7061" y="41103"/>
                    </a:lnTo>
                    <a:lnTo>
                      <a:pt x="7466" y="41508"/>
                    </a:lnTo>
                    <a:lnTo>
                      <a:pt x="7900" y="41899"/>
                    </a:lnTo>
                    <a:lnTo>
                      <a:pt x="8320" y="42289"/>
                    </a:lnTo>
                    <a:lnTo>
                      <a:pt x="8768" y="42651"/>
                    </a:lnTo>
                    <a:lnTo>
                      <a:pt x="9217" y="43013"/>
                    </a:lnTo>
                    <a:lnTo>
                      <a:pt x="9680" y="43375"/>
                    </a:lnTo>
                    <a:lnTo>
                      <a:pt x="10142" y="43707"/>
                    </a:lnTo>
                    <a:lnTo>
                      <a:pt x="10620" y="44040"/>
                    </a:lnTo>
                    <a:lnTo>
                      <a:pt x="11112" y="44358"/>
                    </a:lnTo>
                    <a:lnTo>
                      <a:pt x="11604" y="44662"/>
                    </a:lnTo>
                    <a:lnTo>
                      <a:pt x="12096" y="44966"/>
                    </a:lnTo>
                    <a:lnTo>
                      <a:pt x="12602" y="45241"/>
                    </a:lnTo>
                    <a:lnTo>
                      <a:pt x="13123" y="45516"/>
                    </a:lnTo>
                    <a:lnTo>
                      <a:pt x="13644" y="45776"/>
                    </a:lnTo>
                    <a:lnTo>
                      <a:pt x="14179" y="46022"/>
                    </a:lnTo>
                    <a:lnTo>
                      <a:pt x="14714" y="46268"/>
                    </a:lnTo>
                    <a:lnTo>
                      <a:pt x="15250" y="46485"/>
                    </a:lnTo>
                    <a:lnTo>
                      <a:pt x="15799" y="46688"/>
                    </a:lnTo>
                    <a:lnTo>
                      <a:pt x="16364" y="46890"/>
                    </a:lnTo>
                    <a:lnTo>
                      <a:pt x="16928" y="47078"/>
                    </a:lnTo>
                    <a:lnTo>
                      <a:pt x="17492" y="47237"/>
                    </a:lnTo>
                    <a:lnTo>
                      <a:pt x="18071" y="47397"/>
                    </a:lnTo>
                    <a:lnTo>
                      <a:pt x="18649" y="47541"/>
                    </a:lnTo>
                    <a:lnTo>
                      <a:pt x="19228" y="47671"/>
                    </a:lnTo>
                    <a:lnTo>
                      <a:pt x="19821" y="47773"/>
                    </a:lnTo>
                    <a:lnTo>
                      <a:pt x="20415" y="47874"/>
                    </a:lnTo>
                    <a:lnTo>
                      <a:pt x="21008" y="47961"/>
                    </a:lnTo>
                    <a:lnTo>
                      <a:pt x="21615" y="48033"/>
                    </a:lnTo>
                    <a:lnTo>
                      <a:pt x="22223" y="48077"/>
                    </a:lnTo>
                    <a:lnTo>
                      <a:pt x="22845" y="48120"/>
                    </a:lnTo>
                    <a:lnTo>
                      <a:pt x="23453" y="48149"/>
                    </a:lnTo>
                    <a:lnTo>
                      <a:pt x="24697" y="48149"/>
                    </a:lnTo>
                    <a:lnTo>
                      <a:pt x="25319" y="48120"/>
                    </a:lnTo>
                    <a:lnTo>
                      <a:pt x="25927" y="48077"/>
                    </a:lnTo>
                    <a:lnTo>
                      <a:pt x="26549" y="48033"/>
                    </a:lnTo>
                    <a:lnTo>
                      <a:pt x="27142" y="47961"/>
                    </a:lnTo>
                    <a:lnTo>
                      <a:pt x="27750" y="47874"/>
                    </a:lnTo>
                    <a:lnTo>
                      <a:pt x="28343" y="47773"/>
                    </a:lnTo>
                    <a:lnTo>
                      <a:pt x="28936" y="47671"/>
                    </a:lnTo>
                    <a:lnTo>
                      <a:pt x="29515" y="47541"/>
                    </a:lnTo>
                    <a:lnTo>
                      <a:pt x="30093" y="47397"/>
                    </a:lnTo>
                    <a:lnTo>
                      <a:pt x="30672" y="47237"/>
                    </a:lnTo>
                    <a:lnTo>
                      <a:pt x="31236" y="47078"/>
                    </a:lnTo>
                    <a:lnTo>
                      <a:pt x="31801" y="46890"/>
                    </a:lnTo>
                    <a:lnTo>
                      <a:pt x="32365" y="46688"/>
                    </a:lnTo>
                    <a:lnTo>
                      <a:pt x="32915" y="46485"/>
                    </a:lnTo>
                    <a:lnTo>
                      <a:pt x="33450" y="46268"/>
                    </a:lnTo>
                    <a:lnTo>
                      <a:pt x="33985" y="46022"/>
                    </a:lnTo>
                    <a:lnTo>
                      <a:pt x="34521" y="45776"/>
                    </a:lnTo>
                    <a:lnTo>
                      <a:pt x="35041" y="45516"/>
                    </a:lnTo>
                    <a:lnTo>
                      <a:pt x="35562" y="45241"/>
                    </a:lnTo>
                    <a:lnTo>
                      <a:pt x="36069" y="44966"/>
                    </a:lnTo>
                    <a:lnTo>
                      <a:pt x="36560" y="44662"/>
                    </a:lnTo>
                    <a:lnTo>
                      <a:pt x="37052" y="44358"/>
                    </a:lnTo>
                    <a:lnTo>
                      <a:pt x="37544" y="44040"/>
                    </a:lnTo>
                    <a:lnTo>
                      <a:pt x="38022" y="43707"/>
                    </a:lnTo>
                    <a:lnTo>
                      <a:pt x="38485" y="43375"/>
                    </a:lnTo>
                    <a:lnTo>
                      <a:pt x="38948" y="43013"/>
                    </a:lnTo>
                    <a:lnTo>
                      <a:pt x="39396" y="42651"/>
                    </a:lnTo>
                    <a:lnTo>
                      <a:pt x="39830" y="42289"/>
                    </a:lnTo>
                    <a:lnTo>
                      <a:pt x="40264" y="41899"/>
                    </a:lnTo>
                    <a:lnTo>
                      <a:pt x="40684" y="41508"/>
                    </a:lnTo>
                    <a:lnTo>
                      <a:pt x="41103" y="41103"/>
                    </a:lnTo>
                    <a:lnTo>
                      <a:pt x="41508" y="40684"/>
                    </a:lnTo>
                    <a:lnTo>
                      <a:pt x="41899" y="40264"/>
                    </a:lnTo>
                    <a:lnTo>
                      <a:pt x="42290" y="39830"/>
                    </a:lnTo>
                    <a:lnTo>
                      <a:pt x="42651" y="39396"/>
                    </a:lnTo>
                    <a:lnTo>
                      <a:pt x="43028" y="38947"/>
                    </a:lnTo>
                    <a:lnTo>
                      <a:pt x="43375" y="38484"/>
                    </a:lnTo>
                    <a:lnTo>
                      <a:pt x="43708" y="38022"/>
                    </a:lnTo>
                    <a:lnTo>
                      <a:pt x="44040" y="37544"/>
                    </a:lnTo>
                    <a:lnTo>
                      <a:pt x="44359" y="37052"/>
                    </a:lnTo>
                    <a:lnTo>
                      <a:pt x="44677" y="36560"/>
                    </a:lnTo>
                    <a:lnTo>
                      <a:pt x="44966" y="36068"/>
                    </a:lnTo>
                    <a:lnTo>
                      <a:pt x="45256" y="35548"/>
                    </a:lnTo>
                    <a:lnTo>
                      <a:pt x="45516" y="35041"/>
                    </a:lnTo>
                    <a:lnTo>
                      <a:pt x="45776" y="34520"/>
                    </a:lnTo>
                    <a:lnTo>
                      <a:pt x="46022" y="33985"/>
                    </a:lnTo>
                    <a:lnTo>
                      <a:pt x="46268" y="33450"/>
                    </a:lnTo>
                    <a:lnTo>
                      <a:pt x="46485" y="32900"/>
                    </a:lnTo>
                    <a:lnTo>
                      <a:pt x="46688" y="32350"/>
                    </a:lnTo>
                    <a:lnTo>
                      <a:pt x="46890" y="31800"/>
                    </a:lnTo>
                    <a:lnTo>
                      <a:pt x="47078" y="31236"/>
                    </a:lnTo>
                    <a:lnTo>
                      <a:pt x="47238" y="30672"/>
                    </a:lnTo>
                    <a:lnTo>
                      <a:pt x="47397" y="30093"/>
                    </a:lnTo>
                    <a:lnTo>
                      <a:pt x="47541" y="29515"/>
                    </a:lnTo>
                    <a:lnTo>
                      <a:pt x="47672" y="28936"/>
                    </a:lnTo>
                    <a:lnTo>
                      <a:pt x="47773" y="28343"/>
                    </a:lnTo>
                    <a:lnTo>
                      <a:pt x="47874" y="27749"/>
                    </a:lnTo>
                    <a:lnTo>
                      <a:pt x="47961" y="27142"/>
                    </a:lnTo>
                    <a:lnTo>
                      <a:pt x="48033" y="26534"/>
                    </a:lnTo>
                    <a:lnTo>
                      <a:pt x="48091" y="25927"/>
                    </a:lnTo>
                    <a:lnTo>
                      <a:pt x="48120" y="25319"/>
                    </a:lnTo>
                    <a:lnTo>
                      <a:pt x="48149" y="24697"/>
                    </a:lnTo>
                    <a:lnTo>
                      <a:pt x="48149" y="24075"/>
                    </a:lnTo>
                    <a:lnTo>
                      <a:pt x="48149" y="23453"/>
                    </a:lnTo>
                    <a:lnTo>
                      <a:pt x="48120" y="22845"/>
                    </a:lnTo>
                    <a:lnTo>
                      <a:pt x="48091" y="22223"/>
                    </a:lnTo>
                    <a:lnTo>
                      <a:pt x="48033" y="21615"/>
                    </a:lnTo>
                    <a:lnTo>
                      <a:pt x="47961" y="21008"/>
                    </a:lnTo>
                    <a:lnTo>
                      <a:pt x="47874" y="20414"/>
                    </a:lnTo>
                    <a:lnTo>
                      <a:pt x="47773" y="19821"/>
                    </a:lnTo>
                    <a:lnTo>
                      <a:pt x="47672" y="19228"/>
                    </a:lnTo>
                    <a:lnTo>
                      <a:pt x="47541" y="18649"/>
                    </a:lnTo>
                    <a:lnTo>
                      <a:pt x="47397" y="18056"/>
                    </a:lnTo>
                    <a:lnTo>
                      <a:pt x="47238" y="17492"/>
                    </a:lnTo>
                    <a:lnTo>
                      <a:pt x="47078" y="16913"/>
                    </a:lnTo>
                    <a:lnTo>
                      <a:pt x="46890" y="16363"/>
                    </a:lnTo>
                    <a:lnTo>
                      <a:pt x="46688" y="15799"/>
                    </a:lnTo>
                    <a:lnTo>
                      <a:pt x="46485" y="15249"/>
                    </a:lnTo>
                    <a:lnTo>
                      <a:pt x="46268" y="14714"/>
                    </a:lnTo>
                    <a:lnTo>
                      <a:pt x="46022" y="14179"/>
                    </a:lnTo>
                    <a:lnTo>
                      <a:pt x="45776" y="13643"/>
                    </a:lnTo>
                    <a:lnTo>
                      <a:pt x="45516" y="13123"/>
                    </a:lnTo>
                    <a:lnTo>
                      <a:pt x="45256" y="12602"/>
                    </a:lnTo>
                    <a:lnTo>
                      <a:pt x="44966" y="12095"/>
                    </a:lnTo>
                    <a:lnTo>
                      <a:pt x="44677" y="11589"/>
                    </a:lnTo>
                    <a:lnTo>
                      <a:pt x="44359" y="11097"/>
                    </a:lnTo>
                    <a:lnTo>
                      <a:pt x="44040" y="10620"/>
                    </a:lnTo>
                    <a:lnTo>
                      <a:pt x="43708" y="10142"/>
                    </a:lnTo>
                    <a:lnTo>
                      <a:pt x="43375" y="9679"/>
                    </a:lnTo>
                    <a:lnTo>
                      <a:pt x="43028" y="9216"/>
                    </a:lnTo>
                    <a:lnTo>
                      <a:pt x="42651" y="8768"/>
                    </a:lnTo>
                    <a:lnTo>
                      <a:pt x="42290" y="8319"/>
                    </a:lnTo>
                    <a:lnTo>
                      <a:pt x="41899" y="7885"/>
                    </a:lnTo>
                    <a:lnTo>
                      <a:pt x="41508" y="7466"/>
                    </a:lnTo>
                    <a:lnTo>
                      <a:pt x="41103" y="7061"/>
                    </a:lnTo>
                    <a:lnTo>
                      <a:pt x="40684" y="6656"/>
                    </a:lnTo>
                    <a:lnTo>
                      <a:pt x="40264" y="6265"/>
                    </a:lnTo>
                    <a:lnTo>
                      <a:pt x="39830" y="5874"/>
                    </a:lnTo>
                    <a:lnTo>
                      <a:pt x="39396" y="5498"/>
                    </a:lnTo>
                    <a:lnTo>
                      <a:pt x="38948" y="5136"/>
                    </a:lnTo>
                    <a:lnTo>
                      <a:pt x="38485" y="4789"/>
                    </a:lnTo>
                    <a:lnTo>
                      <a:pt x="38022" y="4442"/>
                    </a:lnTo>
                    <a:lnTo>
                      <a:pt x="37544" y="4124"/>
                    </a:lnTo>
                    <a:lnTo>
                      <a:pt x="37052" y="3791"/>
                    </a:lnTo>
                    <a:lnTo>
                      <a:pt x="36560" y="3487"/>
                    </a:lnTo>
                    <a:lnTo>
                      <a:pt x="36069" y="3198"/>
                    </a:lnTo>
                    <a:lnTo>
                      <a:pt x="35562" y="2908"/>
                    </a:lnTo>
                    <a:lnTo>
                      <a:pt x="35041" y="2634"/>
                    </a:lnTo>
                    <a:lnTo>
                      <a:pt x="34521" y="2373"/>
                    </a:lnTo>
                    <a:lnTo>
                      <a:pt x="33985" y="2127"/>
                    </a:lnTo>
                    <a:lnTo>
                      <a:pt x="33450" y="1896"/>
                    </a:lnTo>
                    <a:lnTo>
                      <a:pt x="32915" y="1679"/>
                    </a:lnTo>
                    <a:lnTo>
                      <a:pt x="32365" y="1462"/>
                    </a:lnTo>
                    <a:lnTo>
                      <a:pt x="31801" y="1274"/>
                    </a:lnTo>
                    <a:lnTo>
                      <a:pt x="31236" y="1086"/>
                    </a:lnTo>
                    <a:lnTo>
                      <a:pt x="30672" y="912"/>
                    </a:lnTo>
                    <a:lnTo>
                      <a:pt x="30093" y="767"/>
                    </a:lnTo>
                    <a:lnTo>
                      <a:pt x="29515" y="623"/>
                    </a:lnTo>
                    <a:lnTo>
                      <a:pt x="28936" y="492"/>
                    </a:lnTo>
                    <a:lnTo>
                      <a:pt x="28343" y="377"/>
                    </a:lnTo>
                    <a:lnTo>
                      <a:pt x="27750" y="275"/>
                    </a:lnTo>
                    <a:lnTo>
                      <a:pt x="27142" y="203"/>
                    </a:lnTo>
                    <a:lnTo>
                      <a:pt x="26549" y="131"/>
                    </a:lnTo>
                    <a:lnTo>
                      <a:pt x="25927" y="73"/>
                    </a:lnTo>
                    <a:lnTo>
                      <a:pt x="25319" y="29"/>
                    </a:lnTo>
                    <a:lnTo>
                      <a:pt x="24697" y="15"/>
                    </a:lnTo>
                    <a:lnTo>
                      <a:pt x="240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8" name="Google Shape;330;p19">
                <a:extLst>
                  <a:ext uri="{FF2B5EF4-FFF2-40B4-BE49-F238E27FC236}">
                    <a16:creationId xmlns:a16="http://schemas.microsoft.com/office/drawing/2014/main" id="{823D60B5-68E1-F1BA-E270-AC5E12EF0003}"/>
                  </a:ext>
                </a:extLst>
              </p:cNvPr>
              <p:cNvSpPr/>
              <p:nvPr/>
            </p:nvSpPr>
            <p:spPr>
              <a:xfrm>
                <a:off x="3588891" y="2436892"/>
                <a:ext cx="252077" cy="234655"/>
              </a:xfrm>
              <a:custGeom>
                <a:avLst/>
                <a:gdLst/>
                <a:ahLst/>
                <a:cxnLst/>
                <a:rect l="l" t="t" r="r" b="b"/>
                <a:pathLst>
                  <a:path w="13803" h="12849" extrusionOk="0">
                    <a:moveTo>
                      <a:pt x="6091" y="1"/>
                    </a:moveTo>
                    <a:lnTo>
                      <a:pt x="0" y="11488"/>
                    </a:lnTo>
                    <a:lnTo>
                      <a:pt x="13802" y="12848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9" name="Google Shape;331;p19">
                <a:extLst>
                  <a:ext uri="{FF2B5EF4-FFF2-40B4-BE49-F238E27FC236}">
                    <a16:creationId xmlns:a16="http://schemas.microsoft.com/office/drawing/2014/main" id="{F95E7CAF-D420-7AC2-59CA-6F9E183A3C2D}"/>
                  </a:ext>
                </a:extLst>
              </p:cNvPr>
              <p:cNvSpPr/>
              <p:nvPr/>
            </p:nvSpPr>
            <p:spPr>
              <a:xfrm>
                <a:off x="3130226" y="2210482"/>
                <a:ext cx="430155" cy="331866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8172" extrusionOk="0">
                    <a:moveTo>
                      <a:pt x="20978" y="0"/>
                    </a:moveTo>
                    <a:lnTo>
                      <a:pt x="20761" y="29"/>
                    </a:lnTo>
                    <a:lnTo>
                      <a:pt x="20559" y="87"/>
                    </a:lnTo>
                    <a:lnTo>
                      <a:pt x="20371" y="159"/>
                    </a:lnTo>
                    <a:lnTo>
                      <a:pt x="20168" y="246"/>
                    </a:lnTo>
                    <a:lnTo>
                      <a:pt x="19980" y="347"/>
                    </a:lnTo>
                    <a:lnTo>
                      <a:pt x="19807" y="478"/>
                    </a:lnTo>
                    <a:lnTo>
                      <a:pt x="19647" y="637"/>
                    </a:lnTo>
                    <a:lnTo>
                      <a:pt x="7741" y="12529"/>
                    </a:lnTo>
                    <a:lnTo>
                      <a:pt x="3907" y="8710"/>
                    </a:lnTo>
                    <a:lnTo>
                      <a:pt x="3747" y="8551"/>
                    </a:lnTo>
                    <a:lnTo>
                      <a:pt x="3574" y="8420"/>
                    </a:lnTo>
                    <a:lnTo>
                      <a:pt x="3386" y="8319"/>
                    </a:lnTo>
                    <a:lnTo>
                      <a:pt x="3198" y="8232"/>
                    </a:lnTo>
                    <a:lnTo>
                      <a:pt x="2995" y="8160"/>
                    </a:lnTo>
                    <a:lnTo>
                      <a:pt x="2793" y="8102"/>
                    </a:lnTo>
                    <a:lnTo>
                      <a:pt x="2576" y="8073"/>
                    </a:lnTo>
                    <a:lnTo>
                      <a:pt x="2156" y="8073"/>
                    </a:lnTo>
                    <a:lnTo>
                      <a:pt x="1953" y="8102"/>
                    </a:lnTo>
                    <a:lnTo>
                      <a:pt x="1751" y="8160"/>
                    </a:lnTo>
                    <a:lnTo>
                      <a:pt x="1548" y="8232"/>
                    </a:lnTo>
                    <a:lnTo>
                      <a:pt x="1360" y="8319"/>
                    </a:lnTo>
                    <a:lnTo>
                      <a:pt x="1172" y="8420"/>
                    </a:lnTo>
                    <a:lnTo>
                      <a:pt x="999" y="8551"/>
                    </a:lnTo>
                    <a:lnTo>
                      <a:pt x="825" y="8710"/>
                    </a:lnTo>
                    <a:lnTo>
                      <a:pt x="637" y="8898"/>
                    </a:lnTo>
                    <a:lnTo>
                      <a:pt x="492" y="9057"/>
                    </a:lnTo>
                    <a:lnTo>
                      <a:pt x="362" y="9245"/>
                    </a:lnTo>
                    <a:lnTo>
                      <a:pt x="246" y="9419"/>
                    </a:lnTo>
                    <a:lnTo>
                      <a:pt x="159" y="9621"/>
                    </a:lnTo>
                    <a:lnTo>
                      <a:pt x="87" y="9824"/>
                    </a:lnTo>
                    <a:lnTo>
                      <a:pt x="44" y="10026"/>
                    </a:lnTo>
                    <a:lnTo>
                      <a:pt x="15" y="10229"/>
                    </a:lnTo>
                    <a:lnTo>
                      <a:pt x="0" y="10431"/>
                    </a:lnTo>
                    <a:lnTo>
                      <a:pt x="15" y="10648"/>
                    </a:lnTo>
                    <a:lnTo>
                      <a:pt x="44" y="10851"/>
                    </a:lnTo>
                    <a:lnTo>
                      <a:pt x="87" y="11053"/>
                    </a:lnTo>
                    <a:lnTo>
                      <a:pt x="159" y="11256"/>
                    </a:lnTo>
                    <a:lnTo>
                      <a:pt x="246" y="11459"/>
                    </a:lnTo>
                    <a:lnTo>
                      <a:pt x="362" y="11632"/>
                    </a:lnTo>
                    <a:lnTo>
                      <a:pt x="492" y="11820"/>
                    </a:lnTo>
                    <a:lnTo>
                      <a:pt x="637" y="11979"/>
                    </a:lnTo>
                    <a:lnTo>
                      <a:pt x="6193" y="17535"/>
                    </a:lnTo>
                    <a:lnTo>
                      <a:pt x="6352" y="17680"/>
                    </a:lnTo>
                    <a:lnTo>
                      <a:pt x="6525" y="17810"/>
                    </a:lnTo>
                    <a:lnTo>
                      <a:pt x="6713" y="17926"/>
                    </a:lnTo>
                    <a:lnTo>
                      <a:pt x="6916" y="18012"/>
                    </a:lnTo>
                    <a:lnTo>
                      <a:pt x="7118" y="18085"/>
                    </a:lnTo>
                    <a:lnTo>
                      <a:pt x="7321" y="18128"/>
                    </a:lnTo>
                    <a:lnTo>
                      <a:pt x="7524" y="18157"/>
                    </a:lnTo>
                    <a:lnTo>
                      <a:pt x="7741" y="18172"/>
                    </a:lnTo>
                    <a:lnTo>
                      <a:pt x="7958" y="18157"/>
                    </a:lnTo>
                    <a:lnTo>
                      <a:pt x="8160" y="18128"/>
                    </a:lnTo>
                    <a:lnTo>
                      <a:pt x="8363" y="18085"/>
                    </a:lnTo>
                    <a:lnTo>
                      <a:pt x="8565" y="18012"/>
                    </a:lnTo>
                    <a:lnTo>
                      <a:pt x="8768" y="17926"/>
                    </a:lnTo>
                    <a:lnTo>
                      <a:pt x="8956" y="17810"/>
                    </a:lnTo>
                    <a:lnTo>
                      <a:pt x="9129" y="17680"/>
                    </a:lnTo>
                    <a:lnTo>
                      <a:pt x="9289" y="17535"/>
                    </a:lnTo>
                    <a:lnTo>
                      <a:pt x="22917" y="3906"/>
                    </a:lnTo>
                    <a:lnTo>
                      <a:pt x="23062" y="3747"/>
                    </a:lnTo>
                    <a:lnTo>
                      <a:pt x="23192" y="3559"/>
                    </a:lnTo>
                    <a:lnTo>
                      <a:pt x="23308" y="3386"/>
                    </a:lnTo>
                    <a:lnTo>
                      <a:pt x="23395" y="3183"/>
                    </a:lnTo>
                    <a:lnTo>
                      <a:pt x="23467" y="2980"/>
                    </a:lnTo>
                    <a:lnTo>
                      <a:pt x="23510" y="2778"/>
                    </a:lnTo>
                    <a:lnTo>
                      <a:pt x="23539" y="2575"/>
                    </a:lnTo>
                    <a:lnTo>
                      <a:pt x="23554" y="2373"/>
                    </a:lnTo>
                    <a:lnTo>
                      <a:pt x="23539" y="2156"/>
                    </a:lnTo>
                    <a:lnTo>
                      <a:pt x="23510" y="1953"/>
                    </a:lnTo>
                    <a:lnTo>
                      <a:pt x="23467" y="1751"/>
                    </a:lnTo>
                    <a:lnTo>
                      <a:pt x="23395" y="1548"/>
                    </a:lnTo>
                    <a:lnTo>
                      <a:pt x="23308" y="1346"/>
                    </a:lnTo>
                    <a:lnTo>
                      <a:pt x="23192" y="1172"/>
                    </a:lnTo>
                    <a:lnTo>
                      <a:pt x="23062" y="998"/>
                    </a:lnTo>
                    <a:lnTo>
                      <a:pt x="22917" y="825"/>
                    </a:lnTo>
                    <a:lnTo>
                      <a:pt x="22729" y="637"/>
                    </a:lnTo>
                    <a:lnTo>
                      <a:pt x="22555" y="478"/>
                    </a:lnTo>
                    <a:lnTo>
                      <a:pt x="22382" y="347"/>
                    </a:lnTo>
                    <a:lnTo>
                      <a:pt x="22194" y="246"/>
                    </a:lnTo>
                    <a:lnTo>
                      <a:pt x="22006" y="159"/>
                    </a:lnTo>
                    <a:lnTo>
                      <a:pt x="21803" y="87"/>
                    </a:lnTo>
                    <a:lnTo>
                      <a:pt x="21601" y="29"/>
                    </a:lnTo>
                    <a:lnTo>
                      <a:pt x="213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30" name="Google Shape;332;p19">
              <a:extLst>
                <a:ext uri="{FF2B5EF4-FFF2-40B4-BE49-F238E27FC236}">
                  <a16:creationId xmlns:a16="http://schemas.microsoft.com/office/drawing/2014/main" id="{78CB3393-DC44-4C7B-85BF-21FCE3B8534D}"/>
                </a:ext>
              </a:extLst>
            </p:cNvPr>
            <p:cNvSpPr/>
            <p:nvPr/>
          </p:nvSpPr>
          <p:spPr>
            <a:xfrm>
              <a:off x="2836175" y="2255925"/>
              <a:ext cx="135300" cy="135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33;p19">
              <a:extLst>
                <a:ext uri="{FF2B5EF4-FFF2-40B4-BE49-F238E27FC236}">
                  <a16:creationId xmlns:a16="http://schemas.microsoft.com/office/drawing/2014/main" id="{6C974759-BBE6-741D-2CF5-CA90BC9DA194}"/>
                </a:ext>
              </a:extLst>
            </p:cNvPr>
            <p:cNvSpPr/>
            <p:nvPr/>
          </p:nvSpPr>
          <p:spPr>
            <a:xfrm>
              <a:off x="6174950" y="2255925"/>
              <a:ext cx="135300" cy="135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9706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380;p21">
            <a:extLst>
              <a:ext uri="{FF2B5EF4-FFF2-40B4-BE49-F238E27FC236}">
                <a16:creationId xmlns:a16="http://schemas.microsoft.com/office/drawing/2014/main" id="{9E210D58-8725-ED36-24BE-9AD371B46EB3}"/>
              </a:ext>
            </a:extLst>
          </p:cNvPr>
          <p:cNvCxnSpPr>
            <a:stCxn id="46" idx="6"/>
            <a:endCxn id="55" idx="2"/>
          </p:cNvCxnSpPr>
          <p:nvPr/>
        </p:nvCxnSpPr>
        <p:spPr>
          <a:xfrm rot="10800000" flipH="1">
            <a:off x="6526700" y="3155951"/>
            <a:ext cx="3262000" cy="14344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Google Shape;383;p21">
            <a:extLst>
              <a:ext uri="{FF2B5EF4-FFF2-40B4-BE49-F238E27FC236}">
                <a16:creationId xmlns:a16="http://schemas.microsoft.com/office/drawing/2014/main" id="{A728C921-4E67-5B1C-4999-E6220D15ACA3}"/>
              </a:ext>
            </a:extLst>
          </p:cNvPr>
          <p:cNvSpPr txBox="1">
            <a:spLocks/>
          </p:cNvSpPr>
          <p:nvPr/>
        </p:nvSpPr>
        <p:spPr>
          <a:xfrm>
            <a:off x="609593" y="360397"/>
            <a:ext cx="4465711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4800" b="1" dirty="0">
                <a:solidFill>
                  <a:schemeClr val="dk1"/>
                </a:solidFill>
                <a:latin typeface="Montserrat"/>
                <a:sym typeface="Montserrat"/>
              </a:rPr>
              <a:t>To consider:</a:t>
            </a:r>
          </a:p>
        </p:txBody>
      </p:sp>
      <p:sp>
        <p:nvSpPr>
          <p:cNvPr id="36" name="Google Shape;416;p21">
            <a:extLst>
              <a:ext uri="{FF2B5EF4-FFF2-40B4-BE49-F238E27FC236}">
                <a16:creationId xmlns:a16="http://schemas.microsoft.com/office/drawing/2014/main" id="{00559CEE-322A-4E3B-1618-0F2197A77184}"/>
              </a:ext>
            </a:extLst>
          </p:cNvPr>
          <p:cNvSpPr txBox="1"/>
          <p:nvPr/>
        </p:nvSpPr>
        <p:spPr>
          <a:xfrm>
            <a:off x="603672" y="963318"/>
            <a:ext cx="2725605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latin typeface="Montserrat" pitchFamily="2" charset="0"/>
                <a:ea typeface="Fira Sans Extra Condensed"/>
                <a:cs typeface="Fira Sans Extra Condensed"/>
                <a:sym typeface="Fira Sans Extra Condensed"/>
              </a:rPr>
              <a:t>Why?</a:t>
            </a:r>
            <a:endParaRPr sz="2400" b="1" dirty="0">
              <a:solidFill>
                <a:srgbClr val="000000"/>
              </a:solidFill>
              <a:latin typeface="Montserrat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7" name="Google Shape;417;p21">
            <a:extLst>
              <a:ext uri="{FF2B5EF4-FFF2-40B4-BE49-F238E27FC236}">
                <a16:creationId xmlns:a16="http://schemas.microsoft.com/office/drawing/2014/main" id="{C529A99B-685A-AD27-F186-A26B22F4F627}"/>
              </a:ext>
            </a:extLst>
          </p:cNvPr>
          <p:cNvSpPr txBox="1"/>
          <p:nvPr/>
        </p:nvSpPr>
        <p:spPr>
          <a:xfrm>
            <a:off x="609593" y="1368841"/>
            <a:ext cx="2725605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>
                <a:latin typeface="Montserrat" pitchFamily="2" charset="0"/>
                <a:ea typeface="Roboto"/>
                <a:cs typeface="Roboto"/>
                <a:sym typeface="Roboto"/>
              </a:rPr>
              <a:t>What is the motivation behind opening the satellite office?</a:t>
            </a:r>
            <a:endParaRPr dirty="0">
              <a:latin typeface="Montserrat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418;p21">
            <a:extLst>
              <a:ext uri="{FF2B5EF4-FFF2-40B4-BE49-F238E27FC236}">
                <a16:creationId xmlns:a16="http://schemas.microsoft.com/office/drawing/2014/main" id="{C49A3448-C8D0-625A-67E7-EE61982991D0}"/>
              </a:ext>
            </a:extLst>
          </p:cNvPr>
          <p:cNvSpPr/>
          <p:nvPr/>
        </p:nvSpPr>
        <p:spPr>
          <a:xfrm>
            <a:off x="1541735" y="2711085"/>
            <a:ext cx="861201" cy="86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 dirty="0">
              <a:solidFill>
                <a:srgbClr val="FFFFFF"/>
              </a:solidFill>
              <a:latin typeface="Montserrat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4" name="Google Shape;424;p21">
            <a:extLst>
              <a:ext uri="{FF2B5EF4-FFF2-40B4-BE49-F238E27FC236}">
                <a16:creationId xmlns:a16="http://schemas.microsoft.com/office/drawing/2014/main" id="{AFC0A0C1-ACA8-AF55-D7CF-4A65813884FD}"/>
              </a:ext>
            </a:extLst>
          </p:cNvPr>
          <p:cNvSpPr txBox="1"/>
          <p:nvPr/>
        </p:nvSpPr>
        <p:spPr>
          <a:xfrm>
            <a:off x="4733041" y="5017619"/>
            <a:ext cx="2725600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latin typeface="Montserrat" pitchFamily="2" charset="0"/>
                <a:ea typeface="Fira Sans Extra Condensed"/>
                <a:cs typeface="Fira Sans Extra Condensed"/>
                <a:sym typeface="Fira Sans Extra Condensed"/>
              </a:rPr>
              <a:t>When?</a:t>
            </a:r>
            <a:endParaRPr sz="2400" b="1" dirty="0">
              <a:solidFill>
                <a:srgbClr val="000000"/>
              </a:solidFill>
              <a:latin typeface="Montserrat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5" name="Google Shape;425;p21">
            <a:extLst>
              <a:ext uri="{FF2B5EF4-FFF2-40B4-BE49-F238E27FC236}">
                <a16:creationId xmlns:a16="http://schemas.microsoft.com/office/drawing/2014/main" id="{69BD398B-B0AD-9CB0-E429-AD4A45226E40}"/>
              </a:ext>
            </a:extLst>
          </p:cNvPr>
          <p:cNvSpPr txBox="1"/>
          <p:nvPr/>
        </p:nvSpPr>
        <p:spPr>
          <a:xfrm>
            <a:off x="4590658" y="5469595"/>
            <a:ext cx="30052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>
                <a:latin typeface="Montserrat" pitchFamily="2" charset="0"/>
                <a:ea typeface="Roboto"/>
                <a:cs typeface="Roboto"/>
                <a:sym typeface="Roboto"/>
              </a:rPr>
              <a:t>What is the timeframe for the satellite office to be fully operational?</a:t>
            </a:r>
            <a:endParaRPr dirty="0">
              <a:latin typeface="Montserrat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381;p21">
            <a:extLst>
              <a:ext uri="{FF2B5EF4-FFF2-40B4-BE49-F238E27FC236}">
                <a16:creationId xmlns:a16="http://schemas.microsoft.com/office/drawing/2014/main" id="{5BD6731E-3494-5871-ED32-B379A3EE3109}"/>
              </a:ext>
            </a:extLst>
          </p:cNvPr>
          <p:cNvSpPr/>
          <p:nvPr/>
        </p:nvSpPr>
        <p:spPr>
          <a:xfrm>
            <a:off x="5665501" y="4159752"/>
            <a:ext cx="861200" cy="86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 dirty="0">
              <a:solidFill>
                <a:srgbClr val="FFFFFF"/>
              </a:solidFill>
              <a:latin typeface="Montserrat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8" name="Google Shape;427;p21">
            <a:extLst>
              <a:ext uri="{FF2B5EF4-FFF2-40B4-BE49-F238E27FC236}">
                <a16:creationId xmlns:a16="http://schemas.microsoft.com/office/drawing/2014/main" id="{3749630F-1928-2B4D-A0E0-7E46695533C6}"/>
              </a:ext>
            </a:extLst>
          </p:cNvPr>
          <p:cNvSpPr txBox="1"/>
          <p:nvPr/>
        </p:nvSpPr>
        <p:spPr>
          <a:xfrm>
            <a:off x="4730008" y="966368"/>
            <a:ext cx="2725600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latin typeface="Montserrat" pitchFamily="2" charset="0"/>
                <a:ea typeface="Fira Sans Extra Condensed"/>
                <a:cs typeface="Fira Sans Extra Condensed"/>
                <a:sym typeface="Fira Sans Extra Condensed"/>
              </a:rPr>
              <a:t>What?</a:t>
            </a:r>
            <a:endParaRPr sz="2400" b="1" dirty="0">
              <a:solidFill>
                <a:srgbClr val="000000"/>
              </a:solidFill>
              <a:latin typeface="Montserrat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9" name="Google Shape;428;p21">
            <a:extLst>
              <a:ext uri="{FF2B5EF4-FFF2-40B4-BE49-F238E27FC236}">
                <a16:creationId xmlns:a16="http://schemas.microsoft.com/office/drawing/2014/main" id="{8DC89B66-8E56-9671-B29E-C9D16F8099C4}"/>
              </a:ext>
            </a:extLst>
          </p:cNvPr>
          <p:cNvSpPr txBox="1"/>
          <p:nvPr/>
        </p:nvSpPr>
        <p:spPr>
          <a:xfrm>
            <a:off x="4728416" y="1373603"/>
            <a:ext cx="27256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>
                <a:latin typeface="Montserrat" pitchFamily="2" charset="0"/>
                <a:ea typeface="Roboto"/>
                <a:cs typeface="Roboto"/>
                <a:sym typeface="Roboto"/>
              </a:rPr>
              <a:t>How big will it be? What services or activities will be offered there?</a:t>
            </a:r>
            <a:endParaRPr dirty="0">
              <a:latin typeface="Montserrat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429;p21">
            <a:extLst>
              <a:ext uri="{FF2B5EF4-FFF2-40B4-BE49-F238E27FC236}">
                <a16:creationId xmlns:a16="http://schemas.microsoft.com/office/drawing/2014/main" id="{0EEE77A2-F47C-8865-C170-B56B747D094E}"/>
              </a:ext>
            </a:extLst>
          </p:cNvPr>
          <p:cNvSpPr/>
          <p:nvPr/>
        </p:nvSpPr>
        <p:spPr>
          <a:xfrm>
            <a:off x="5665241" y="2725517"/>
            <a:ext cx="861200" cy="86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 dirty="0">
              <a:solidFill>
                <a:srgbClr val="FFFFFF"/>
              </a:solidFill>
              <a:latin typeface="Montserrat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Google Shape;430;p21">
            <a:extLst>
              <a:ext uri="{FF2B5EF4-FFF2-40B4-BE49-F238E27FC236}">
                <a16:creationId xmlns:a16="http://schemas.microsoft.com/office/drawing/2014/main" id="{7E642A58-ED73-C9D7-0F1C-69969809AC9D}"/>
              </a:ext>
            </a:extLst>
          </p:cNvPr>
          <p:cNvSpPr/>
          <p:nvPr/>
        </p:nvSpPr>
        <p:spPr>
          <a:xfrm>
            <a:off x="4348867" y="4026300"/>
            <a:ext cx="223200" cy="22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432;p21">
            <a:extLst>
              <a:ext uri="{FF2B5EF4-FFF2-40B4-BE49-F238E27FC236}">
                <a16:creationId xmlns:a16="http://schemas.microsoft.com/office/drawing/2014/main" id="{F439FC80-3F29-421F-F955-55591CA9E41D}"/>
              </a:ext>
            </a:extLst>
          </p:cNvPr>
          <p:cNvSpPr txBox="1"/>
          <p:nvPr/>
        </p:nvSpPr>
        <p:spPr>
          <a:xfrm>
            <a:off x="8856790" y="966369"/>
            <a:ext cx="2725600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latin typeface="Montserrat" pitchFamily="2" charset="0"/>
                <a:ea typeface="Fira Sans Extra Condensed"/>
                <a:cs typeface="Fira Sans Extra Condensed"/>
                <a:sym typeface="Fira Sans Extra Condensed"/>
              </a:rPr>
              <a:t>Where?</a:t>
            </a:r>
            <a:endParaRPr sz="2400" b="1" dirty="0">
              <a:solidFill>
                <a:srgbClr val="000000"/>
              </a:solidFill>
              <a:latin typeface="Montserrat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4" name="Google Shape;433;p21">
            <a:extLst>
              <a:ext uri="{FF2B5EF4-FFF2-40B4-BE49-F238E27FC236}">
                <a16:creationId xmlns:a16="http://schemas.microsoft.com/office/drawing/2014/main" id="{68DCC5E0-5DD3-E7D5-9CC6-E629EB540A2D}"/>
              </a:ext>
            </a:extLst>
          </p:cNvPr>
          <p:cNvSpPr txBox="1"/>
          <p:nvPr/>
        </p:nvSpPr>
        <p:spPr>
          <a:xfrm>
            <a:off x="8868034" y="1373604"/>
            <a:ext cx="27256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>
                <a:solidFill>
                  <a:schemeClr val="dk1"/>
                </a:solidFill>
                <a:latin typeface="Montserrat" pitchFamily="2" charset="0"/>
                <a:ea typeface="Roboto"/>
                <a:cs typeface="Roboto"/>
                <a:sym typeface="Roboto"/>
              </a:rPr>
              <a:t>What proximity to the English-speaking community will the satellite office be?</a:t>
            </a:r>
            <a:endParaRPr dirty="0">
              <a:latin typeface="Montserrat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382;p21">
            <a:extLst>
              <a:ext uri="{FF2B5EF4-FFF2-40B4-BE49-F238E27FC236}">
                <a16:creationId xmlns:a16="http://schemas.microsoft.com/office/drawing/2014/main" id="{ADB3A9AA-0462-3019-3CAC-B52AB3208003}"/>
              </a:ext>
            </a:extLst>
          </p:cNvPr>
          <p:cNvSpPr/>
          <p:nvPr/>
        </p:nvSpPr>
        <p:spPr>
          <a:xfrm>
            <a:off x="9788834" y="2725517"/>
            <a:ext cx="861200" cy="861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 dirty="0">
              <a:solidFill>
                <a:srgbClr val="FFFFFF"/>
              </a:solidFill>
              <a:latin typeface="Montserrat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342CF1-E8D8-C258-7089-82E4315690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641" y="5808971"/>
            <a:ext cx="2078985" cy="113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6" name="Google Shape;434;p21">
            <a:extLst>
              <a:ext uri="{FF2B5EF4-FFF2-40B4-BE49-F238E27FC236}">
                <a16:creationId xmlns:a16="http://schemas.microsoft.com/office/drawing/2014/main" id="{14E9FCD1-CB20-4967-6B9B-B0B887A6D0B4}"/>
              </a:ext>
            </a:extLst>
          </p:cNvPr>
          <p:cNvCxnSpPr>
            <a:stCxn id="38" idx="4"/>
            <a:endCxn id="42" idx="0"/>
          </p:cNvCxnSpPr>
          <p:nvPr/>
        </p:nvCxnSpPr>
        <p:spPr>
          <a:xfrm rot="-5400000" flipH="1">
            <a:off x="1682533" y="3862084"/>
            <a:ext cx="580400" cy="800"/>
          </a:xfrm>
          <a:prstGeom prst="curvedConnector3">
            <a:avLst>
              <a:gd name="adj1" fmla="val 4998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7" name="Google Shape;435;p21">
            <a:extLst>
              <a:ext uri="{FF2B5EF4-FFF2-40B4-BE49-F238E27FC236}">
                <a16:creationId xmlns:a16="http://schemas.microsoft.com/office/drawing/2014/main" id="{ADFC87D5-5789-F12A-59C7-BC9EA4538040}"/>
              </a:ext>
            </a:extLst>
          </p:cNvPr>
          <p:cNvCxnSpPr>
            <a:stCxn id="42" idx="6"/>
            <a:endCxn id="50" idx="2"/>
          </p:cNvCxnSpPr>
          <p:nvPr/>
        </p:nvCxnSpPr>
        <p:spPr>
          <a:xfrm rot="10800000" flipH="1">
            <a:off x="2402900" y="3156317"/>
            <a:ext cx="3262400" cy="1426800"/>
          </a:xfrm>
          <a:prstGeom prst="curvedConnector3">
            <a:avLst>
              <a:gd name="adj1" fmla="val 4999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" name="Google Shape;436;p21">
            <a:extLst>
              <a:ext uri="{FF2B5EF4-FFF2-40B4-BE49-F238E27FC236}">
                <a16:creationId xmlns:a16="http://schemas.microsoft.com/office/drawing/2014/main" id="{E6A763B3-291A-E3F2-AC9C-CBCB81502D10}"/>
              </a:ext>
            </a:extLst>
          </p:cNvPr>
          <p:cNvCxnSpPr>
            <a:stCxn id="50" idx="4"/>
            <a:endCxn id="46" idx="0"/>
          </p:cNvCxnSpPr>
          <p:nvPr/>
        </p:nvCxnSpPr>
        <p:spPr>
          <a:xfrm rot="-5400000" flipH="1">
            <a:off x="5809641" y="3872917"/>
            <a:ext cx="573200" cy="800"/>
          </a:xfrm>
          <a:prstGeom prst="curved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" name="Google Shape;420;p21">
            <a:extLst>
              <a:ext uri="{FF2B5EF4-FFF2-40B4-BE49-F238E27FC236}">
                <a16:creationId xmlns:a16="http://schemas.microsoft.com/office/drawing/2014/main" id="{0D4B1CFF-7B54-D16A-EA52-15183F5E741F}"/>
              </a:ext>
            </a:extLst>
          </p:cNvPr>
          <p:cNvSpPr txBox="1"/>
          <p:nvPr/>
        </p:nvSpPr>
        <p:spPr>
          <a:xfrm>
            <a:off x="610332" y="5025172"/>
            <a:ext cx="2725599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latin typeface="Montserrat" pitchFamily="2" charset="0"/>
                <a:ea typeface="Fira Sans Extra Condensed"/>
                <a:cs typeface="Fira Sans Extra Condensed"/>
                <a:sym typeface="Fira Sans Extra Condensed"/>
              </a:rPr>
              <a:t>How?</a:t>
            </a:r>
            <a:endParaRPr sz="2400" b="1" dirty="0">
              <a:solidFill>
                <a:srgbClr val="000000"/>
              </a:solidFill>
              <a:latin typeface="Montserrat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" name="Google Shape;422;p21">
            <a:extLst>
              <a:ext uri="{FF2B5EF4-FFF2-40B4-BE49-F238E27FC236}">
                <a16:creationId xmlns:a16="http://schemas.microsoft.com/office/drawing/2014/main" id="{C39C6532-78B6-E491-87EA-75A4A11EAFF7}"/>
              </a:ext>
            </a:extLst>
          </p:cNvPr>
          <p:cNvSpPr/>
          <p:nvPr/>
        </p:nvSpPr>
        <p:spPr>
          <a:xfrm>
            <a:off x="1541699" y="4152518"/>
            <a:ext cx="861200" cy="86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 dirty="0">
              <a:solidFill>
                <a:srgbClr val="FFFFFF"/>
              </a:solidFill>
              <a:latin typeface="Montserrat" pitchFamily="2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" name="Google Shape;421;p21">
            <a:extLst>
              <a:ext uri="{FF2B5EF4-FFF2-40B4-BE49-F238E27FC236}">
                <a16:creationId xmlns:a16="http://schemas.microsoft.com/office/drawing/2014/main" id="{7B4BED6B-0D8D-7228-CC73-EF9F97DC5FBE}"/>
              </a:ext>
            </a:extLst>
          </p:cNvPr>
          <p:cNvSpPr txBox="1"/>
          <p:nvPr/>
        </p:nvSpPr>
        <p:spPr>
          <a:xfrm>
            <a:off x="609597" y="5467572"/>
            <a:ext cx="2725599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>
                <a:latin typeface="Montserrat" pitchFamily="2" charset="0"/>
                <a:ea typeface="Roboto"/>
                <a:cs typeface="Roboto"/>
                <a:sym typeface="Roboto"/>
              </a:rPr>
              <a:t>What are the resources required? Do you have them?</a:t>
            </a:r>
            <a:endParaRPr dirty="0">
              <a:latin typeface="Montserrat" pitchFamily="2" charset="0"/>
              <a:ea typeface="Roboto"/>
              <a:cs typeface="Roboto"/>
              <a:sym typeface="Roboto"/>
            </a:endParaRPr>
          </a:p>
        </p:txBody>
      </p:sp>
      <p:pic>
        <p:nvPicPr>
          <p:cNvPr id="62" name="Graphic 61" descr="Puzzle with solid fill">
            <a:extLst>
              <a:ext uri="{FF2B5EF4-FFF2-40B4-BE49-F238E27FC236}">
                <a16:creationId xmlns:a16="http://schemas.microsoft.com/office/drawing/2014/main" id="{BBA3A589-8DCC-8840-19C7-0DAE5DA27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5956" y="2803471"/>
            <a:ext cx="672688" cy="672688"/>
          </a:xfrm>
          <a:prstGeom prst="rect">
            <a:avLst/>
          </a:prstGeom>
        </p:spPr>
      </p:pic>
      <p:pic>
        <p:nvPicPr>
          <p:cNvPr id="63" name="Graphic 62" descr="Puzzle with solid fill">
            <a:extLst>
              <a:ext uri="{FF2B5EF4-FFF2-40B4-BE49-F238E27FC236}">
                <a16:creationId xmlns:a16="http://schemas.microsoft.com/office/drawing/2014/main" id="{58779777-9254-D38E-028B-341C5F925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5822" y="2819773"/>
            <a:ext cx="672688" cy="672688"/>
          </a:xfrm>
          <a:prstGeom prst="rect">
            <a:avLst/>
          </a:prstGeom>
        </p:spPr>
      </p:pic>
      <p:pic>
        <p:nvPicPr>
          <p:cNvPr id="64" name="Graphic 63" descr="Puzzle with solid fill">
            <a:extLst>
              <a:ext uri="{FF2B5EF4-FFF2-40B4-BE49-F238E27FC236}">
                <a16:creationId xmlns:a16="http://schemas.microsoft.com/office/drawing/2014/main" id="{2551CA87-4356-5B2E-7F12-5456CA728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2415" y="2814700"/>
            <a:ext cx="672688" cy="672688"/>
          </a:xfrm>
          <a:prstGeom prst="rect">
            <a:avLst/>
          </a:prstGeom>
        </p:spPr>
      </p:pic>
      <p:pic>
        <p:nvPicPr>
          <p:cNvPr id="65" name="Graphic 64" descr="Puzzle with solid fill">
            <a:extLst>
              <a:ext uri="{FF2B5EF4-FFF2-40B4-BE49-F238E27FC236}">
                <a16:creationId xmlns:a16="http://schemas.microsoft.com/office/drawing/2014/main" id="{A6FAAA23-B3F0-0ABD-6E17-F2CE825E2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0130" y="4262423"/>
            <a:ext cx="672688" cy="672688"/>
          </a:xfrm>
          <a:prstGeom prst="rect">
            <a:avLst/>
          </a:prstGeom>
        </p:spPr>
      </p:pic>
      <p:pic>
        <p:nvPicPr>
          <p:cNvPr id="66" name="Graphic 65" descr="Puzzle with solid fill">
            <a:extLst>
              <a:ext uri="{FF2B5EF4-FFF2-40B4-BE49-F238E27FC236}">
                <a16:creationId xmlns:a16="http://schemas.microsoft.com/office/drawing/2014/main" id="{A3900737-09FF-6AFB-5297-81346CB66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2870" y="4254007"/>
            <a:ext cx="672688" cy="6726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00E9FD5-766F-EC2C-E900-D49CFFA95CFD}"/>
              </a:ext>
            </a:extLst>
          </p:cNvPr>
          <p:cNvGrpSpPr/>
          <p:nvPr/>
        </p:nvGrpSpPr>
        <p:grpSpPr>
          <a:xfrm>
            <a:off x="7265756" y="2183167"/>
            <a:ext cx="2091600" cy="4831200"/>
            <a:chOff x="7265756" y="2183167"/>
            <a:chExt cx="2091600" cy="4831200"/>
          </a:xfrm>
        </p:grpSpPr>
        <p:sp>
          <p:nvSpPr>
            <p:cNvPr id="68" name="Google Shape;539;p24">
              <a:extLst>
                <a:ext uri="{FF2B5EF4-FFF2-40B4-BE49-F238E27FC236}">
                  <a16:creationId xmlns:a16="http://schemas.microsoft.com/office/drawing/2014/main" id="{133B9788-6908-E36F-CA03-D89BB7A6134F}"/>
                </a:ext>
              </a:extLst>
            </p:cNvPr>
            <p:cNvSpPr/>
            <p:nvPr/>
          </p:nvSpPr>
          <p:spPr>
            <a:xfrm>
              <a:off x="7265756" y="6691312"/>
              <a:ext cx="2091600" cy="323055"/>
            </a:xfrm>
            <a:prstGeom prst="ellipse">
              <a:avLst/>
            </a:pr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40;p24">
              <a:extLst>
                <a:ext uri="{FF2B5EF4-FFF2-40B4-BE49-F238E27FC236}">
                  <a16:creationId xmlns:a16="http://schemas.microsoft.com/office/drawing/2014/main" id="{FB0BA48C-2D79-4376-3761-C55C9DD699C9}"/>
                </a:ext>
              </a:extLst>
            </p:cNvPr>
            <p:cNvSpPr/>
            <p:nvPr/>
          </p:nvSpPr>
          <p:spPr>
            <a:xfrm>
              <a:off x="7454016" y="4269661"/>
              <a:ext cx="192222" cy="82680"/>
            </a:xfrm>
            <a:custGeom>
              <a:avLst/>
              <a:gdLst/>
              <a:ahLst/>
              <a:cxnLst/>
              <a:rect l="l" t="t" r="r" b="b"/>
              <a:pathLst>
                <a:path w="8276" h="3464" extrusionOk="0">
                  <a:moveTo>
                    <a:pt x="2206" y="1"/>
                  </a:moveTo>
                  <a:lnTo>
                    <a:pt x="1987" y="37"/>
                  </a:lnTo>
                  <a:lnTo>
                    <a:pt x="1769" y="92"/>
                  </a:lnTo>
                  <a:lnTo>
                    <a:pt x="1568" y="165"/>
                  </a:lnTo>
                  <a:lnTo>
                    <a:pt x="1368" y="274"/>
                  </a:lnTo>
                  <a:lnTo>
                    <a:pt x="1167" y="383"/>
                  </a:lnTo>
                  <a:lnTo>
                    <a:pt x="967" y="511"/>
                  </a:lnTo>
                  <a:lnTo>
                    <a:pt x="785" y="657"/>
                  </a:lnTo>
                  <a:lnTo>
                    <a:pt x="475" y="912"/>
                  </a:lnTo>
                  <a:lnTo>
                    <a:pt x="219" y="1149"/>
                  </a:lnTo>
                  <a:lnTo>
                    <a:pt x="1" y="1368"/>
                  </a:lnTo>
                  <a:lnTo>
                    <a:pt x="3282" y="3354"/>
                  </a:lnTo>
                  <a:lnTo>
                    <a:pt x="3992" y="3427"/>
                  </a:lnTo>
                  <a:lnTo>
                    <a:pt x="4630" y="3464"/>
                  </a:lnTo>
                  <a:lnTo>
                    <a:pt x="5214" y="3464"/>
                  </a:lnTo>
                  <a:lnTo>
                    <a:pt x="5724" y="3427"/>
                  </a:lnTo>
                  <a:lnTo>
                    <a:pt x="6198" y="3354"/>
                  </a:lnTo>
                  <a:lnTo>
                    <a:pt x="6599" y="3281"/>
                  </a:lnTo>
                  <a:lnTo>
                    <a:pt x="6945" y="3190"/>
                  </a:lnTo>
                  <a:lnTo>
                    <a:pt x="7255" y="3081"/>
                  </a:lnTo>
                  <a:lnTo>
                    <a:pt x="7528" y="2953"/>
                  </a:lnTo>
                  <a:lnTo>
                    <a:pt x="7729" y="2844"/>
                  </a:lnTo>
                  <a:lnTo>
                    <a:pt x="7911" y="2735"/>
                  </a:lnTo>
                  <a:lnTo>
                    <a:pt x="8057" y="2625"/>
                  </a:lnTo>
                  <a:lnTo>
                    <a:pt x="8221" y="2461"/>
                  </a:lnTo>
                  <a:lnTo>
                    <a:pt x="8276" y="2406"/>
                  </a:lnTo>
                  <a:lnTo>
                    <a:pt x="7510" y="2042"/>
                  </a:lnTo>
                  <a:lnTo>
                    <a:pt x="6708" y="1659"/>
                  </a:lnTo>
                  <a:lnTo>
                    <a:pt x="5760" y="1240"/>
                  </a:lnTo>
                  <a:lnTo>
                    <a:pt x="4758" y="803"/>
                  </a:lnTo>
                  <a:lnTo>
                    <a:pt x="3810" y="402"/>
                  </a:lnTo>
                  <a:lnTo>
                    <a:pt x="3373" y="256"/>
                  </a:lnTo>
                  <a:lnTo>
                    <a:pt x="2990" y="128"/>
                  </a:lnTo>
                  <a:lnTo>
                    <a:pt x="2662" y="37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C36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41;p24">
              <a:extLst>
                <a:ext uri="{FF2B5EF4-FFF2-40B4-BE49-F238E27FC236}">
                  <a16:creationId xmlns:a16="http://schemas.microsoft.com/office/drawing/2014/main" id="{8ADCE99B-44EB-A25A-1C65-8D58C0399130}"/>
                </a:ext>
              </a:extLst>
            </p:cNvPr>
            <p:cNvSpPr/>
            <p:nvPr/>
          </p:nvSpPr>
          <p:spPr>
            <a:xfrm>
              <a:off x="7558167" y="4260973"/>
              <a:ext cx="88074" cy="66139"/>
            </a:xfrm>
            <a:custGeom>
              <a:avLst/>
              <a:gdLst/>
              <a:ahLst/>
              <a:cxnLst/>
              <a:rect l="l" t="t" r="r" b="b"/>
              <a:pathLst>
                <a:path w="3792" h="2771" extrusionOk="0">
                  <a:moveTo>
                    <a:pt x="1440" y="0"/>
                  </a:moveTo>
                  <a:lnTo>
                    <a:pt x="1167" y="36"/>
                  </a:lnTo>
                  <a:lnTo>
                    <a:pt x="912" y="91"/>
                  </a:lnTo>
                  <a:lnTo>
                    <a:pt x="711" y="164"/>
                  </a:lnTo>
                  <a:lnTo>
                    <a:pt x="529" y="273"/>
                  </a:lnTo>
                  <a:lnTo>
                    <a:pt x="383" y="383"/>
                  </a:lnTo>
                  <a:lnTo>
                    <a:pt x="274" y="492"/>
                  </a:lnTo>
                  <a:lnTo>
                    <a:pt x="183" y="620"/>
                  </a:lnTo>
                  <a:lnTo>
                    <a:pt x="110" y="729"/>
                  </a:lnTo>
                  <a:lnTo>
                    <a:pt x="55" y="820"/>
                  </a:lnTo>
                  <a:lnTo>
                    <a:pt x="19" y="984"/>
                  </a:lnTo>
                  <a:lnTo>
                    <a:pt x="0" y="1039"/>
                  </a:lnTo>
                  <a:lnTo>
                    <a:pt x="3792" y="2770"/>
                  </a:lnTo>
                  <a:lnTo>
                    <a:pt x="2589" y="91"/>
                  </a:lnTo>
                  <a:lnTo>
                    <a:pt x="2151" y="18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C36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42;p24">
              <a:extLst>
                <a:ext uri="{FF2B5EF4-FFF2-40B4-BE49-F238E27FC236}">
                  <a16:creationId xmlns:a16="http://schemas.microsoft.com/office/drawing/2014/main" id="{9485501C-C037-A091-648A-A01AF41A95C9}"/>
                </a:ext>
              </a:extLst>
            </p:cNvPr>
            <p:cNvSpPr/>
            <p:nvPr/>
          </p:nvSpPr>
          <p:spPr>
            <a:xfrm>
              <a:off x="7387144" y="3570534"/>
              <a:ext cx="480069" cy="872268"/>
            </a:xfrm>
            <a:custGeom>
              <a:avLst/>
              <a:gdLst/>
              <a:ahLst/>
              <a:cxnLst/>
              <a:rect l="l" t="t" r="r" b="b"/>
              <a:pathLst>
                <a:path w="20669" h="36545" extrusionOk="0">
                  <a:moveTo>
                    <a:pt x="5851" y="1"/>
                  </a:moveTo>
                  <a:lnTo>
                    <a:pt x="4666" y="3245"/>
                  </a:lnTo>
                  <a:lnTo>
                    <a:pt x="3718" y="5778"/>
                  </a:lnTo>
                  <a:lnTo>
                    <a:pt x="3299" y="6836"/>
                  </a:lnTo>
                  <a:lnTo>
                    <a:pt x="3007" y="7583"/>
                  </a:lnTo>
                  <a:lnTo>
                    <a:pt x="2898" y="7874"/>
                  </a:lnTo>
                  <a:lnTo>
                    <a:pt x="2752" y="8239"/>
                  </a:lnTo>
                  <a:lnTo>
                    <a:pt x="2625" y="8658"/>
                  </a:lnTo>
                  <a:lnTo>
                    <a:pt x="2497" y="9132"/>
                  </a:lnTo>
                  <a:lnTo>
                    <a:pt x="2369" y="9661"/>
                  </a:lnTo>
                  <a:lnTo>
                    <a:pt x="2260" y="10244"/>
                  </a:lnTo>
                  <a:lnTo>
                    <a:pt x="2187" y="10864"/>
                  </a:lnTo>
                  <a:lnTo>
                    <a:pt x="2151" y="11538"/>
                  </a:lnTo>
                  <a:lnTo>
                    <a:pt x="2151" y="11884"/>
                  </a:lnTo>
                  <a:lnTo>
                    <a:pt x="2151" y="12249"/>
                  </a:lnTo>
                  <a:lnTo>
                    <a:pt x="2169" y="12632"/>
                  </a:lnTo>
                  <a:lnTo>
                    <a:pt x="2187" y="13014"/>
                  </a:lnTo>
                  <a:lnTo>
                    <a:pt x="2242" y="13415"/>
                  </a:lnTo>
                  <a:lnTo>
                    <a:pt x="2297" y="13816"/>
                  </a:lnTo>
                  <a:lnTo>
                    <a:pt x="2369" y="14235"/>
                  </a:lnTo>
                  <a:lnTo>
                    <a:pt x="2461" y="14655"/>
                  </a:lnTo>
                  <a:lnTo>
                    <a:pt x="2552" y="15092"/>
                  </a:lnTo>
                  <a:lnTo>
                    <a:pt x="2679" y="15530"/>
                  </a:lnTo>
                  <a:lnTo>
                    <a:pt x="2825" y="15967"/>
                  </a:lnTo>
                  <a:lnTo>
                    <a:pt x="2989" y="16441"/>
                  </a:lnTo>
                  <a:lnTo>
                    <a:pt x="3171" y="16897"/>
                  </a:lnTo>
                  <a:lnTo>
                    <a:pt x="3390" y="17370"/>
                  </a:lnTo>
                  <a:lnTo>
                    <a:pt x="3627" y="17863"/>
                  </a:lnTo>
                  <a:lnTo>
                    <a:pt x="3864" y="18336"/>
                  </a:lnTo>
                  <a:lnTo>
                    <a:pt x="4976" y="20432"/>
                  </a:lnTo>
                  <a:lnTo>
                    <a:pt x="6106" y="22638"/>
                  </a:lnTo>
                  <a:lnTo>
                    <a:pt x="7218" y="24880"/>
                  </a:lnTo>
                  <a:lnTo>
                    <a:pt x="8257" y="26994"/>
                  </a:lnTo>
                  <a:lnTo>
                    <a:pt x="9861" y="30348"/>
                  </a:lnTo>
                  <a:lnTo>
                    <a:pt x="10498" y="31696"/>
                  </a:lnTo>
                  <a:lnTo>
                    <a:pt x="10371" y="31824"/>
                  </a:lnTo>
                  <a:lnTo>
                    <a:pt x="10207" y="31952"/>
                  </a:lnTo>
                  <a:lnTo>
                    <a:pt x="9952" y="32116"/>
                  </a:lnTo>
                  <a:lnTo>
                    <a:pt x="9642" y="32298"/>
                  </a:lnTo>
                  <a:lnTo>
                    <a:pt x="9441" y="32371"/>
                  </a:lnTo>
                  <a:lnTo>
                    <a:pt x="9241" y="32462"/>
                  </a:lnTo>
                  <a:lnTo>
                    <a:pt x="9004" y="32535"/>
                  </a:lnTo>
                  <a:lnTo>
                    <a:pt x="8749" y="32608"/>
                  </a:lnTo>
                  <a:lnTo>
                    <a:pt x="8475" y="32681"/>
                  </a:lnTo>
                  <a:lnTo>
                    <a:pt x="8184" y="32735"/>
                  </a:lnTo>
                  <a:lnTo>
                    <a:pt x="7819" y="32754"/>
                  </a:lnTo>
                  <a:lnTo>
                    <a:pt x="7382" y="32772"/>
                  </a:lnTo>
                  <a:lnTo>
                    <a:pt x="6890" y="32754"/>
                  </a:lnTo>
                  <a:lnTo>
                    <a:pt x="6325" y="32717"/>
                  </a:lnTo>
                  <a:lnTo>
                    <a:pt x="5067" y="32681"/>
                  </a:lnTo>
                  <a:lnTo>
                    <a:pt x="4429" y="32662"/>
                  </a:lnTo>
                  <a:lnTo>
                    <a:pt x="3773" y="32681"/>
                  </a:lnTo>
                  <a:lnTo>
                    <a:pt x="3117" y="32735"/>
                  </a:lnTo>
                  <a:lnTo>
                    <a:pt x="2807" y="32772"/>
                  </a:lnTo>
                  <a:lnTo>
                    <a:pt x="2497" y="32826"/>
                  </a:lnTo>
                  <a:lnTo>
                    <a:pt x="2187" y="32899"/>
                  </a:lnTo>
                  <a:lnTo>
                    <a:pt x="1914" y="32972"/>
                  </a:lnTo>
                  <a:lnTo>
                    <a:pt x="1640" y="33063"/>
                  </a:lnTo>
                  <a:lnTo>
                    <a:pt x="1367" y="33173"/>
                  </a:lnTo>
                  <a:lnTo>
                    <a:pt x="1130" y="33282"/>
                  </a:lnTo>
                  <a:lnTo>
                    <a:pt x="893" y="33428"/>
                  </a:lnTo>
                  <a:lnTo>
                    <a:pt x="693" y="33592"/>
                  </a:lnTo>
                  <a:lnTo>
                    <a:pt x="510" y="33774"/>
                  </a:lnTo>
                  <a:lnTo>
                    <a:pt x="346" y="33975"/>
                  </a:lnTo>
                  <a:lnTo>
                    <a:pt x="200" y="34193"/>
                  </a:lnTo>
                  <a:lnTo>
                    <a:pt x="91" y="34449"/>
                  </a:lnTo>
                  <a:lnTo>
                    <a:pt x="0" y="34704"/>
                  </a:lnTo>
                  <a:lnTo>
                    <a:pt x="911" y="34941"/>
                  </a:lnTo>
                  <a:lnTo>
                    <a:pt x="3098" y="35469"/>
                  </a:lnTo>
                  <a:lnTo>
                    <a:pt x="4411" y="35779"/>
                  </a:lnTo>
                  <a:lnTo>
                    <a:pt x="5741" y="36053"/>
                  </a:lnTo>
                  <a:lnTo>
                    <a:pt x="6962" y="36290"/>
                  </a:lnTo>
                  <a:lnTo>
                    <a:pt x="7528" y="36381"/>
                  </a:lnTo>
                  <a:lnTo>
                    <a:pt x="8001" y="36435"/>
                  </a:lnTo>
                  <a:lnTo>
                    <a:pt x="8876" y="36508"/>
                  </a:lnTo>
                  <a:lnTo>
                    <a:pt x="9715" y="36545"/>
                  </a:lnTo>
                  <a:lnTo>
                    <a:pt x="10116" y="36545"/>
                  </a:lnTo>
                  <a:lnTo>
                    <a:pt x="10517" y="36526"/>
                  </a:lnTo>
                  <a:lnTo>
                    <a:pt x="10918" y="36508"/>
                  </a:lnTo>
                  <a:lnTo>
                    <a:pt x="11319" y="36472"/>
                  </a:lnTo>
                  <a:lnTo>
                    <a:pt x="11738" y="36435"/>
                  </a:lnTo>
                  <a:lnTo>
                    <a:pt x="12139" y="36381"/>
                  </a:lnTo>
                  <a:lnTo>
                    <a:pt x="12995" y="36217"/>
                  </a:lnTo>
                  <a:lnTo>
                    <a:pt x="13907" y="36016"/>
                  </a:lnTo>
                  <a:lnTo>
                    <a:pt x="14891" y="35743"/>
                  </a:lnTo>
                  <a:lnTo>
                    <a:pt x="15164" y="35652"/>
                  </a:lnTo>
                  <a:lnTo>
                    <a:pt x="15420" y="35560"/>
                  </a:lnTo>
                  <a:lnTo>
                    <a:pt x="15693" y="35415"/>
                  </a:lnTo>
                  <a:lnTo>
                    <a:pt x="15966" y="35269"/>
                  </a:lnTo>
                  <a:lnTo>
                    <a:pt x="16240" y="35105"/>
                  </a:lnTo>
                  <a:lnTo>
                    <a:pt x="16513" y="34904"/>
                  </a:lnTo>
                  <a:lnTo>
                    <a:pt x="16768" y="34704"/>
                  </a:lnTo>
                  <a:lnTo>
                    <a:pt x="17042" y="34485"/>
                  </a:lnTo>
                  <a:lnTo>
                    <a:pt x="17315" y="34248"/>
                  </a:lnTo>
                  <a:lnTo>
                    <a:pt x="17570" y="33993"/>
                  </a:lnTo>
                  <a:lnTo>
                    <a:pt x="17844" y="33738"/>
                  </a:lnTo>
                  <a:lnTo>
                    <a:pt x="18099" y="33464"/>
                  </a:lnTo>
                  <a:lnTo>
                    <a:pt x="18573" y="32881"/>
                  </a:lnTo>
                  <a:lnTo>
                    <a:pt x="19028" y="32280"/>
                  </a:lnTo>
                  <a:lnTo>
                    <a:pt x="19448" y="31678"/>
                  </a:lnTo>
                  <a:lnTo>
                    <a:pt x="19630" y="31368"/>
                  </a:lnTo>
                  <a:lnTo>
                    <a:pt x="19812" y="31040"/>
                  </a:lnTo>
                  <a:lnTo>
                    <a:pt x="19976" y="30730"/>
                  </a:lnTo>
                  <a:lnTo>
                    <a:pt x="20122" y="30421"/>
                  </a:lnTo>
                  <a:lnTo>
                    <a:pt x="20250" y="30129"/>
                  </a:lnTo>
                  <a:lnTo>
                    <a:pt x="20377" y="29819"/>
                  </a:lnTo>
                  <a:lnTo>
                    <a:pt x="20468" y="29527"/>
                  </a:lnTo>
                  <a:lnTo>
                    <a:pt x="20559" y="29236"/>
                  </a:lnTo>
                  <a:lnTo>
                    <a:pt x="20614" y="28962"/>
                  </a:lnTo>
                  <a:lnTo>
                    <a:pt x="20651" y="28689"/>
                  </a:lnTo>
                  <a:lnTo>
                    <a:pt x="20669" y="28434"/>
                  </a:lnTo>
                  <a:lnTo>
                    <a:pt x="20669" y="28179"/>
                  </a:lnTo>
                  <a:lnTo>
                    <a:pt x="20632" y="27960"/>
                  </a:lnTo>
                  <a:lnTo>
                    <a:pt x="20578" y="27741"/>
                  </a:lnTo>
                  <a:lnTo>
                    <a:pt x="20414" y="27231"/>
                  </a:lnTo>
                  <a:lnTo>
                    <a:pt x="20158" y="26575"/>
                  </a:lnTo>
                  <a:lnTo>
                    <a:pt x="19830" y="25773"/>
                  </a:lnTo>
                  <a:lnTo>
                    <a:pt x="19448" y="24880"/>
                  </a:lnTo>
                  <a:lnTo>
                    <a:pt x="18555" y="22875"/>
                  </a:lnTo>
                  <a:lnTo>
                    <a:pt x="17570" y="20742"/>
                  </a:lnTo>
                  <a:lnTo>
                    <a:pt x="16604" y="18701"/>
                  </a:lnTo>
                  <a:lnTo>
                    <a:pt x="15766" y="16915"/>
                  </a:lnTo>
                  <a:lnTo>
                    <a:pt x="15128" y="15621"/>
                  </a:lnTo>
                  <a:lnTo>
                    <a:pt x="14818" y="14983"/>
                  </a:lnTo>
                  <a:lnTo>
                    <a:pt x="14745" y="14855"/>
                  </a:lnTo>
                  <a:lnTo>
                    <a:pt x="14691" y="14728"/>
                  </a:lnTo>
                  <a:lnTo>
                    <a:pt x="14636" y="14545"/>
                  </a:lnTo>
                  <a:lnTo>
                    <a:pt x="14599" y="14327"/>
                  </a:lnTo>
                  <a:lnTo>
                    <a:pt x="14581" y="14071"/>
                  </a:lnTo>
                  <a:lnTo>
                    <a:pt x="14599" y="13762"/>
                  </a:lnTo>
                  <a:lnTo>
                    <a:pt x="14636" y="13397"/>
                  </a:lnTo>
                  <a:lnTo>
                    <a:pt x="14727" y="12941"/>
                  </a:lnTo>
                  <a:lnTo>
                    <a:pt x="14855" y="12431"/>
                  </a:lnTo>
                  <a:lnTo>
                    <a:pt x="15037" y="11830"/>
                  </a:lnTo>
                  <a:lnTo>
                    <a:pt x="15274" y="11119"/>
                  </a:lnTo>
                  <a:lnTo>
                    <a:pt x="15565" y="10317"/>
                  </a:lnTo>
                  <a:lnTo>
                    <a:pt x="15930" y="9405"/>
                  </a:lnTo>
                  <a:lnTo>
                    <a:pt x="16367" y="8385"/>
                  </a:lnTo>
                  <a:lnTo>
                    <a:pt x="16878" y="7218"/>
                  </a:lnTo>
                  <a:lnTo>
                    <a:pt x="17479" y="5942"/>
                  </a:lnTo>
                  <a:lnTo>
                    <a:pt x="17242" y="5979"/>
                  </a:lnTo>
                  <a:lnTo>
                    <a:pt x="16951" y="5997"/>
                  </a:lnTo>
                  <a:lnTo>
                    <a:pt x="16550" y="5997"/>
                  </a:lnTo>
                  <a:lnTo>
                    <a:pt x="16057" y="5979"/>
                  </a:lnTo>
                  <a:lnTo>
                    <a:pt x="15456" y="5924"/>
                  </a:lnTo>
                  <a:lnTo>
                    <a:pt x="15128" y="5869"/>
                  </a:lnTo>
                  <a:lnTo>
                    <a:pt x="14782" y="5797"/>
                  </a:lnTo>
                  <a:lnTo>
                    <a:pt x="14417" y="5724"/>
                  </a:lnTo>
                  <a:lnTo>
                    <a:pt x="14034" y="5614"/>
                  </a:lnTo>
                  <a:lnTo>
                    <a:pt x="13615" y="5487"/>
                  </a:lnTo>
                  <a:lnTo>
                    <a:pt x="13196" y="5341"/>
                  </a:lnTo>
                  <a:lnTo>
                    <a:pt x="12759" y="5177"/>
                  </a:lnTo>
                  <a:lnTo>
                    <a:pt x="12303" y="4976"/>
                  </a:lnTo>
                  <a:lnTo>
                    <a:pt x="11829" y="4758"/>
                  </a:lnTo>
                  <a:lnTo>
                    <a:pt x="11337" y="4503"/>
                  </a:lnTo>
                  <a:lnTo>
                    <a:pt x="10845" y="4229"/>
                  </a:lnTo>
                  <a:lnTo>
                    <a:pt x="10316" y="3901"/>
                  </a:lnTo>
                  <a:lnTo>
                    <a:pt x="9806" y="3555"/>
                  </a:lnTo>
                  <a:lnTo>
                    <a:pt x="9259" y="3172"/>
                  </a:lnTo>
                  <a:lnTo>
                    <a:pt x="8712" y="2735"/>
                  </a:lnTo>
                  <a:lnTo>
                    <a:pt x="8165" y="2279"/>
                  </a:lnTo>
                  <a:lnTo>
                    <a:pt x="7600" y="1769"/>
                  </a:lnTo>
                  <a:lnTo>
                    <a:pt x="7017" y="1222"/>
                  </a:lnTo>
                  <a:lnTo>
                    <a:pt x="6434" y="63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CF7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43;p24">
              <a:extLst>
                <a:ext uri="{FF2B5EF4-FFF2-40B4-BE49-F238E27FC236}">
                  <a16:creationId xmlns:a16="http://schemas.microsoft.com/office/drawing/2014/main" id="{12F1BD3F-005C-1321-B784-B2258C5D0350}"/>
                </a:ext>
              </a:extLst>
            </p:cNvPr>
            <p:cNvSpPr/>
            <p:nvPr/>
          </p:nvSpPr>
          <p:spPr>
            <a:xfrm>
              <a:off x="8419268" y="6548445"/>
              <a:ext cx="252310" cy="116192"/>
            </a:xfrm>
            <a:custGeom>
              <a:avLst/>
              <a:gdLst/>
              <a:ahLst/>
              <a:cxnLst/>
              <a:rect l="l" t="t" r="r" b="b"/>
              <a:pathLst>
                <a:path w="10863" h="4868" extrusionOk="0">
                  <a:moveTo>
                    <a:pt x="0" y="1"/>
                  </a:moveTo>
                  <a:lnTo>
                    <a:pt x="2005" y="4867"/>
                  </a:lnTo>
                  <a:lnTo>
                    <a:pt x="10754" y="4867"/>
                  </a:lnTo>
                  <a:lnTo>
                    <a:pt x="10863" y="1"/>
                  </a:lnTo>
                  <a:close/>
                </a:path>
              </a:pathLst>
            </a:custGeom>
            <a:solidFill>
              <a:srgbClr val="CC7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44;p24">
              <a:extLst>
                <a:ext uri="{FF2B5EF4-FFF2-40B4-BE49-F238E27FC236}">
                  <a16:creationId xmlns:a16="http://schemas.microsoft.com/office/drawing/2014/main" id="{3C397C2F-544B-97C3-B92B-691DA51B0835}"/>
                </a:ext>
              </a:extLst>
            </p:cNvPr>
            <p:cNvSpPr/>
            <p:nvPr/>
          </p:nvSpPr>
          <p:spPr>
            <a:xfrm>
              <a:off x="8419268" y="6548445"/>
              <a:ext cx="252310" cy="50935"/>
            </a:xfrm>
            <a:custGeom>
              <a:avLst/>
              <a:gdLst/>
              <a:ahLst/>
              <a:cxnLst/>
              <a:rect l="l" t="t" r="r" b="b"/>
              <a:pathLst>
                <a:path w="10863" h="2134" extrusionOk="0">
                  <a:moveTo>
                    <a:pt x="0" y="1"/>
                  </a:moveTo>
                  <a:lnTo>
                    <a:pt x="583" y="1441"/>
                  </a:lnTo>
                  <a:lnTo>
                    <a:pt x="10863" y="2133"/>
                  </a:lnTo>
                  <a:lnTo>
                    <a:pt x="10863" y="1"/>
                  </a:lnTo>
                  <a:close/>
                </a:path>
              </a:pathLst>
            </a:custGeom>
            <a:solidFill>
              <a:srgbClr val="A450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45;p24">
              <a:extLst>
                <a:ext uri="{FF2B5EF4-FFF2-40B4-BE49-F238E27FC236}">
                  <a16:creationId xmlns:a16="http://schemas.microsoft.com/office/drawing/2014/main" id="{DCE320C7-D233-3EF7-9E2B-48C422C3EC6C}"/>
                </a:ext>
              </a:extLst>
            </p:cNvPr>
            <p:cNvSpPr/>
            <p:nvPr/>
          </p:nvSpPr>
          <p:spPr>
            <a:xfrm>
              <a:off x="8418409" y="6607186"/>
              <a:ext cx="654500" cy="245820"/>
            </a:xfrm>
            <a:custGeom>
              <a:avLst/>
              <a:gdLst/>
              <a:ahLst/>
              <a:cxnLst/>
              <a:rect l="l" t="t" r="r" b="b"/>
              <a:pathLst>
                <a:path w="28179" h="10299" extrusionOk="0">
                  <a:moveTo>
                    <a:pt x="12376" y="0"/>
                  </a:moveTo>
                  <a:lnTo>
                    <a:pt x="12194" y="19"/>
                  </a:lnTo>
                  <a:lnTo>
                    <a:pt x="9004" y="219"/>
                  </a:lnTo>
                  <a:lnTo>
                    <a:pt x="8804" y="237"/>
                  </a:lnTo>
                  <a:lnTo>
                    <a:pt x="8603" y="292"/>
                  </a:lnTo>
                  <a:lnTo>
                    <a:pt x="8421" y="347"/>
                  </a:lnTo>
                  <a:lnTo>
                    <a:pt x="8239" y="420"/>
                  </a:lnTo>
                  <a:lnTo>
                    <a:pt x="8075" y="511"/>
                  </a:lnTo>
                  <a:lnTo>
                    <a:pt x="7929" y="620"/>
                  </a:lnTo>
                  <a:lnTo>
                    <a:pt x="7802" y="748"/>
                  </a:lnTo>
                  <a:lnTo>
                    <a:pt x="7674" y="875"/>
                  </a:lnTo>
                  <a:lnTo>
                    <a:pt x="7583" y="1003"/>
                  </a:lnTo>
                  <a:lnTo>
                    <a:pt x="7492" y="1149"/>
                  </a:lnTo>
                  <a:lnTo>
                    <a:pt x="7437" y="1313"/>
                  </a:lnTo>
                  <a:lnTo>
                    <a:pt x="7401" y="1477"/>
                  </a:lnTo>
                  <a:lnTo>
                    <a:pt x="7382" y="1641"/>
                  </a:lnTo>
                  <a:lnTo>
                    <a:pt x="7382" y="1805"/>
                  </a:lnTo>
                  <a:lnTo>
                    <a:pt x="7401" y="1987"/>
                  </a:lnTo>
                  <a:lnTo>
                    <a:pt x="7455" y="2151"/>
                  </a:lnTo>
                  <a:lnTo>
                    <a:pt x="2334" y="1914"/>
                  </a:lnTo>
                  <a:lnTo>
                    <a:pt x="2224" y="1768"/>
                  </a:lnTo>
                  <a:lnTo>
                    <a:pt x="2097" y="1623"/>
                  </a:lnTo>
                  <a:lnTo>
                    <a:pt x="1914" y="1495"/>
                  </a:lnTo>
                  <a:lnTo>
                    <a:pt x="1823" y="1422"/>
                  </a:lnTo>
                  <a:lnTo>
                    <a:pt x="1696" y="1386"/>
                  </a:lnTo>
                  <a:lnTo>
                    <a:pt x="1568" y="1349"/>
                  </a:lnTo>
                  <a:lnTo>
                    <a:pt x="1440" y="1331"/>
                  </a:lnTo>
                  <a:lnTo>
                    <a:pt x="1295" y="1331"/>
                  </a:lnTo>
                  <a:lnTo>
                    <a:pt x="1131" y="1349"/>
                  </a:lnTo>
                  <a:lnTo>
                    <a:pt x="967" y="1404"/>
                  </a:lnTo>
                  <a:lnTo>
                    <a:pt x="784" y="1495"/>
                  </a:lnTo>
                  <a:lnTo>
                    <a:pt x="693" y="1568"/>
                  </a:lnTo>
                  <a:lnTo>
                    <a:pt x="620" y="1677"/>
                  </a:lnTo>
                  <a:lnTo>
                    <a:pt x="547" y="1805"/>
                  </a:lnTo>
                  <a:lnTo>
                    <a:pt x="474" y="1987"/>
                  </a:lnTo>
                  <a:lnTo>
                    <a:pt x="420" y="2169"/>
                  </a:lnTo>
                  <a:lnTo>
                    <a:pt x="365" y="2388"/>
                  </a:lnTo>
                  <a:lnTo>
                    <a:pt x="256" y="2880"/>
                  </a:lnTo>
                  <a:lnTo>
                    <a:pt x="183" y="3445"/>
                  </a:lnTo>
                  <a:lnTo>
                    <a:pt x="110" y="4065"/>
                  </a:lnTo>
                  <a:lnTo>
                    <a:pt x="73" y="4721"/>
                  </a:lnTo>
                  <a:lnTo>
                    <a:pt x="37" y="5377"/>
                  </a:lnTo>
                  <a:lnTo>
                    <a:pt x="1" y="6653"/>
                  </a:lnTo>
                  <a:lnTo>
                    <a:pt x="1" y="7765"/>
                  </a:lnTo>
                  <a:lnTo>
                    <a:pt x="19" y="8822"/>
                  </a:lnTo>
                  <a:lnTo>
                    <a:pt x="1" y="8877"/>
                  </a:lnTo>
                  <a:lnTo>
                    <a:pt x="19" y="9041"/>
                  </a:lnTo>
                  <a:lnTo>
                    <a:pt x="37" y="9168"/>
                  </a:lnTo>
                  <a:lnTo>
                    <a:pt x="73" y="9278"/>
                  </a:lnTo>
                  <a:lnTo>
                    <a:pt x="146" y="9424"/>
                  </a:lnTo>
                  <a:lnTo>
                    <a:pt x="238" y="9551"/>
                  </a:lnTo>
                  <a:lnTo>
                    <a:pt x="365" y="9697"/>
                  </a:lnTo>
                  <a:lnTo>
                    <a:pt x="529" y="9825"/>
                  </a:lnTo>
                  <a:lnTo>
                    <a:pt x="730" y="9952"/>
                  </a:lnTo>
                  <a:lnTo>
                    <a:pt x="985" y="10062"/>
                  </a:lnTo>
                  <a:lnTo>
                    <a:pt x="1313" y="10153"/>
                  </a:lnTo>
                  <a:lnTo>
                    <a:pt x="1677" y="10226"/>
                  </a:lnTo>
                  <a:lnTo>
                    <a:pt x="2115" y="10280"/>
                  </a:lnTo>
                  <a:lnTo>
                    <a:pt x="2625" y="10298"/>
                  </a:lnTo>
                  <a:lnTo>
                    <a:pt x="27996" y="10298"/>
                  </a:lnTo>
                  <a:lnTo>
                    <a:pt x="28033" y="10153"/>
                  </a:lnTo>
                  <a:lnTo>
                    <a:pt x="28069" y="9970"/>
                  </a:lnTo>
                  <a:lnTo>
                    <a:pt x="28124" y="9752"/>
                  </a:lnTo>
                  <a:lnTo>
                    <a:pt x="28160" y="9478"/>
                  </a:lnTo>
                  <a:lnTo>
                    <a:pt x="28179" y="9168"/>
                  </a:lnTo>
                  <a:lnTo>
                    <a:pt x="28179" y="8822"/>
                  </a:lnTo>
                  <a:lnTo>
                    <a:pt x="28160" y="8439"/>
                  </a:lnTo>
                  <a:lnTo>
                    <a:pt x="28088" y="8057"/>
                  </a:lnTo>
                  <a:lnTo>
                    <a:pt x="28051" y="7856"/>
                  </a:lnTo>
                  <a:lnTo>
                    <a:pt x="27978" y="7656"/>
                  </a:lnTo>
                  <a:lnTo>
                    <a:pt x="27905" y="7455"/>
                  </a:lnTo>
                  <a:lnTo>
                    <a:pt x="27814" y="7255"/>
                  </a:lnTo>
                  <a:lnTo>
                    <a:pt x="27705" y="7054"/>
                  </a:lnTo>
                  <a:lnTo>
                    <a:pt x="27577" y="6854"/>
                  </a:lnTo>
                  <a:lnTo>
                    <a:pt x="27450" y="6653"/>
                  </a:lnTo>
                  <a:lnTo>
                    <a:pt x="27286" y="6453"/>
                  </a:lnTo>
                  <a:lnTo>
                    <a:pt x="27103" y="6270"/>
                  </a:lnTo>
                  <a:lnTo>
                    <a:pt x="26903" y="6088"/>
                  </a:lnTo>
                  <a:lnTo>
                    <a:pt x="26684" y="5906"/>
                  </a:lnTo>
                  <a:lnTo>
                    <a:pt x="26429" y="5742"/>
                  </a:lnTo>
                  <a:lnTo>
                    <a:pt x="26156" y="5578"/>
                  </a:lnTo>
                  <a:lnTo>
                    <a:pt x="25864" y="5432"/>
                  </a:lnTo>
                  <a:lnTo>
                    <a:pt x="25190" y="5140"/>
                  </a:lnTo>
                  <a:lnTo>
                    <a:pt x="24406" y="4812"/>
                  </a:lnTo>
                  <a:lnTo>
                    <a:pt x="23549" y="4502"/>
                  </a:lnTo>
                  <a:lnTo>
                    <a:pt x="22601" y="4174"/>
                  </a:lnTo>
                  <a:lnTo>
                    <a:pt x="21635" y="3865"/>
                  </a:lnTo>
                  <a:lnTo>
                    <a:pt x="20633" y="3536"/>
                  </a:lnTo>
                  <a:lnTo>
                    <a:pt x="18646" y="2935"/>
                  </a:lnTo>
                  <a:lnTo>
                    <a:pt x="16805" y="2406"/>
                  </a:lnTo>
                  <a:lnTo>
                    <a:pt x="15293" y="1987"/>
                  </a:lnTo>
                  <a:lnTo>
                    <a:pt x="13889" y="1623"/>
                  </a:lnTo>
                  <a:lnTo>
                    <a:pt x="13907" y="1404"/>
                  </a:lnTo>
                  <a:lnTo>
                    <a:pt x="13907" y="1258"/>
                  </a:lnTo>
                  <a:lnTo>
                    <a:pt x="13871" y="1112"/>
                  </a:lnTo>
                  <a:lnTo>
                    <a:pt x="13834" y="985"/>
                  </a:lnTo>
                  <a:lnTo>
                    <a:pt x="13780" y="839"/>
                  </a:lnTo>
                  <a:lnTo>
                    <a:pt x="13725" y="711"/>
                  </a:lnTo>
                  <a:lnTo>
                    <a:pt x="13634" y="602"/>
                  </a:lnTo>
                  <a:lnTo>
                    <a:pt x="13543" y="493"/>
                  </a:lnTo>
                  <a:lnTo>
                    <a:pt x="13415" y="383"/>
                  </a:lnTo>
                  <a:lnTo>
                    <a:pt x="13306" y="292"/>
                  </a:lnTo>
                  <a:lnTo>
                    <a:pt x="13160" y="219"/>
                  </a:lnTo>
                  <a:lnTo>
                    <a:pt x="13032" y="146"/>
                  </a:lnTo>
                  <a:lnTo>
                    <a:pt x="12868" y="92"/>
                  </a:lnTo>
                  <a:lnTo>
                    <a:pt x="12723" y="55"/>
                  </a:lnTo>
                  <a:lnTo>
                    <a:pt x="12540" y="19"/>
                  </a:lnTo>
                  <a:lnTo>
                    <a:pt x="123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46;p24">
              <a:extLst>
                <a:ext uri="{FF2B5EF4-FFF2-40B4-BE49-F238E27FC236}">
                  <a16:creationId xmlns:a16="http://schemas.microsoft.com/office/drawing/2014/main" id="{0C193079-1205-2301-6640-21FE93B96F27}"/>
                </a:ext>
              </a:extLst>
            </p:cNvPr>
            <p:cNvSpPr/>
            <p:nvPr/>
          </p:nvSpPr>
          <p:spPr>
            <a:xfrm>
              <a:off x="8427305" y="6672445"/>
              <a:ext cx="80874" cy="145335"/>
            </a:xfrm>
            <a:custGeom>
              <a:avLst/>
              <a:gdLst/>
              <a:ahLst/>
              <a:cxnLst/>
              <a:rect l="l" t="t" r="r" b="b"/>
              <a:pathLst>
                <a:path w="3482" h="60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1" y="37"/>
                  </a:lnTo>
                  <a:lnTo>
                    <a:pt x="365" y="146"/>
                  </a:lnTo>
                  <a:lnTo>
                    <a:pt x="766" y="310"/>
                  </a:lnTo>
                  <a:lnTo>
                    <a:pt x="985" y="420"/>
                  </a:lnTo>
                  <a:lnTo>
                    <a:pt x="1240" y="565"/>
                  </a:lnTo>
                  <a:lnTo>
                    <a:pt x="1477" y="711"/>
                  </a:lnTo>
                  <a:lnTo>
                    <a:pt x="1732" y="894"/>
                  </a:lnTo>
                  <a:lnTo>
                    <a:pt x="1987" y="1094"/>
                  </a:lnTo>
                  <a:lnTo>
                    <a:pt x="2242" y="1295"/>
                  </a:lnTo>
                  <a:lnTo>
                    <a:pt x="2461" y="1531"/>
                  </a:lnTo>
                  <a:lnTo>
                    <a:pt x="2680" y="1805"/>
                  </a:lnTo>
                  <a:lnTo>
                    <a:pt x="2862" y="2078"/>
                  </a:lnTo>
                  <a:lnTo>
                    <a:pt x="3026" y="2388"/>
                  </a:lnTo>
                  <a:lnTo>
                    <a:pt x="3026" y="2388"/>
                  </a:lnTo>
                  <a:lnTo>
                    <a:pt x="3154" y="2698"/>
                  </a:lnTo>
                  <a:lnTo>
                    <a:pt x="3245" y="3026"/>
                  </a:lnTo>
                  <a:lnTo>
                    <a:pt x="3336" y="3354"/>
                  </a:lnTo>
                  <a:lnTo>
                    <a:pt x="3390" y="3682"/>
                  </a:lnTo>
                  <a:lnTo>
                    <a:pt x="3427" y="3992"/>
                  </a:lnTo>
                  <a:lnTo>
                    <a:pt x="3463" y="4302"/>
                  </a:lnTo>
                  <a:lnTo>
                    <a:pt x="3482" y="4594"/>
                  </a:lnTo>
                  <a:lnTo>
                    <a:pt x="3482" y="4867"/>
                  </a:lnTo>
                  <a:lnTo>
                    <a:pt x="3463" y="5359"/>
                  </a:lnTo>
                  <a:lnTo>
                    <a:pt x="3445" y="5742"/>
                  </a:lnTo>
                  <a:lnTo>
                    <a:pt x="3390" y="6088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47;p24">
              <a:extLst>
                <a:ext uri="{FF2B5EF4-FFF2-40B4-BE49-F238E27FC236}">
                  <a16:creationId xmlns:a16="http://schemas.microsoft.com/office/drawing/2014/main" id="{AAF25E97-E227-B386-E7EB-5C8E054602B6}"/>
                </a:ext>
              </a:extLst>
            </p:cNvPr>
            <p:cNvSpPr/>
            <p:nvPr/>
          </p:nvSpPr>
          <p:spPr>
            <a:xfrm>
              <a:off x="8591568" y="6658529"/>
              <a:ext cx="276466" cy="88767"/>
            </a:xfrm>
            <a:custGeom>
              <a:avLst/>
              <a:gdLst/>
              <a:ahLst/>
              <a:cxnLst/>
              <a:rect l="l" t="t" r="r" b="b"/>
              <a:pathLst>
                <a:path w="11903" h="371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286" y="1677"/>
                  </a:lnTo>
                  <a:lnTo>
                    <a:pt x="9296" y="2935"/>
                  </a:lnTo>
                  <a:lnTo>
                    <a:pt x="10881" y="3409"/>
                  </a:lnTo>
                  <a:lnTo>
                    <a:pt x="11902" y="3718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48;p24">
              <a:extLst>
                <a:ext uri="{FF2B5EF4-FFF2-40B4-BE49-F238E27FC236}">
                  <a16:creationId xmlns:a16="http://schemas.microsoft.com/office/drawing/2014/main" id="{D17F08F4-DA4B-C38C-F013-AAB18578C3E5}"/>
                </a:ext>
              </a:extLst>
            </p:cNvPr>
            <p:cNvSpPr/>
            <p:nvPr/>
          </p:nvSpPr>
          <p:spPr>
            <a:xfrm>
              <a:off x="8838797" y="6712903"/>
              <a:ext cx="109675" cy="104878"/>
            </a:xfrm>
            <a:custGeom>
              <a:avLst/>
              <a:gdLst/>
              <a:ahLst/>
              <a:cxnLst/>
              <a:rect l="l" t="t" r="r" b="b"/>
              <a:pathLst>
                <a:path w="4722" h="4394" fill="none" extrusionOk="0">
                  <a:moveTo>
                    <a:pt x="4721" y="1"/>
                  </a:moveTo>
                  <a:lnTo>
                    <a:pt x="4721" y="1"/>
                  </a:lnTo>
                  <a:lnTo>
                    <a:pt x="4557" y="37"/>
                  </a:lnTo>
                  <a:lnTo>
                    <a:pt x="4357" y="92"/>
                  </a:lnTo>
                  <a:lnTo>
                    <a:pt x="4083" y="165"/>
                  </a:lnTo>
                  <a:lnTo>
                    <a:pt x="3773" y="256"/>
                  </a:lnTo>
                  <a:lnTo>
                    <a:pt x="3427" y="402"/>
                  </a:lnTo>
                  <a:lnTo>
                    <a:pt x="3044" y="566"/>
                  </a:lnTo>
                  <a:lnTo>
                    <a:pt x="2643" y="784"/>
                  </a:lnTo>
                  <a:lnTo>
                    <a:pt x="2224" y="1039"/>
                  </a:lnTo>
                  <a:lnTo>
                    <a:pt x="2024" y="1185"/>
                  </a:lnTo>
                  <a:lnTo>
                    <a:pt x="1823" y="1349"/>
                  </a:lnTo>
                  <a:lnTo>
                    <a:pt x="1623" y="1513"/>
                  </a:lnTo>
                  <a:lnTo>
                    <a:pt x="1422" y="1696"/>
                  </a:lnTo>
                  <a:lnTo>
                    <a:pt x="1240" y="1896"/>
                  </a:lnTo>
                  <a:lnTo>
                    <a:pt x="1039" y="2115"/>
                  </a:lnTo>
                  <a:lnTo>
                    <a:pt x="875" y="2334"/>
                  </a:lnTo>
                  <a:lnTo>
                    <a:pt x="711" y="2589"/>
                  </a:lnTo>
                  <a:lnTo>
                    <a:pt x="547" y="2844"/>
                  </a:lnTo>
                  <a:lnTo>
                    <a:pt x="420" y="3117"/>
                  </a:lnTo>
                  <a:lnTo>
                    <a:pt x="292" y="3409"/>
                  </a:lnTo>
                  <a:lnTo>
                    <a:pt x="164" y="3719"/>
                  </a:lnTo>
                  <a:lnTo>
                    <a:pt x="73" y="4047"/>
                  </a:lnTo>
                  <a:lnTo>
                    <a:pt x="0" y="4393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49;p24">
              <a:extLst>
                <a:ext uri="{FF2B5EF4-FFF2-40B4-BE49-F238E27FC236}">
                  <a16:creationId xmlns:a16="http://schemas.microsoft.com/office/drawing/2014/main" id="{F08EB3BE-D877-DDE8-5205-5D16077FB2B2}"/>
                </a:ext>
              </a:extLst>
            </p:cNvPr>
            <p:cNvSpPr/>
            <p:nvPr/>
          </p:nvSpPr>
          <p:spPr>
            <a:xfrm>
              <a:off x="8418826" y="6817760"/>
              <a:ext cx="651549" cy="5681"/>
            </a:xfrm>
            <a:custGeom>
              <a:avLst/>
              <a:gdLst/>
              <a:ahLst/>
              <a:cxnLst/>
              <a:rect l="l" t="t" r="r" b="b"/>
              <a:pathLst>
                <a:path w="28052" h="238" fill="none" extrusionOk="0">
                  <a:moveTo>
                    <a:pt x="28051" y="237"/>
                  </a:moveTo>
                  <a:lnTo>
                    <a:pt x="1" y="0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0;p24">
              <a:extLst>
                <a:ext uri="{FF2B5EF4-FFF2-40B4-BE49-F238E27FC236}">
                  <a16:creationId xmlns:a16="http://schemas.microsoft.com/office/drawing/2014/main" id="{DD3ACAC2-5BCC-9C83-6D2E-00CBC48C087B}"/>
                </a:ext>
              </a:extLst>
            </p:cNvPr>
            <p:cNvSpPr/>
            <p:nvPr/>
          </p:nvSpPr>
          <p:spPr>
            <a:xfrm>
              <a:off x="7938325" y="6472756"/>
              <a:ext cx="234146" cy="196221"/>
            </a:xfrm>
            <a:custGeom>
              <a:avLst/>
              <a:gdLst/>
              <a:ahLst/>
              <a:cxnLst/>
              <a:rect l="l" t="t" r="r" b="b"/>
              <a:pathLst>
                <a:path w="10081" h="8221" extrusionOk="0">
                  <a:moveTo>
                    <a:pt x="1" y="1"/>
                  </a:moveTo>
                  <a:lnTo>
                    <a:pt x="1550" y="8221"/>
                  </a:lnTo>
                  <a:lnTo>
                    <a:pt x="10080" y="8221"/>
                  </a:lnTo>
                  <a:lnTo>
                    <a:pt x="9807" y="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7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51;p24">
              <a:extLst>
                <a:ext uri="{FF2B5EF4-FFF2-40B4-BE49-F238E27FC236}">
                  <a16:creationId xmlns:a16="http://schemas.microsoft.com/office/drawing/2014/main" id="{2FAB9BE5-9F9B-6A48-4A12-9670BBFCE980}"/>
                </a:ext>
              </a:extLst>
            </p:cNvPr>
            <p:cNvSpPr/>
            <p:nvPr/>
          </p:nvSpPr>
          <p:spPr>
            <a:xfrm>
              <a:off x="7938325" y="6472756"/>
              <a:ext cx="229896" cy="84852"/>
            </a:xfrm>
            <a:custGeom>
              <a:avLst/>
              <a:gdLst/>
              <a:ahLst/>
              <a:cxnLst/>
              <a:rect l="l" t="t" r="r" b="b"/>
              <a:pathLst>
                <a:path w="9898" h="3555" extrusionOk="0">
                  <a:moveTo>
                    <a:pt x="1" y="1"/>
                  </a:moveTo>
                  <a:lnTo>
                    <a:pt x="493" y="3555"/>
                  </a:lnTo>
                  <a:lnTo>
                    <a:pt x="9898" y="3427"/>
                  </a:lnTo>
                  <a:lnTo>
                    <a:pt x="9807" y="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450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52;p24">
              <a:extLst>
                <a:ext uri="{FF2B5EF4-FFF2-40B4-BE49-F238E27FC236}">
                  <a16:creationId xmlns:a16="http://schemas.microsoft.com/office/drawing/2014/main" id="{E2CC7657-1307-7833-C36A-955C598FFD72}"/>
                </a:ext>
              </a:extLst>
            </p:cNvPr>
            <p:cNvSpPr/>
            <p:nvPr/>
          </p:nvSpPr>
          <p:spPr>
            <a:xfrm>
              <a:off x="7580603" y="6613272"/>
              <a:ext cx="637986" cy="239734"/>
            </a:xfrm>
            <a:custGeom>
              <a:avLst/>
              <a:gdLst/>
              <a:ahLst/>
              <a:cxnLst/>
              <a:rect l="l" t="t" r="r" b="b"/>
              <a:pathLst>
                <a:path w="27468" h="10044" extrusionOk="0">
                  <a:moveTo>
                    <a:pt x="15402" y="1"/>
                  </a:moveTo>
                  <a:lnTo>
                    <a:pt x="15238" y="19"/>
                  </a:lnTo>
                  <a:lnTo>
                    <a:pt x="15074" y="55"/>
                  </a:lnTo>
                  <a:lnTo>
                    <a:pt x="14928" y="92"/>
                  </a:lnTo>
                  <a:lnTo>
                    <a:pt x="14782" y="146"/>
                  </a:lnTo>
                  <a:lnTo>
                    <a:pt x="14636" y="201"/>
                  </a:lnTo>
                  <a:lnTo>
                    <a:pt x="14509" y="292"/>
                  </a:lnTo>
                  <a:lnTo>
                    <a:pt x="14381" y="383"/>
                  </a:lnTo>
                  <a:lnTo>
                    <a:pt x="14272" y="475"/>
                  </a:lnTo>
                  <a:lnTo>
                    <a:pt x="14181" y="584"/>
                  </a:lnTo>
                  <a:lnTo>
                    <a:pt x="14108" y="693"/>
                  </a:lnTo>
                  <a:lnTo>
                    <a:pt x="14035" y="821"/>
                  </a:lnTo>
                  <a:lnTo>
                    <a:pt x="13980" y="948"/>
                  </a:lnTo>
                  <a:lnTo>
                    <a:pt x="13944" y="1094"/>
                  </a:lnTo>
                  <a:lnTo>
                    <a:pt x="13925" y="1222"/>
                  </a:lnTo>
                  <a:lnTo>
                    <a:pt x="13925" y="1368"/>
                  </a:lnTo>
                  <a:lnTo>
                    <a:pt x="13925" y="1568"/>
                  </a:lnTo>
                  <a:lnTo>
                    <a:pt x="12558" y="1951"/>
                  </a:lnTo>
                  <a:lnTo>
                    <a:pt x="11082" y="2352"/>
                  </a:lnTo>
                  <a:lnTo>
                    <a:pt x="9296" y="2862"/>
                  </a:lnTo>
                  <a:lnTo>
                    <a:pt x="7364" y="3445"/>
                  </a:lnTo>
                  <a:lnTo>
                    <a:pt x="6380" y="3755"/>
                  </a:lnTo>
                  <a:lnTo>
                    <a:pt x="5432" y="4083"/>
                  </a:lnTo>
                  <a:lnTo>
                    <a:pt x="4521" y="4393"/>
                  </a:lnTo>
                  <a:lnTo>
                    <a:pt x="3682" y="4703"/>
                  </a:lnTo>
                  <a:lnTo>
                    <a:pt x="2917" y="5013"/>
                  </a:lnTo>
                  <a:lnTo>
                    <a:pt x="2261" y="5305"/>
                  </a:lnTo>
                  <a:lnTo>
                    <a:pt x="1969" y="5450"/>
                  </a:lnTo>
                  <a:lnTo>
                    <a:pt x="1714" y="5596"/>
                  </a:lnTo>
                  <a:lnTo>
                    <a:pt x="1459" y="5760"/>
                  </a:lnTo>
                  <a:lnTo>
                    <a:pt x="1240" y="5943"/>
                  </a:lnTo>
                  <a:lnTo>
                    <a:pt x="1058" y="6107"/>
                  </a:lnTo>
                  <a:lnTo>
                    <a:pt x="875" y="6307"/>
                  </a:lnTo>
                  <a:lnTo>
                    <a:pt x="711" y="6489"/>
                  </a:lnTo>
                  <a:lnTo>
                    <a:pt x="584" y="6672"/>
                  </a:lnTo>
                  <a:lnTo>
                    <a:pt x="456" y="6872"/>
                  </a:lnTo>
                  <a:lnTo>
                    <a:pt x="365" y="7073"/>
                  </a:lnTo>
                  <a:lnTo>
                    <a:pt x="274" y="7273"/>
                  </a:lnTo>
                  <a:lnTo>
                    <a:pt x="201" y="7474"/>
                  </a:lnTo>
                  <a:lnTo>
                    <a:pt x="128" y="7656"/>
                  </a:lnTo>
                  <a:lnTo>
                    <a:pt x="92" y="7856"/>
                  </a:lnTo>
                  <a:lnTo>
                    <a:pt x="19" y="8239"/>
                  </a:lnTo>
                  <a:lnTo>
                    <a:pt x="0" y="8604"/>
                  </a:lnTo>
                  <a:lnTo>
                    <a:pt x="0" y="8932"/>
                  </a:lnTo>
                  <a:lnTo>
                    <a:pt x="19" y="9241"/>
                  </a:lnTo>
                  <a:lnTo>
                    <a:pt x="55" y="9515"/>
                  </a:lnTo>
                  <a:lnTo>
                    <a:pt x="92" y="9734"/>
                  </a:lnTo>
                  <a:lnTo>
                    <a:pt x="146" y="9898"/>
                  </a:lnTo>
                  <a:lnTo>
                    <a:pt x="183" y="10043"/>
                  </a:lnTo>
                  <a:lnTo>
                    <a:pt x="24916" y="10043"/>
                  </a:lnTo>
                  <a:lnTo>
                    <a:pt x="25408" y="10025"/>
                  </a:lnTo>
                  <a:lnTo>
                    <a:pt x="25846" y="9971"/>
                  </a:lnTo>
                  <a:lnTo>
                    <a:pt x="26210" y="9898"/>
                  </a:lnTo>
                  <a:lnTo>
                    <a:pt x="26502" y="9807"/>
                  </a:lnTo>
                  <a:lnTo>
                    <a:pt x="26757" y="9697"/>
                  </a:lnTo>
                  <a:lnTo>
                    <a:pt x="26957" y="9588"/>
                  </a:lnTo>
                  <a:lnTo>
                    <a:pt x="27121" y="9460"/>
                  </a:lnTo>
                  <a:lnTo>
                    <a:pt x="27249" y="9314"/>
                  </a:lnTo>
                  <a:lnTo>
                    <a:pt x="27340" y="9187"/>
                  </a:lnTo>
                  <a:lnTo>
                    <a:pt x="27395" y="9059"/>
                  </a:lnTo>
                  <a:lnTo>
                    <a:pt x="27449" y="8932"/>
                  </a:lnTo>
                  <a:lnTo>
                    <a:pt x="27468" y="8822"/>
                  </a:lnTo>
                  <a:lnTo>
                    <a:pt x="27468" y="8658"/>
                  </a:lnTo>
                  <a:lnTo>
                    <a:pt x="27468" y="8604"/>
                  </a:lnTo>
                  <a:lnTo>
                    <a:pt x="27468" y="7565"/>
                  </a:lnTo>
                  <a:lnTo>
                    <a:pt x="27468" y="6489"/>
                  </a:lnTo>
                  <a:lnTo>
                    <a:pt x="27431" y="5250"/>
                  </a:lnTo>
                  <a:lnTo>
                    <a:pt x="27413" y="4594"/>
                  </a:lnTo>
                  <a:lnTo>
                    <a:pt x="27358" y="3974"/>
                  </a:lnTo>
                  <a:lnTo>
                    <a:pt x="27304" y="3373"/>
                  </a:lnTo>
                  <a:lnTo>
                    <a:pt x="27231" y="2808"/>
                  </a:lnTo>
                  <a:lnTo>
                    <a:pt x="27121" y="2334"/>
                  </a:lnTo>
                  <a:lnTo>
                    <a:pt x="27067" y="2115"/>
                  </a:lnTo>
                  <a:lnTo>
                    <a:pt x="27012" y="1933"/>
                  </a:lnTo>
                  <a:lnTo>
                    <a:pt x="26939" y="1769"/>
                  </a:lnTo>
                  <a:lnTo>
                    <a:pt x="26866" y="1641"/>
                  </a:lnTo>
                  <a:lnTo>
                    <a:pt x="26793" y="1532"/>
                  </a:lnTo>
                  <a:lnTo>
                    <a:pt x="26702" y="1459"/>
                  </a:lnTo>
                  <a:lnTo>
                    <a:pt x="26538" y="1386"/>
                  </a:lnTo>
                  <a:lnTo>
                    <a:pt x="26374" y="1313"/>
                  </a:lnTo>
                  <a:lnTo>
                    <a:pt x="26228" y="1295"/>
                  </a:lnTo>
                  <a:lnTo>
                    <a:pt x="26083" y="1295"/>
                  </a:lnTo>
                  <a:lnTo>
                    <a:pt x="25937" y="1313"/>
                  </a:lnTo>
                  <a:lnTo>
                    <a:pt x="25809" y="1349"/>
                  </a:lnTo>
                  <a:lnTo>
                    <a:pt x="25700" y="1386"/>
                  </a:lnTo>
                  <a:lnTo>
                    <a:pt x="25609" y="1459"/>
                  </a:lnTo>
                  <a:lnTo>
                    <a:pt x="25426" y="1586"/>
                  </a:lnTo>
                  <a:lnTo>
                    <a:pt x="25299" y="1714"/>
                  </a:lnTo>
                  <a:lnTo>
                    <a:pt x="25208" y="1860"/>
                  </a:lnTo>
                  <a:lnTo>
                    <a:pt x="20214" y="2097"/>
                  </a:lnTo>
                  <a:lnTo>
                    <a:pt x="20250" y="1933"/>
                  </a:lnTo>
                  <a:lnTo>
                    <a:pt x="20286" y="1769"/>
                  </a:lnTo>
                  <a:lnTo>
                    <a:pt x="20286" y="1605"/>
                  </a:lnTo>
                  <a:lnTo>
                    <a:pt x="20268" y="1441"/>
                  </a:lnTo>
                  <a:lnTo>
                    <a:pt x="20232" y="1277"/>
                  </a:lnTo>
                  <a:lnTo>
                    <a:pt x="20159" y="1131"/>
                  </a:lnTo>
                  <a:lnTo>
                    <a:pt x="20086" y="985"/>
                  </a:lnTo>
                  <a:lnTo>
                    <a:pt x="19995" y="857"/>
                  </a:lnTo>
                  <a:lnTo>
                    <a:pt x="19867" y="730"/>
                  </a:lnTo>
                  <a:lnTo>
                    <a:pt x="19740" y="602"/>
                  </a:lnTo>
                  <a:lnTo>
                    <a:pt x="19594" y="511"/>
                  </a:lnTo>
                  <a:lnTo>
                    <a:pt x="19448" y="420"/>
                  </a:lnTo>
                  <a:lnTo>
                    <a:pt x="19266" y="347"/>
                  </a:lnTo>
                  <a:lnTo>
                    <a:pt x="19084" y="274"/>
                  </a:lnTo>
                  <a:lnTo>
                    <a:pt x="18901" y="238"/>
                  </a:lnTo>
                  <a:lnTo>
                    <a:pt x="18701" y="219"/>
                  </a:lnTo>
                  <a:lnTo>
                    <a:pt x="15584" y="19"/>
                  </a:lnTo>
                  <a:lnTo>
                    <a:pt x="154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53;p24">
              <a:extLst>
                <a:ext uri="{FF2B5EF4-FFF2-40B4-BE49-F238E27FC236}">
                  <a16:creationId xmlns:a16="http://schemas.microsoft.com/office/drawing/2014/main" id="{4DF7C42B-5B33-DD9D-DEB5-1F9A2BD518BB}"/>
                </a:ext>
              </a:extLst>
            </p:cNvPr>
            <p:cNvSpPr/>
            <p:nvPr/>
          </p:nvSpPr>
          <p:spPr>
            <a:xfrm>
              <a:off x="8131390" y="6677219"/>
              <a:ext cx="78761" cy="141420"/>
            </a:xfrm>
            <a:custGeom>
              <a:avLst/>
              <a:gdLst/>
              <a:ahLst/>
              <a:cxnLst/>
              <a:rect l="l" t="t" r="r" b="b"/>
              <a:pathLst>
                <a:path w="3391" h="5925" fill="none" extrusionOk="0">
                  <a:moveTo>
                    <a:pt x="3390" y="1"/>
                  </a:moveTo>
                  <a:lnTo>
                    <a:pt x="3390" y="1"/>
                  </a:lnTo>
                  <a:lnTo>
                    <a:pt x="3299" y="19"/>
                  </a:lnTo>
                  <a:lnTo>
                    <a:pt x="3026" y="129"/>
                  </a:lnTo>
                  <a:lnTo>
                    <a:pt x="2643" y="293"/>
                  </a:lnTo>
                  <a:lnTo>
                    <a:pt x="2424" y="402"/>
                  </a:lnTo>
                  <a:lnTo>
                    <a:pt x="2187" y="530"/>
                  </a:lnTo>
                  <a:lnTo>
                    <a:pt x="1950" y="694"/>
                  </a:lnTo>
                  <a:lnTo>
                    <a:pt x="1695" y="858"/>
                  </a:lnTo>
                  <a:lnTo>
                    <a:pt x="1440" y="1040"/>
                  </a:lnTo>
                  <a:lnTo>
                    <a:pt x="1203" y="1259"/>
                  </a:lnTo>
                  <a:lnTo>
                    <a:pt x="984" y="1496"/>
                  </a:lnTo>
                  <a:lnTo>
                    <a:pt x="784" y="1751"/>
                  </a:lnTo>
                  <a:lnTo>
                    <a:pt x="602" y="2024"/>
                  </a:lnTo>
                  <a:lnTo>
                    <a:pt x="438" y="2316"/>
                  </a:lnTo>
                  <a:lnTo>
                    <a:pt x="438" y="2316"/>
                  </a:lnTo>
                  <a:lnTo>
                    <a:pt x="328" y="2626"/>
                  </a:lnTo>
                  <a:lnTo>
                    <a:pt x="219" y="2935"/>
                  </a:lnTo>
                  <a:lnTo>
                    <a:pt x="146" y="3264"/>
                  </a:lnTo>
                  <a:lnTo>
                    <a:pt x="91" y="3573"/>
                  </a:lnTo>
                  <a:lnTo>
                    <a:pt x="37" y="3883"/>
                  </a:lnTo>
                  <a:lnTo>
                    <a:pt x="18" y="4175"/>
                  </a:lnTo>
                  <a:lnTo>
                    <a:pt x="0" y="4740"/>
                  </a:lnTo>
                  <a:lnTo>
                    <a:pt x="0" y="5214"/>
                  </a:lnTo>
                  <a:lnTo>
                    <a:pt x="37" y="5578"/>
                  </a:lnTo>
                  <a:lnTo>
                    <a:pt x="91" y="5925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54;p24">
              <a:extLst>
                <a:ext uri="{FF2B5EF4-FFF2-40B4-BE49-F238E27FC236}">
                  <a16:creationId xmlns:a16="http://schemas.microsoft.com/office/drawing/2014/main" id="{3A817EF0-A0D8-4F0D-9A09-D5348DF59F73}"/>
                </a:ext>
              </a:extLst>
            </p:cNvPr>
            <p:cNvSpPr/>
            <p:nvPr/>
          </p:nvSpPr>
          <p:spPr>
            <a:xfrm>
              <a:off x="7780427" y="6663303"/>
              <a:ext cx="269683" cy="86595"/>
            </a:xfrm>
            <a:custGeom>
              <a:avLst/>
              <a:gdLst/>
              <a:ahLst/>
              <a:cxnLst/>
              <a:rect l="l" t="t" r="r" b="b"/>
              <a:pathLst>
                <a:path w="11611" h="3628" fill="none" extrusionOk="0">
                  <a:moveTo>
                    <a:pt x="11611" y="1"/>
                  </a:moveTo>
                  <a:lnTo>
                    <a:pt x="11611" y="1"/>
                  </a:lnTo>
                  <a:lnTo>
                    <a:pt x="6453" y="1641"/>
                  </a:lnTo>
                  <a:lnTo>
                    <a:pt x="2552" y="2862"/>
                  </a:lnTo>
                  <a:lnTo>
                    <a:pt x="1003" y="3336"/>
                  </a:lnTo>
                  <a:lnTo>
                    <a:pt x="0" y="3628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55;p24">
              <a:extLst>
                <a:ext uri="{FF2B5EF4-FFF2-40B4-BE49-F238E27FC236}">
                  <a16:creationId xmlns:a16="http://schemas.microsoft.com/office/drawing/2014/main" id="{D4C9DB66-3370-4F53-6891-2265842D3391}"/>
                </a:ext>
              </a:extLst>
            </p:cNvPr>
            <p:cNvSpPr/>
            <p:nvPr/>
          </p:nvSpPr>
          <p:spPr>
            <a:xfrm>
              <a:off x="7702105" y="6716388"/>
              <a:ext cx="106703" cy="102252"/>
            </a:xfrm>
            <a:custGeom>
              <a:avLst/>
              <a:gdLst/>
              <a:ahLst/>
              <a:cxnLst/>
              <a:rect l="l" t="t" r="r" b="b"/>
              <a:pathLst>
                <a:path w="4594" h="428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65" y="37"/>
                  </a:lnTo>
                  <a:lnTo>
                    <a:pt x="602" y="146"/>
                  </a:lnTo>
                  <a:lnTo>
                    <a:pt x="912" y="256"/>
                  </a:lnTo>
                  <a:lnTo>
                    <a:pt x="1258" y="383"/>
                  </a:lnTo>
                  <a:lnTo>
                    <a:pt x="1641" y="565"/>
                  </a:lnTo>
                  <a:lnTo>
                    <a:pt x="2024" y="766"/>
                  </a:lnTo>
                  <a:lnTo>
                    <a:pt x="2425" y="1021"/>
                  </a:lnTo>
                  <a:lnTo>
                    <a:pt x="2625" y="1167"/>
                  </a:lnTo>
                  <a:lnTo>
                    <a:pt x="2826" y="1313"/>
                  </a:lnTo>
                  <a:lnTo>
                    <a:pt x="3026" y="1477"/>
                  </a:lnTo>
                  <a:lnTo>
                    <a:pt x="3208" y="1659"/>
                  </a:lnTo>
                  <a:lnTo>
                    <a:pt x="3391" y="1859"/>
                  </a:lnTo>
                  <a:lnTo>
                    <a:pt x="3573" y="2060"/>
                  </a:lnTo>
                  <a:lnTo>
                    <a:pt x="3737" y="2279"/>
                  </a:lnTo>
                  <a:lnTo>
                    <a:pt x="3901" y="2516"/>
                  </a:lnTo>
                  <a:lnTo>
                    <a:pt x="4065" y="2771"/>
                  </a:lnTo>
                  <a:lnTo>
                    <a:pt x="4193" y="3044"/>
                  </a:lnTo>
                  <a:lnTo>
                    <a:pt x="4320" y="3318"/>
                  </a:lnTo>
                  <a:lnTo>
                    <a:pt x="4429" y="3627"/>
                  </a:lnTo>
                  <a:lnTo>
                    <a:pt x="4521" y="3937"/>
                  </a:lnTo>
                  <a:lnTo>
                    <a:pt x="4594" y="4284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56;p24">
              <a:extLst>
                <a:ext uri="{FF2B5EF4-FFF2-40B4-BE49-F238E27FC236}">
                  <a16:creationId xmlns:a16="http://schemas.microsoft.com/office/drawing/2014/main" id="{4DC5DFAF-B83F-2C7F-D32E-FC36ABADD45A}"/>
                </a:ext>
              </a:extLst>
            </p:cNvPr>
            <p:cNvSpPr/>
            <p:nvPr/>
          </p:nvSpPr>
          <p:spPr>
            <a:xfrm>
              <a:off x="7583135" y="6818619"/>
              <a:ext cx="635454" cy="5681"/>
            </a:xfrm>
            <a:custGeom>
              <a:avLst/>
              <a:gdLst/>
              <a:ahLst/>
              <a:cxnLst/>
              <a:rect l="l" t="t" r="r" b="b"/>
              <a:pathLst>
                <a:path w="27359" h="238" fill="none" extrusionOk="0">
                  <a:moveTo>
                    <a:pt x="1" y="238"/>
                  </a:moveTo>
                  <a:lnTo>
                    <a:pt x="27359" y="1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57;p24">
              <a:extLst>
                <a:ext uri="{FF2B5EF4-FFF2-40B4-BE49-F238E27FC236}">
                  <a16:creationId xmlns:a16="http://schemas.microsoft.com/office/drawing/2014/main" id="{EEEB417E-626D-6207-49DB-07901EA3E039}"/>
                </a:ext>
              </a:extLst>
            </p:cNvPr>
            <p:cNvSpPr/>
            <p:nvPr/>
          </p:nvSpPr>
          <p:spPr>
            <a:xfrm>
              <a:off x="7697878" y="4277919"/>
              <a:ext cx="530029" cy="2236987"/>
            </a:xfrm>
            <a:custGeom>
              <a:avLst/>
              <a:gdLst/>
              <a:ahLst/>
              <a:cxnLst/>
              <a:rect l="l" t="t" r="r" b="b"/>
              <a:pathLst>
                <a:path w="22820" h="93722" extrusionOk="0">
                  <a:moveTo>
                    <a:pt x="2260" y="1"/>
                  </a:moveTo>
                  <a:lnTo>
                    <a:pt x="2005" y="1623"/>
                  </a:lnTo>
                  <a:lnTo>
                    <a:pt x="1732" y="3373"/>
                  </a:lnTo>
                  <a:lnTo>
                    <a:pt x="1404" y="5523"/>
                  </a:lnTo>
                  <a:lnTo>
                    <a:pt x="1057" y="7911"/>
                  </a:lnTo>
                  <a:lnTo>
                    <a:pt x="747" y="10335"/>
                  </a:lnTo>
                  <a:lnTo>
                    <a:pt x="602" y="11520"/>
                  </a:lnTo>
                  <a:lnTo>
                    <a:pt x="474" y="12632"/>
                  </a:lnTo>
                  <a:lnTo>
                    <a:pt x="383" y="13689"/>
                  </a:lnTo>
                  <a:lnTo>
                    <a:pt x="310" y="14655"/>
                  </a:lnTo>
                  <a:lnTo>
                    <a:pt x="182" y="16806"/>
                  </a:lnTo>
                  <a:lnTo>
                    <a:pt x="128" y="18082"/>
                  </a:lnTo>
                  <a:lnTo>
                    <a:pt x="91" y="19485"/>
                  </a:lnTo>
                  <a:lnTo>
                    <a:pt x="37" y="21016"/>
                  </a:lnTo>
                  <a:lnTo>
                    <a:pt x="18" y="22656"/>
                  </a:lnTo>
                  <a:lnTo>
                    <a:pt x="0" y="24406"/>
                  </a:lnTo>
                  <a:lnTo>
                    <a:pt x="0" y="26265"/>
                  </a:lnTo>
                  <a:lnTo>
                    <a:pt x="18" y="28215"/>
                  </a:lnTo>
                  <a:lnTo>
                    <a:pt x="55" y="30257"/>
                  </a:lnTo>
                  <a:lnTo>
                    <a:pt x="128" y="32389"/>
                  </a:lnTo>
                  <a:lnTo>
                    <a:pt x="219" y="34613"/>
                  </a:lnTo>
                  <a:lnTo>
                    <a:pt x="347" y="36891"/>
                  </a:lnTo>
                  <a:lnTo>
                    <a:pt x="511" y="39261"/>
                  </a:lnTo>
                  <a:lnTo>
                    <a:pt x="711" y="41703"/>
                  </a:lnTo>
                  <a:lnTo>
                    <a:pt x="930" y="44200"/>
                  </a:lnTo>
                  <a:lnTo>
                    <a:pt x="1094" y="45713"/>
                  </a:lnTo>
                  <a:lnTo>
                    <a:pt x="1276" y="47335"/>
                  </a:lnTo>
                  <a:lnTo>
                    <a:pt x="1695" y="50798"/>
                  </a:lnTo>
                  <a:lnTo>
                    <a:pt x="2169" y="54535"/>
                  </a:lnTo>
                  <a:lnTo>
                    <a:pt x="2698" y="58453"/>
                  </a:lnTo>
                  <a:lnTo>
                    <a:pt x="3263" y="62499"/>
                  </a:lnTo>
                  <a:lnTo>
                    <a:pt x="3864" y="66582"/>
                  </a:lnTo>
                  <a:lnTo>
                    <a:pt x="4466" y="70610"/>
                  </a:lnTo>
                  <a:lnTo>
                    <a:pt x="5049" y="74547"/>
                  </a:lnTo>
                  <a:lnTo>
                    <a:pt x="6179" y="81801"/>
                  </a:lnTo>
                  <a:lnTo>
                    <a:pt x="7109" y="87707"/>
                  </a:lnTo>
                  <a:lnTo>
                    <a:pt x="8002" y="93156"/>
                  </a:lnTo>
                  <a:lnTo>
                    <a:pt x="22820" y="93721"/>
                  </a:lnTo>
                  <a:lnTo>
                    <a:pt x="22820" y="93721"/>
                  </a:lnTo>
                  <a:lnTo>
                    <a:pt x="19484" y="24279"/>
                  </a:lnTo>
                  <a:lnTo>
                    <a:pt x="19466" y="24023"/>
                  </a:lnTo>
                  <a:lnTo>
                    <a:pt x="19393" y="23313"/>
                  </a:lnTo>
                  <a:lnTo>
                    <a:pt x="19247" y="22201"/>
                  </a:lnTo>
                  <a:lnTo>
                    <a:pt x="19156" y="21526"/>
                  </a:lnTo>
                  <a:lnTo>
                    <a:pt x="19029" y="20761"/>
                  </a:lnTo>
                  <a:lnTo>
                    <a:pt x="18883" y="19941"/>
                  </a:lnTo>
                  <a:lnTo>
                    <a:pt x="18701" y="19048"/>
                  </a:lnTo>
                  <a:lnTo>
                    <a:pt x="18482" y="18118"/>
                  </a:lnTo>
                  <a:lnTo>
                    <a:pt x="18245" y="17134"/>
                  </a:lnTo>
                  <a:lnTo>
                    <a:pt x="17953" y="16113"/>
                  </a:lnTo>
                  <a:lnTo>
                    <a:pt x="17625" y="15056"/>
                  </a:lnTo>
                  <a:lnTo>
                    <a:pt x="17261" y="13981"/>
                  </a:lnTo>
                  <a:lnTo>
                    <a:pt x="16860" y="12887"/>
                  </a:lnTo>
                  <a:lnTo>
                    <a:pt x="16623" y="12340"/>
                  </a:lnTo>
                  <a:lnTo>
                    <a:pt x="16404" y="11793"/>
                  </a:lnTo>
                  <a:lnTo>
                    <a:pt x="16149" y="11247"/>
                  </a:lnTo>
                  <a:lnTo>
                    <a:pt x="15894" y="10718"/>
                  </a:lnTo>
                  <a:lnTo>
                    <a:pt x="15620" y="10171"/>
                  </a:lnTo>
                  <a:lnTo>
                    <a:pt x="15329" y="9624"/>
                  </a:lnTo>
                  <a:lnTo>
                    <a:pt x="15037" y="9096"/>
                  </a:lnTo>
                  <a:lnTo>
                    <a:pt x="14727" y="8567"/>
                  </a:lnTo>
                  <a:lnTo>
                    <a:pt x="14399" y="8039"/>
                  </a:lnTo>
                  <a:lnTo>
                    <a:pt x="14053" y="7528"/>
                  </a:lnTo>
                  <a:lnTo>
                    <a:pt x="13688" y="7018"/>
                  </a:lnTo>
                  <a:lnTo>
                    <a:pt x="13324" y="6526"/>
                  </a:lnTo>
                  <a:lnTo>
                    <a:pt x="12941" y="6034"/>
                  </a:lnTo>
                  <a:lnTo>
                    <a:pt x="12540" y="5560"/>
                  </a:lnTo>
                  <a:lnTo>
                    <a:pt x="12121" y="5086"/>
                  </a:lnTo>
                  <a:lnTo>
                    <a:pt x="11683" y="4649"/>
                  </a:lnTo>
                  <a:lnTo>
                    <a:pt x="11228" y="4211"/>
                  </a:lnTo>
                  <a:lnTo>
                    <a:pt x="10772" y="3792"/>
                  </a:lnTo>
                  <a:lnTo>
                    <a:pt x="10280" y="3373"/>
                  </a:lnTo>
                  <a:lnTo>
                    <a:pt x="9770" y="2990"/>
                  </a:lnTo>
                  <a:lnTo>
                    <a:pt x="9259" y="2625"/>
                  </a:lnTo>
                  <a:lnTo>
                    <a:pt x="8712" y="2261"/>
                  </a:lnTo>
                  <a:lnTo>
                    <a:pt x="8166" y="1933"/>
                  </a:lnTo>
                  <a:lnTo>
                    <a:pt x="7582" y="1623"/>
                  </a:lnTo>
                  <a:lnTo>
                    <a:pt x="6999" y="1331"/>
                  </a:lnTo>
                  <a:lnTo>
                    <a:pt x="6379" y="1076"/>
                  </a:lnTo>
                  <a:lnTo>
                    <a:pt x="5742" y="821"/>
                  </a:lnTo>
                  <a:lnTo>
                    <a:pt x="5085" y="602"/>
                  </a:lnTo>
                  <a:lnTo>
                    <a:pt x="4411" y="420"/>
                  </a:lnTo>
                  <a:lnTo>
                    <a:pt x="3718" y="256"/>
                  </a:lnTo>
                  <a:lnTo>
                    <a:pt x="3008" y="110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58;p24">
              <a:extLst>
                <a:ext uri="{FF2B5EF4-FFF2-40B4-BE49-F238E27FC236}">
                  <a16:creationId xmlns:a16="http://schemas.microsoft.com/office/drawing/2014/main" id="{621A4E09-D6C7-B4D9-1E35-582CA0B1E346}"/>
                </a:ext>
              </a:extLst>
            </p:cNvPr>
            <p:cNvSpPr/>
            <p:nvPr/>
          </p:nvSpPr>
          <p:spPr>
            <a:xfrm>
              <a:off x="7750371" y="4277919"/>
              <a:ext cx="991052" cy="2293102"/>
            </a:xfrm>
            <a:custGeom>
              <a:avLst/>
              <a:gdLst/>
              <a:ahLst/>
              <a:cxnLst/>
              <a:rect l="l" t="t" r="r" b="b"/>
              <a:pathLst>
                <a:path w="42669" h="96073" extrusionOk="0">
                  <a:moveTo>
                    <a:pt x="0" y="1"/>
                  </a:moveTo>
                  <a:lnTo>
                    <a:pt x="37" y="329"/>
                  </a:lnTo>
                  <a:lnTo>
                    <a:pt x="73" y="657"/>
                  </a:lnTo>
                  <a:lnTo>
                    <a:pt x="110" y="1003"/>
                  </a:lnTo>
                  <a:lnTo>
                    <a:pt x="183" y="1350"/>
                  </a:lnTo>
                  <a:lnTo>
                    <a:pt x="328" y="2060"/>
                  </a:lnTo>
                  <a:lnTo>
                    <a:pt x="529" y="2789"/>
                  </a:lnTo>
                  <a:lnTo>
                    <a:pt x="784" y="3555"/>
                  </a:lnTo>
                  <a:lnTo>
                    <a:pt x="1057" y="4339"/>
                  </a:lnTo>
                  <a:lnTo>
                    <a:pt x="1385" y="5141"/>
                  </a:lnTo>
                  <a:lnTo>
                    <a:pt x="1732" y="5943"/>
                  </a:lnTo>
                  <a:lnTo>
                    <a:pt x="2115" y="6763"/>
                  </a:lnTo>
                  <a:lnTo>
                    <a:pt x="2516" y="7583"/>
                  </a:lnTo>
                  <a:lnTo>
                    <a:pt x="2953" y="8403"/>
                  </a:lnTo>
                  <a:lnTo>
                    <a:pt x="3409" y="9242"/>
                  </a:lnTo>
                  <a:lnTo>
                    <a:pt x="3864" y="10062"/>
                  </a:lnTo>
                  <a:lnTo>
                    <a:pt x="4356" y="10882"/>
                  </a:lnTo>
                  <a:lnTo>
                    <a:pt x="4849" y="11684"/>
                  </a:lnTo>
                  <a:lnTo>
                    <a:pt x="5359" y="12468"/>
                  </a:lnTo>
                  <a:lnTo>
                    <a:pt x="5869" y="13252"/>
                  </a:lnTo>
                  <a:lnTo>
                    <a:pt x="6380" y="13999"/>
                  </a:lnTo>
                  <a:lnTo>
                    <a:pt x="6890" y="14728"/>
                  </a:lnTo>
                  <a:lnTo>
                    <a:pt x="7400" y="15439"/>
                  </a:lnTo>
                  <a:lnTo>
                    <a:pt x="7892" y="16113"/>
                  </a:lnTo>
                  <a:lnTo>
                    <a:pt x="8384" y="16751"/>
                  </a:lnTo>
                  <a:lnTo>
                    <a:pt x="8858" y="17371"/>
                  </a:lnTo>
                  <a:lnTo>
                    <a:pt x="9332" y="17936"/>
                  </a:lnTo>
                  <a:lnTo>
                    <a:pt x="9770" y="18464"/>
                  </a:lnTo>
                  <a:lnTo>
                    <a:pt x="10189" y="18938"/>
                  </a:lnTo>
                  <a:lnTo>
                    <a:pt x="10590" y="19376"/>
                  </a:lnTo>
                  <a:lnTo>
                    <a:pt x="10954" y="19758"/>
                  </a:lnTo>
                  <a:lnTo>
                    <a:pt x="11301" y="20086"/>
                  </a:lnTo>
                  <a:lnTo>
                    <a:pt x="11592" y="20342"/>
                  </a:lnTo>
                  <a:lnTo>
                    <a:pt x="11866" y="20560"/>
                  </a:lnTo>
                  <a:lnTo>
                    <a:pt x="12084" y="20688"/>
                  </a:lnTo>
                  <a:lnTo>
                    <a:pt x="12504" y="20925"/>
                  </a:lnTo>
                  <a:lnTo>
                    <a:pt x="12941" y="21180"/>
                  </a:lnTo>
                  <a:lnTo>
                    <a:pt x="13378" y="21453"/>
                  </a:lnTo>
                  <a:lnTo>
                    <a:pt x="13816" y="21727"/>
                  </a:lnTo>
                  <a:lnTo>
                    <a:pt x="14673" y="22328"/>
                  </a:lnTo>
                  <a:lnTo>
                    <a:pt x="15475" y="22912"/>
                  </a:lnTo>
                  <a:lnTo>
                    <a:pt x="16167" y="23440"/>
                  </a:lnTo>
                  <a:lnTo>
                    <a:pt x="16714" y="23878"/>
                  </a:lnTo>
                  <a:lnTo>
                    <a:pt x="17224" y="24279"/>
                  </a:lnTo>
                  <a:lnTo>
                    <a:pt x="27267" y="95253"/>
                  </a:lnTo>
                  <a:lnTo>
                    <a:pt x="42668" y="96073"/>
                  </a:lnTo>
                  <a:lnTo>
                    <a:pt x="42431" y="87342"/>
                  </a:lnTo>
                  <a:lnTo>
                    <a:pt x="42158" y="78211"/>
                  </a:lnTo>
                  <a:lnTo>
                    <a:pt x="41830" y="67457"/>
                  </a:lnTo>
                  <a:lnTo>
                    <a:pt x="41484" y="56230"/>
                  </a:lnTo>
                  <a:lnTo>
                    <a:pt x="41119" y="45749"/>
                  </a:lnTo>
                  <a:lnTo>
                    <a:pt x="40937" y="41138"/>
                  </a:lnTo>
                  <a:lnTo>
                    <a:pt x="40773" y="37146"/>
                  </a:lnTo>
                  <a:lnTo>
                    <a:pt x="40627" y="33939"/>
                  </a:lnTo>
                  <a:lnTo>
                    <a:pt x="40481" y="31624"/>
                  </a:lnTo>
                  <a:lnTo>
                    <a:pt x="40372" y="29892"/>
                  </a:lnTo>
                  <a:lnTo>
                    <a:pt x="40262" y="28270"/>
                  </a:lnTo>
                  <a:lnTo>
                    <a:pt x="40117" y="25409"/>
                  </a:lnTo>
                  <a:lnTo>
                    <a:pt x="40007" y="22966"/>
                  </a:lnTo>
                  <a:lnTo>
                    <a:pt x="39934" y="20870"/>
                  </a:lnTo>
                  <a:lnTo>
                    <a:pt x="39880" y="19048"/>
                  </a:lnTo>
                  <a:lnTo>
                    <a:pt x="39789" y="17462"/>
                  </a:lnTo>
                  <a:lnTo>
                    <a:pt x="39752" y="16715"/>
                  </a:lnTo>
                  <a:lnTo>
                    <a:pt x="39697" y="16004"/>
                  </a:lnTo>
                  <a:lnTo>
                    <a:pt x="39625" y="15329"/>
                  </a:lnTo>
                  <a:lnTo>
                    <a:pt x="39552" y="14655"/>
                  </a:lnTo>
                  <a:lnTo>
                    <a:pt x="39479" y="14199"/>
                  </a:lnTo>
                  <a:lnTo>
                    <a:pt x="39388" y="13725"/>
                  </a:lnTo>
                  <a:lnTo>
                    <a:pt x="39187" y="12741"/>
                  </a:lnTo>
                  <a:lnTo>
                    <a:pt x="38932" y="11702"/>
                  </a:lnTo>
                  <a:lnTo>
                    <a:pt x="38640" y="10645"/>
                  </a:lnTo>
                  <a:lnTo>
                    <a:pt x="38312" y="9570"/>
                  </a:lnTo>
                  <a:lnTo>
                    <a:pt x="37984" y="8494"/>
                  </a:lnTo>
                  <a:lnTo>
                    <a:pt x="37620" y="7437"/>
                  </a:lnTo>
                  <a:lnTo>
                    <a:pt x="37273" y="6435"/>
                  </a:lnTo>
                  <a:lnTo>
                    <a:pt x="36581" y="4594"/>
                  </a:lnTo>
                  <a:lnTo>
                    <a:pt x="36016" y="3099"/>
                  </a:lnTo>
                  <a:lnTo>
                    <a:pt x="35615" y="2115"/>
                  </a:lnTo>
                  <a:lnTo>
                    <a:pt x="35451" y="17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59;p24">
              <a:extLst>
                <a:ext uri="{FF2B5EF4-FFF2-40B4-BE49-F238E27FC236}">
                  <a16:creationId xmlns:a16="http://schemas.microsoft.com/office/drawing/2014/main" id="{D7BCCEED-7C7C-1336-77F5-C9255653A77D}"/>
                </a:ext>
              </a:extLst>
            </p:cNvPr>
            <p:cNvSpPr/>
            <p:nvPr/>
          </p:nvSpPr>
          <p:spPr>
            <a:xfrm>
              <a:off x="7997184" y="4295773"/>
              <a:ext cx="77902" cy="315850"/>
            </a:xfrm>
            <a:custGeom>
              <a:avLst/>
              <a:gdLst/>
              <a:ahLst/>
              <a:cxnLst/>
              <a:rect l="l" t="t" r="r" b="b"/>
              <a:pathLst>
                <a:path w="3354" h="13233" fill="none" extrusionOk="0">
                  <a:moveTo>
                    <a:pt x="0" y="0"/>
                  </a:moveTo>
                  <a:lnTo>
                    <a:pt x="1130" y="10335"/>
                  </a:lnTo>
                  <a:lnTo>
                    <a:pt x="1130" y="10335"/>
                  </a:lnTo>
                  <a:lnTo>
                    <a:pt x="1130" y="10444"/>
                  </a:lnTo>
                  <a:lnTo>
                    <a:pt x="1185" y="10736"/>
                  </a:lnTo>
                  <a:lnTo>
                    <a:pt x="1221" y="10918"/>
                  </a:lnTo>
                  <a:lnTo>
                    <a:pt x="1276" y="11137"/>
                  </a:lnTo>
                  <a:lnTo>
                    <a:pt x="1367" y="11373"/>
                  </a:lnTo>
                  <a:lnTo>
                    <a:pt x="1458" y="11629"/>
                  </a:lnTo>
                  <a:lnTo>
                    <a:pt x="1586" y="11884"/>
                  </a:lnTo>
                  <a:lnTo>
                    <a:pt x="1732" y="12121"/>
                  </a:lnTo>
                  <a:lnTo>
                    <a:pt x="1914" y="12376"/>
                  </a:lnTo>
                  <a:lnTo>
                    <a:pt x="2133" y="12595"/>
                  </a:lnTo>
                  <a:lnTo>
                    <a:pt x="2370" y="12813"/>
                  </a:lnTo>
                  <a:lnTo>
                    <a:pt x="2516" y="12904"/>
                  </a:lnTo>
                  <a:lnTo>
                    <a:pt x="2661" y="12977"/>
                  </a:lnTo>
                  <a:lnTo>
                    <a:pt x="2825" y="13069"/>
                  </a:lnTo>
                  <a:lnTo>
                    <a:pt x="2989" y="13123"/>
                  </a:lnTo>
                  <a:lnTo>
                    <a:pt x="3172" y="13196"/>
                  </a:lnTo>
                  <a:lnTo>
                    <a:pt x="3354" y="13233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0;p24">
              <a:extLst>
                <a:ext uri="{FF2B5EF4-FFF2-40B4-BE49-F238E27FC236}">
                  <a16:creationId xmlns:a16="http://schemas.microsoft.com/office/drawing/2014/main" id="{50F7EDC7-FDD9-906C-CD59-710638A465DE}"/>
                </a:ext>
              </a:extLst>
            </p:cNvPr>
            <p:cNvSpPr/>
            <p:nvPr/>
          </p:nvSpPr>
          <p:spPr>
            <a:xfrm>
              <a:off x="8443819" y="4332747"/>
              <a:ext cx="235401" cy="2235674"/>
            </a:xfrm>
            <a:custGeom>
              <a:avLst/>
              <a:gdLst/>
              <a:ahLst/>
              <a:cxnLst/>
              <a:rect l="l" t="t" r="r" b="b"/>
              <a:pathLst>
                <a:path w="10135" h="9366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38" y="1750"/>
                  </a:lnTo>
                  <a:lnTo>
                    <a:pt x="1331" y="3664"/>
                  </a:lnTo>
                  <a:lnTo>
                    <a:pt x="2151" y="6052"/>
                  </a:lnTo>
                  <a:lnTo>
                    <a:pt x="3026" y="8713"/>
                  </a:lnTo>
                  <a:lnTo>
                    <a:pt x="3481" y="10116"/>
                  </a:lnTo>
                  <a:lnTo>
                    <a:pt x="3919" y="11501"/>
                  </a:lnTo>
                  <a:lnTo>
                    <a:pt x="4320" y="12887"/>
                  </a:lnTo>
                  <a:lnTo>
                    <a:pt x="4703" y="14217"/>
                  </a:lnTo>
                  <a:lnTo>
                    <a:pt x="5049" y="15493"/>
                  </a:lnTo>
                  <a:lnTo>
                    <a:pt x="5341" y="16696"/>
                  </a:lnTo>
                  <a:lnTo>
                    <a:pt x="5341" y="16696"/>
                  </a:lnTo>
                  <a:lnTo>
                    <a:pt x="5413" y="17024"/>
                  </a:lnTo>
                  <a:lnTo>
                    <a:pt x="5468" y="17461"/>
                  </a:lnTo>
                  <a:lnTo>
                    <a:pt x="5632" y="18573"/>
                  </a:lnTo>
                  <a:lnTo>
                    <a:pt x="5778" y="20013"/>
                  </a:lnTo>
                  <a:lnTo>
                    <a:pt x="5942" y="21763"/>
                  </a:lnTo>
                  <a:lnTo>
                    <a:pt x="6124" y="23786"/>
                  </a:lnTo>
                  <a:lnTo>
                    <a:pt x="6307" y="26082"/>
                  </a:lnTo>
                  <a:lnTo>
                    <a:pt x="6671" y="31314"/>
                  </a:lnTo>
                  <a:lnTo>
                    <a:pt x="7072" y="37274"/>
                  </a:lnTo>
                  <a:lnTo>
                    <a:pt x="7473" y="43744"/>
                  </a:lnTo>
                  <a:lnTo>
                    <a:pt x="7874" y="50561"/>
                  </a:lnTo>
                  <a:lnTo>
                    <a:pt x="8257" y="57487"/>
                  </a:lnTo>
                  <a:lnTo>
                    <a:pt x="8986" y="70938"/>
                  </a:lnTo>
                  <a:lnTo>
                    <a:pt x="9569" y="82512"/>
                  </a:lnTo>
                  <a:lnTo>
                    <a:pt x="10134" y="93666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1;p24">
              <a:extLst>
                <a:ext uri="{FF2B5EF4-FFF2-40B4-BE49-F238E27FC236}">
                  <a16:creationId xmlns:a16="http://schemas.microsoft.com/office/drawing/2014/main" id="{817A32FD-1B76-1DBF-A95C-4C9B55AF50F2}"/>
                </a:ext>
              </a:extLst>
            </p:cNvPr>
            <p:cNvSpPr/>
            <p:nvPr/>
          </p:nvSpPr>
          <p:spPr>
            <a:xfrm>
              <a:off x="8332887" y="4320120"/>
              <a:ext cx="234982" cy="411132"/>
            </a:xfrm>
            <a:custGeom>
              <a:avLst/>
              <a:gdLst/>
              <a:ahLst/>
              <a:cxnLst/>
              <a:rect l="l" t="t" r="r" b="b"/>
              <a:pathLst>
                <a:path w="10117" h="172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787" y="6836"/>
                  </a:lnTo>
                  <a:lnTo>
                    <a:pt x="3118" y="11812"/>
                  </a:lnTo>
                  <a:lnTo>
                    <a:pt x="3610" y="13652"/>
                  </a:lnTo>
                  <a:lnTo>
                    <a:pt x="3901" y="14655"/>
                  </a:lnTo>
                  <a:lnTo>
                    <a:pt x="3901" y="14655"/>
                  </a:lnTo>
                  <a:lnTo>
                    <a:pt x="3938" y="14764"/>
                  </a:lnTo>
                  <a:lnTo>
                    <a:pt x="4011" y="14892"/>
                  </a:lnTo>
                  <a:lnTo>
                    <a:pt x="4084" y="15019"/>
                  </a:lnTo>
                  <a:lnTo>
                    <a:pt x="4175" y="15129"/>
                  </a:lnTo>
                  <a:lnTo>
                    <a:pt x="4284" y="15238"/>
                  </a:lnTo>
                  <a:lnTo>
                    <a:pt x="4412" y="15348"/>
                  </a:lnTo>
                  <a:lnTo>
                    <a:pt x="4703" y="15566"/>
                  </a:lnTo>
                  <a:lnTo>
                    <a:pt x="5031" y="15785"/>
                  </a:lnTo>
                  <a:lnTo>
                    <a:pt x="5396" y="15985"/>
                  </a:lnTo>
                  <a:lnTo>
                    <a:pt x="5815" y="16168"/>
                  </a:lnTo>
                  <a:lnTo>
                    <a:pt x="6253" y="16350"/>
                  </a:lnTo>
                  <a:lnTo>
                    <a:pt x="6708" y="16514"/>
                  </a:lnTo>
                  <a:lnTo>
                    <a:pt x="7182" y="16660"/>
                  </a:lnTo>
                  <a:lnTo>
                    <a:pt x="7674" y="16806"/>
                  </a:lnTo>
                  <a:lnTo>
                    <a:pt x="8166" y="16915"/>
                  </a:lnTo>
                  <a:lnTo>
                    <a:pt x="8658" y="17024"/>
                  </a:lnTo>
                  <a:lnTo>
                    <a:pt x="9169" y="17115"/>
                  </a:lnTo>
                  <a:lnTo>
                    <a:pt x="9643" y="17170"/>
                  </a:lnTo>
                  <a:lnTo>
                    <a:pt x="10117" y="17225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2;p24">
              <a:extLst>
                <a:ext uri="{FF2B5EF4-FFF2-40B4-BE49-F238E27FC236}">
                  <a16:creationId xmlns:a16="http://schemas.microsoft.com/office/drawing/2014/main" id="{3F63D3CC-C715-F932-8F85-ED68EE021168}"/>
                </a:ext>
              </a:extLst>
            </p:cNvPr>
            <p:cNvSpPr/>
            <p:nvPr/>
          </p:nvSpPr>
          <p:spPr>
            <a:xfrm>
              <a:off x="7699133" y="3050642"/>
              <a:ext cx="1008424" cy="1397801"/>
            </a:xfrm>
            <a:custGeom>
              <a:avLst/>
              <a:gdLst/>
              <a:ahLst/>
              <a:cxnLst/>
              <a:rect l="l" t="t" r="r" b="b"/>
              <a:pathLst>
                <a:path w="43417" h="58563" extrusionOk="0">
                  <a:moveTo>
                    <a:pt x="13470" y="1"/>
                  </a:moveTo>
                  <a:lnTo>
                    <a:pt x="13124" y="19"/>
                  </a:lnTo>
                  <a:lnTo>
                    <a:pt x="12796" y="56"/>
                  </a:lnTo>
                  <a:lnTo>
                    <a:pt x="12468" y="128"/>
                  </a:lnTo>
                  <a:lnTo>
                    <a:pt x="12158" y="201"/>
                  </a:lnTo>
                  <a:lnTo>
                    <a:pt x="11848" y="311"/>
                  </a:lnTo>
                  <a:lnTo>
                    <a:pt x="11556" y="438"/>
                  </a:lnTo>
                  <a:lnTo>
                    <a:pt x="11265" y="584"/>
                  </a:lnTo>
                  <a:lnTo>
                    <a:pt x="10991" y="748"/>
                  </a:lnTo>
                  <a:lnTo>
                    <a:pt x="10718" y="930"/>
                  </a:lnTo>
                  <a:lnTo>
                    <a:pt x="10463" y="1131"/>
                  </a:lnTo>
                  <a:lnTo>
                    <a:pt x="10208" y="1331"/>
                  </a:lnTo>
                  <a:lnTo>
                    <a:pt x="9971" y="1568"/>
                  </a:lnTo>
                  <a:lnTo>
                    <a:pt x="9734" y="1805"/>
                  </a:lnTo>
                  <a:lnTo>
                    <a:pt x="9515" y="2060"/>
                  </a:lnTo>
                  <a:lnTo>
                    <a:pt x="9296" y="2334"/>
                  </a:lnTo>
                  <a:lnTo>
                    <a:pt x="9078" y="2626"/>
                  </a:lnTo>
                  <a:lnTo>
                    <a:pt x="8877" y="2917"/>
                  </a:lnTo>
                  <a:lnTo>
                    <a:pt x="8695" y="3209"/>
                  </a:lnTo>
                  <a:lnTo>
                    <a:pt x="8494" y="3537"/>
                  </a:lnTo>
                  <a:lnTo>
                    <a:pt x="8312" y="3847"/>
                  </a:lnTo>
                  <a:lnTo>
                    <a:pt x="7984" y="4521"/>
                  </a:lnTo>
                  <a:lnTo>
                    <a:pt x="7674" y="5232"/>
                  </a:lnTo>
                  <a:lnTo>
                    <a:pt x="7401" y="5943"/>
                  </a:lnTo>
                  <a:lnTo>
                    <a:pt x="7146" y="6690"/>
                  </a:lnTo>
                  <a:lnTo>
                    <a:pt x="6909" y="7437"/>
                  </a:lnTo>
                  <a:lnTo>
                    <a:pt x="6690" y="8203"/>
                  </a:lnTo>
                  <a:lnTo>
                    <a:pt x="6508" y="8950"/>
                  </a:lnTo>
                  <a:lnTo>
                    <a:pt x="6344" y="9716"/>
                  </a:lnTo>
                  <a:lnTo>
                    <a:pt x="6198" y="10445"/>
                  </a:lnTo>
                  <a:lnTo>
                    <a:pt x="6070" y="11174"/>
                  </a:lnTo>
                  <a:lnTo>
                    <a:pt x="5961" y="11866"/>
                  </a:lnTo>
                  <a:lnTo>
                    <a:pt x="5852" y="12523"/>
                  </a:lnTo>
                  <a:lnTo>
                    <a:pt x="5706" y="13744"/>
                  </a:lnTo>
                  <a:lnTo>
                    <a:pt x="5615" y="14783"/>
                  </a:lnTo>
                  <a:lnTo>
                    <a:pt x="5560" y="15566"/>
                  </a:lnTo>
                  <a:lnTo>
                    <a:pt x="5523" y="16259"/>
                  </a:lnTo>
                  <a:lnTo>
                    <a:pt x="1" y="52621"/>
                  </a:lnTo>
                  <a:lnTo>
                    <a:pt x="39279" y="58563"/>
                  </a:lnTo>
                  <a:lnTo>
                    <a:pt x="42377" y="37967"/>
                  </a:lnTo>
                  <a:lnTo>
                    <a:pt x="42049" y="36527"/>
                  </a:lnTo>
                  <a:lnTo>
                    <a:pt x="41648" y="34905"/>
                  </a:lnTo>
                  <a:lnTo>
                    <a:pt x="41120" y="32863"/>
                  </a:lnTo>
                  <a:lnTo>
                    <a:pt x="40500" y="30530"/>
                  </a:lnTo>
                  <a:lnTo>
                    <a:pt x="39807" y="28015"/>
                  </a:lnTo>
                  <a:lnTo>
                    <a:pt x="39425" y="26739"/>
                  </a:lnTo>
                  <a:lnTo>
                    <a:pt x="39042" y="25463"/>
                  </a:lnTo>
                  <a:lnTo>
                    <a:pt x="38659" y="24206"/>
                  </a:lnTo>
                  <a:lnTo>
                    <a:pt x="38258" y="22985"/>
                  </a:lnTo>
                  <a:lnTo>
                    <a:pt x="38149" y="22675"/>
                  </a:lnTo>
                  <a:lnTo>
                    <a:pt x="38076" y="22365"/>
                  </a:lnTo>
                  <a:lnTo>
                    <a:pt x="38003" y="22037"/>
                  </a:lnTo>
                  <a:lnTo>
                    <a:pt x="37948" y="21690"/>
                  </a:lnTo>
                  <a:lnTo>
                    <a:pt x="37912" y="21326"/>
                  </a:lnTo>
                  <a:lnTo>
                    <a:pt x="37875" y="20980"/>
                  </a:lnTo>
                  <a:lnTo>
                    <a:pt x="37857" y="20597"/>
                  </a:lnTo>
                  <a:lnTo>
                    <a:pt x="37857" y="20214"/>
                  </a:lnTo>
                  <a:lnTo>
                    <a:pt x="37875" y="19430"/>
                  </a:lnTo>
                  <a:lnTo>
                    <a:pt x="37930" y="18610"/>
                  </a:lnTo>
                  <a:lnTo>
                    <a:pt x="38021" y="17754"/>
                  </a:lnTo>
                  <a:lnTo>
                    <a:pt x="38149" y="16879"/>
                  </a:lnTo>
                  <a:lnTo>
                    <a:pt x="38313" y="16004"/>
                  </a:lnTo>
                  <a:lnTo>
                    <a:pt x="38495" y="15111"/>
                  </a:lnTo>
                  <a:lnTo>
                    <a:pt x="38714" y="14199"/>
                  </a:lnTo>
                  <a:lnTo>
                    <a:pt x="38933" y="13288"/>
                  </a:lnTo>
                  <a:lnTo>
                    <a:pt x="39188" y="12377"/>
                  </a:lnTo>
                  <a:lnTo>
                    <a:pt x="39461" y="11465"/>
                  </a:lnTo>
                  <a:lnTo>
                    <a:pt x="39735" y="10572"/>
                  </a:lnTo>
                  <a:lnTo>
                    <a:pt x="40026" y="9697"/>
                  </a:lnTo>
                  <a:lnTo>
                    <a:pt x="40318" y="8841"/>
                  </a:lnTo>
                  <a:lnTo>
                    <a:pt x="40628" y="8002"/>
                  </a:lnTo>
                  <a:lnTo>
                    <a:pt x="41211" y="6398"/>
                  </a:lnTo>
                  <a:lnTo>
                    <a:pt x="41794" y="4959"/>
                  </a:lnTo>
                  <a:lnTo>
                    <a:pt x="42304" y="3701"/>
                  </a:lnTo>
                  <a:lnTo>
                    <a:pt x="42760" y="2662"/>
                  </a:lnTo>
                  <a:lnTo>
                    <a:pt x="43106" y="1860"/>
                  </a:lnTo>
                  <a:lnTo>
                    <a:pt x="43416" y="1186"/>
                  </a:lnTo>
                  <a:lnTo>
                    <a:pt x="32991" y="420"/>
                  </a:lnTo>
                  <a:lnTo>
                    <a:pt x="134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3;p24">
              <a:extLst>
                <a:ext uri="{FF2B5EF4-FFF2-40B4-BE49-F238E27FC236}">
                  <a16:creationId xmlns:a16="http://schemas.microsoft.com/office/drawing/2014/main" id="{FBD15BD5-4109-989F-993D-82DEDEF3C65E}"/>
                </a:ext>
              </a:extLst>
            </p:cNvPr>
            <p:cNvSpPr/>
            <p:nvPr/>
          </p:nvSpPr>
          <p:spPr>
            <a:xfrm>
              <a:off x="7523023" y="3050642"/>
              <a:ext cx="488988" cy="662585"/>
            </a:xfrm>
            <a:custGeom>
              <a:avLst/>
              <a:gdLst/>
              <a:ahLst/>
              <a:cxnLst/>
              <a:rect l="l" t="t" r="r" b="b"/>
              <a:pathLst>
                <a:path w="21053" h="27760" extrusionOk="0">
                  <a:moveTo>
                    <a:pt x="21052" y="1"/>
                  </a:moveTo>
                  <a:lnTo>
                    <a:pt x="18774" y="92"/>
                  </a:lnTo>
                  <a:lnTo>
                    <a:pt x="16769" y="201"/>
                  </a:lnTo>
                  <a:lnTo>
                    <a:pt x="15821" y="256"/>
                  </a:lnTo>
                  <a:lnTo>
                    <a:pt x="15001" y="329"/>
                  </a:lnTo>
                  <a:lnTo>
                    <a:pt x="14600" y="365"/>
                  </a:lnTo>
                  <a:lnTo>
                    <a:pt x="14199" y="420"/>
                  </a:lnTo>
                  <a:lnTo>
                    <a:pt x="13762" y="493"/>
                  </a:lnTo>
                  <a:lnTo>
                    <a:pt x="13306" y="621"/>
                  </a:lnTo>
                  <a:lnTo>
                    <a:pt x="12832" y="785"/>
                  </a:lnTo>
                  <a:lnTo>
                    <a:pt x="12577" y="876"/>
                  </a:lnTo>
                  <a:lnTo>
                    <a:pt x="12322" y="1003"/>
                  </a:lnTo>
                  <a:lnTo>
                    <a:pt x="12067" y="1131"/>
                  </a:lnTo>
                  <a:lnTo>
                    <a:pt x="11793" y="1295"/>
                  </a:lnTo>
                  <a:lnTo>
                    <a:pt x="11520" y="1459"/>
                  </a:lnTo>
                  <a:lnTo>
                    <a:pt x="11228" y="1660"/>
                  </a:lnTo>
                  <a:lnTo>
                    <a:pt x="10955" y="1878"/>
                  </a:lnTo>
                  <a:lnTo>
                    <a:pt x="10645" y="2115"/>
                  </a:lnTo>
                  <a:lnTo>
                    <a:pt x="10353" y="2389"/>
                  </a:lnTo>
                  <a:lnTo>
                    <a:pt x="10043" y="2680"/>
                  </a:lnTo>
                  <a:lnTo>
                    <a:pt x="9734" y="2990"/>
                  </a:lnTo>
                  <a:lnTo>
                    <a:pt x="9406" y="3336"/>
                  </a:lnTo>
                  <a:lnTo>
                    <a:pt x="9077" y="3719"/>
                  </a:lnTo>
                  <a:lnTo>
                    <a:pt x="8749" y="4138"/>
                  </a:lnTo>
                  <a:lnTo>
                    <a:pt x="8421" y="4576"/>
                  </a:lnTo>
                  <a:lnTo>
                    <a:pt x="8075" y="5050"/>
                  </a:lnTo>
                  <a:lnTo>
                    <a:pt x="7710" y="5560"/>
                  </a:lnTo>
                  <a:lnTo>
                    <a:pt x="7364" y="6107"/>
                  </a:lnTo>
                  <a:lnTo>
                    <a:pt x="7000" y="6690"/>
                  </a:lnTo>
                  <a:lnTo>
                    <a:pt x="6617" y="7310"/>
                  </a:lnTo>
                  <a:lnTo>
                    <a:pt x="6252" y="7984"/>
                  </a:lnTo>
                  <a:lnTo>
                    <a:pt x="5870" y="8677"/>
                  </a:lnTo>
                  <a:lnTo>
                    <a:pt x="5122" y="10098"/>
                  </a:lnTo>
                  <a:lnTo>
                    <a:pt x="4430" y="11465"/>
                  </a:lnTo>
                  <a:lnTo>
                    <a:pt x="3792" y="12778"/>
                  </a:lnTo>
                  <a:lnTo>
                    <a:pt x="3209" y="13999"/>
                  </a:lnTo>
                  <a:lnTo>
                    <a:pt x="2662" y="15147"/>
                  </a:lnTo>
                  <a:lnTo>
                    <a:pt x="2188" y="16241"/>
                  </a:lnTo>
                  <a:lnTo>
                    <a:pt x="1769" y="17225"/>
                  </a:lnTo>
                  <a:lnTo>
                    <a:pt x="1386" y="18136"/>
                  </a:lnTo>
                  <a:lnTo>
                    <a:pt x="766" y="19686"/>
                  </a:lnTo>
                  <a:lnTo>
                    <a:pt x="329" y="20816"/>
                  </a:lnTo>
                  <a:lnTo>
                    <a:pt x="92" y="21526"/>
                  </a:lnTo>
                  <a:lnTo>
                    <a:pt x="1" y="21782"/>
                  </a:lnTo>
                  <a:lnTo>
                    <a:pt x="238" y="22055"/>
                  </a:lnTo>
                  <a:lnTo>
                    <a:pt x="529" y="22383"/>
                  </a:lnTo>
                  <a:lnTo>
                    <a:pt x="912" y="22784"/>
                  </a:lnTo>
                  <a:lnTo>
                    <a:pt x="1404" y="23276"/>
                  </a:lnTo>
                  <a:lnTo>
                    <a:pt x="1987" y="23823"/>
                  </a:lnTo>
                  <a:lnTo>
                    <a:pt x="2644" y="24388"/>
                  </a:lnTo>
                  <a:lnTo>
                    <a:pt x="3008" y="24680"/>
                  </a:lnTo>
                  <a:lnTo>
                    <a:pt x="3391" y="24971"/>
                  </a:lnTo>
                  <a:lnTo>
                    <a:pt x="3792" y="25263"/>
                  </a:lnTo>
                  <a:lnTo>
                    <a:pt x="4211" y="25554"/>
                  </a:lnTo>
                  <a:lnTo>
                    <a:pt x="4667" y="25828"/>
                  </a:lnTo>
                  <a:lnTo>
                    <a:pt x="5122" y="26101"/>
                  </a:lnTo>
                  <a:lnTo>
                    <a:pt x="5578" y="26356"/>
                  </a:lnTo>
                  <a:lnTo>
                    <a:pt x="6070" y="26612"/>
                  </a:lnTo>
                  <a:lnTo>
                    <a:pt x="6580" y="26830"/>
                  </a:lnTo>
                  <a:lnTo>
                    <a:pt x="7091" y="27049"/>
                  </a:lnTo>
                  <a:lnTo>
                    <a:pt x="7619" y="27231"/>
                  </a:lnTo>
                  <a:lnTo>
                    <a:pt x="8166" y="27395"/>
                  </a:lnTo>
                  <a:lnTo>
                    <a:pt x="8713" y="27523"/>
                  </a:lnTo>
                  <a:lnTo>
                    <a:pt x="9278" y="27632"/>
                  </a:lnTo>
                  <a:lnTo>
                    <a:pt x="9861" y="27705"/>
                  </a:lnTo>
                  <a:lnTo>
                    <a:pt x="10444" y="27760"/>
                  </a:lnTo>
                  <a:lnTo>
                    <a:pt x="11028" y="27760"/>
                  </a:lnTo>
                  <a:lnTo>
                    <a:pt x="11629" y="27723"/>
                  </a:lnTo>
                  <a:lnTo>
                    <a:pt x="12085" y="25664"/>
                  </a:lnTo>
                  <a:lnTo>
                    <a:pt x="13124" y="20943"/>
                  </a:lnTo>
                  <a:lnTo>
                    <a:pt x="13743" y="18246"/>
                  </a:lnTo>
                  <a:lnTo>
                    <a:pt x="14363" y="15694"/>
                  </a:lnTo>
                  <a:lnTo>
                    <a:pt x="14637" y="14546"/>
                  </a:lnTo>
                  <a:lnTo>
                    <a:pt x="14910" y="13525"/>
                  </a:lnTo>
                  <a:lnTo>
                    <a:pt x="15147" y="12687"/>
                  </a:lnTo>
                  <a:lnTo>
                    <a:pt x="15329" y="12049"/>
                  </a:lnTo>
                  <a:lnTo>
                    <a:pt x="15438" y="11775"/>
                  </a:lnTo>
                  <a:lnTo>
                    <a:pt x="15566" y="11502"/>
                  </a:lnTo>
                  <a:lnTo>
                    <a:pt x="15694" y="11247"/>
                  </a:lnTo>
                  <a:lnTo>
                    <a:pt x="15858" y="10973"/>
                  </a:lnTo>
                  <a:lnTo>
                    <a:pt x="16040" y="10700"/>
                  </a:lnTo>
                  <a:lnTo>
                    <a:pt x="16222" y="10426"/>
                  </a:lnTo>
                  <a:lnTo>
                    <a:pt x="16641" y="9861"/>
                  </a:lnTo>
                  <a:lnTo>
                    <a:pt x="17589" y="8658"/>
                  </a:lnTo>
                  <a:lnTo>
                    <a:pt x="18100" y="8021"/>
                  </a:lnTo>
                  <a:lnTo>
                    <a:pt x="18592" y="7346"/>
                  </a:lnTo>
                  <a:lnTo>
                    <a:pt x="19084" y="6635"/>
                  </a:lnTo>
                  <a:lnTo>
                    <a:pt x="19321" y="6253"/>
                  </a:lnTo>
                  <a:lnTo>
                    <a:pt x="19539" y="5870"/>
                  </a:lnTo>
                  <a:lnTo>
                    <a:pt x="19758" y="5469"/>
                  </a:lnTo>
                  <a:lnTo>
                    <a:pt x="19977" y="5050"/>
                  </a:lnTo>
                  <a:lnTo>
                    <a:pt x="20159" y="4612"/>
                  </a:lnTo>
                  <a:lnTo>
                    <a:pt x="20341" y="4175"/>
                  </a:lnTo>
                  <a:lnTo>
                    <a:pt x="20505" y="3719"/>
                  </a:lnTo>
                  <a:lnTo>
                    <a:pt x="20651" y="3245"/>
                  </a:lnTo>
                  <a:lnTo>
                    <a:pt x="20779" y="2735"/>
                  </a:lnTo>
                  <a:lnTo>
                    <a:pt x="20888" y="2225"/>
                  </a:lnTo>
                  <a:lnTo>
                    <a:pt x="20961" y="1696"/>
                  </a:lnTo>
                  <a:lnTo>
                    <a:pt x="21016" y="1149"/>
                  </a:lnTo>
                  <a:lnTo>
                    <a:pt x="21052" y="584"/>
                  </a:lnTo>
                  <a:lnTo>
                    <a:pt x="210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4;p24">
              <a:extLst>
                <a:ext uri="{FF2B5EF4-FFF2-40B4-BE49-F238E27FC236}">
                  <a16:creationId xmlns:a16="http://schemas.microsoft.com/office/drawing/2014/main" id="{692FD443-D0C2-686E-F7C1-74845DF1D00F}"/>
                </a:ext>
              </a:extLst>
            </p:cNvPr>
            <p:cNvSpPr/>
            <p:nvPr/>
          </p:nvSpPr>
          <p:spPr>
            <a:xfrm>
              <a:off x="8507322" y="3078927"/>
              <a:ext cx="350534" cy="752640"/>
            </a:xfrm>
            <a:custGeom>
              <a:avLst/>
              <a:gdLst/>
              <a:ahLst/>
              <a:cxnLst/>
              <a:rect l="l" t="t" r="r" b="b"/>
              <a:pathLst>
                <a:path w="15092" h="31533" extrusionOk="0">
                  <a:moveTo>
                    <a:pt x="8621" y="1"/>
                  </a:moveTo>
                  <a:lnTo>
                    <a:pt x="8494" y="55"/>
                  </a:lnTo>
                  <a:lnTo>
                    <a:pt x="8384" y="146"/>
                  </a:lnTo>
                  <a:lnTo>
                    <a:pt x="8257" y="238"/>
                  </a:lnTo>
                  <a:lnTo>
                    <a:pt x="8129" y="347"/>
                  </a:lnTo>
                  <a:lnTo>
                    <a:pt x="7892" y="620"/>
                  </a:lnTo>
                  <a:lnTo>
                    <a:pt x="7637" y="948"/>
                  </a:lnTo>
                  <a:lnTo>
                    <a:pt x="7400" y="1349"/>
                  </a:lnTo>
                  <a:lnTo>
                    <a:pt x="7145" y="1787"/>
                  </a:lnTo>
                  <a:lnTo>
                    <a:pt x="6908" y="2279"/>
                  </a:lnTo>
                  <a:lnTo>
                    <a:pt x="6653" y="2808"/>
                  </a:lnTo>
                  <a:lnTo>
                    <a:pt x="6416" y="3373"/>
                  </a:lnTo>
                  <a:lnTo>
                    <a:pt x="6161" y="3974"/>
                  </a:lnTo>
                  <a:lnTo>
                    <a:pt x="5687" y="5232"/>
                  </a:lnTo>
                  <a:lnTo>
                    <a:pt x="5213" y="6562"/>
                  </a:lnTo>
                  <a:lnTo>
                    <a:pt x="4739" y="7929"/>
                  </a:lnTo>
                  <a:lnTo>
                    <a:pt x="4192" y="9642"/>
                  </a:lnTo>
                  <a:lnTo>
                    <a:pt x="3500" y="11884"/>
                  </a:lnTo>
                  <a:lnTo>
                    <a:pt x="1932" y="17042"/>
                  </a:lnTo>
                  <a:lnTo>
                    <a:pt x="583" y="21526"/>
                  </a:lnTo>
                  <a:lnTo>
                    <a:pt x="0" y="23440"/>
                  </a:lnTo>
                  <a:lnTo>
                    <a:pt x="675" y="23677"/>
                  </a:lnTo>
                  <a:lnTo>
                    <a:pt x="1312" y="23932"/>
                  </a:lnTo>
                  <a:lnTo>
                    <a:pt x="1950" y="24205"/>
                  </a:lnTo>
                  <a:lnTo>
                    <a:pt x="2552" y="24497"/>
                  </a:lnTo>
                  <a:lnTo>
                    <a:pt x="3117" y="24807"/>
                  </a:lnTo>
                  <a:lnTo>
                    <a:pt x="3682" y="25117"/>
                  </a:lnTo>
                  <a:lnTo>
                    <a:pt x="4210" y="25427"/>
                  </a:lnTo>
                  <a:lnTo>
                    <a:pt x="4739" y="25755"/>
                  </a:lnTo>
                  <a:lnTo>
                    <a:pt x="5231" y="26083"/>
                  </a:lnTo>
                  <a:lnTo>
                    <a:pt x="5687" y="26411"/>
                  </a:lnTo>
                  <a:lnTo>
                    <a:pt x="6142" y="26757"/>
                  </a:lnTo>
                  <a:lnTo>
                    <a:pt x="6562" y="27085"/>
                  </a:lnTo>
                  <a:lnTo>
                    <a:pt x="6981" y="27432"/>
                  </a:lnTo>
                  <a:lnTo>
                    <a:pt x="7364" y="27760"/>
                  </a:lnTo>
                  <a:lnTo>
                    <a:pt x="8056" y="28416"/>
                  </a:lnTo>
                  <a:lnTo>
                    <a:pt x="8676" y="29054"/>
                  </a:lnTo>
                  <a:lnTo>
                    <a:pt x="9223" y="29637"/>
                  </a:lnTo>
                  <a:lnTo>
                    <a:pt x="9678" y="30165"/>
                  </a:lnTo>
                  <a:lnTo>
                    <a:pt x="10043" y="30621"/>
                  </a:lnTo>
                  <a:lnTo>
                    <a:pt x="10316" y="31004"/>
                  </a:lnTo>
                  <a:lnTo>
                    <a:pt x="10535" y="31277"/>
                  </a:lnTo>
                  <a:lnTo>
                    <a:pt x="10699" y="31532"/>
                  </a:lnTo>
                  <a:lnTo>
                    <a:pt x="10936" y="30548"/>
                  </a:lnTo>
                  <a:lnTo>
                    <a:pt x="11556" y="27924"/>
                  </a:lnTo>
                  <a:lnTo>
                    <a:pt x="11957" y="26156"/>
                  </a:lnTo>
                  <a:lnTo>
                    <a:pt x="12412" y="24151"/>
                  </a:lnTo>
                  <a:lnTo>
                    <a:pt x="12868" y="21982"/>
                  </a:lnTo>
                  <a:lnTo>
                    <a:pt x="13342" y="19703"/>
                  </a:lnTo>
                  <a:lnTo>
                    <a:pt x="13779" y="17370"/>
                  </a:lnTo>
                  <a:lnTo>
                    <a:pt x="14199" y="15056"/>
                  </a:lnTo>
                  <a:lnTo>
                    <a:pt x="14381" y="13926"/>
                  </a:lnTo>
                  <a:lnTo>
                    <a:pt x="14545" y="12814"/>
                  </a:lnTo>
                  <a:lnTo>
                    <a:pt x="14709" y="11738"/>
                  </a:lnTo>
                  <a:lnTo>
                    <a:pt x="14836" y="10700"/>
                  </a:lnTo>
                  <a:lnTo>
                    <a:pt x="14946" y="9715"/>
                  </a:lnTo>
                  <a:lnTo>
                    <a:pt x="15019" y="8804"/>
                  </a:lnTo>
                  <a:lnTo>
                    <a:pt x="15073" y="7929"/>
                  </a:lnTo>
                  <a:lnTo>
                    <a:pt x="15092" y="7145"/>
                  </a:lnTo>
                  <a:lnTo>
                    <a:pt x="15073" y="6416"/>
                  </a:lnTo>
                  <a:lnTo>
                    <a:pt x="15037" y="5797"/>
                  </a:lnTo>
                  <a:lnTo>
                    <a:pt x="15000" y="5523"/>
                  </a:lnTo>
                  <a:lnTo>
                    <a:pt x="14946" y="5268"/>
                  </a:lnTo>
                  <a:lnTo>
                    <a:pt x="14891" y="5031"/>
                  </a:lnTo>
                  <a:lnTo>
                    <a:pt x="14818" y="4831"/>
                  </a:lnTo>
                  <a:lnTo>
                    <a:pt x="14672" y="4466"/>
                  </a:lnTo>
                  <a:lnTo>
                    <a:pt x="14508" y="4102"/>
                  </a:lnTo>
                  <a:lnTo>
                    <a:pt x="14308" y="3774"/>
                  </a:lnTo>
                  <a:lnTo>
                    <a:pt x="14107" y="3464"/>
                  </a:lnTo>
                  <a:lnTo>
                    <a:pt x="13907" y="3154"/>
                  </a:lnTo>
                  <a:lnTo>
                    <a:pt x="13670" y="2880"/>
                  </a:lnTo>
                  <a:lnTo>
                    <a:pt x="13451" y="2607"/>
                  </a:lnTo>
                  <a:lnTo>
                    <a:pt x="13196" y="2370"/>
                  </a:lnTo>
                  <a:lnTo>
                    <a:pt x="12959" y="2133"/>
                  </a:lnTo>
                  <a:lnTo>
                    <a:pt x="12704" y="1914"/>
                  </a:lnTo>
                  <a:lnTo>
                    <a:pt x="12449" y="1714"/>
                  </a:lnTo>
                  <a:lnTo>
                    <a:pt x="12175" y="1513"/>
                  </a:lnTo>
                  <a:lnTo>
                    <a:pt x="11920" y="1349"/>
                  </a:lnTo>
                  <a:lnTo>
                    <a:pt x="11665" y="1185"/>
                  </a:lnTo>
                  <a:lnTo>
                    <a:pt x="11136" y="894"/>
                  </a:lnTo>
                  <a:lnTo>
                    <a:pt x="10644" y="657"/>
                  </a:lnTo>
                  <a:lnTo>
                    <a:pt x="10170" y="456"/>
                  </a:lnTo>
                  <a:lnTo>
                    <a:pt x="9751" y="310"/>
                  </a:lnTo>
                  <a:lnTo>
                    <a:pt x="9369" y="183"/>
                  </a:lnTo>
                  <a:lnTo>
                    <a:pt x="9059" y="110"/>
                  </a:lnTo>
                  <a:lnTo>
                    <a:pt x="8822" y="37"/>
                  </a:lnTo>
                  <a:lnTo>
                    <a:pt x="86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5;p24">
              <a:extLst>
                <a:ext uri="{FF2B5EF4-FFF2-40B4-BE49-F238E27FC236}">
                  <a16:creationId xmlns:a16="http://schemas.microsoft.com/office/drawing/2014/main" id="{F57903FD-A8E0-709F-AE14-12F3C49A13D3}"/>
                </a:ext>
              </a:extLst>
            </p:cNvPr>
            <p:cNvSpPr/>
            <p:nvPr/>
          </p:nvSpPr>
          <p:spPr>
            <a:xfrm>
              <a:off x="7749094" y="3463506"/>
              <a:ext cx="1007565" cy="573413"/>
            </a:xfrm>
            <a:custGeom>
              <a:avLst/>
              <a:gdLst/>
              <a:ahLst/>
              <a:cxnLst/>
              <a:rect l="l" t="t" r="r" b="b"/>
              <a:pathLst>
                <a:path w="43380" h="24024" extrusionOk="0">
                  <a:moveTo>
                    <a:pt x="13707" y="1"/>
                  </a:moveTo>
                  <a:lnTo>
                    <a:pt x="13506" y="19"/>
                  </a:lnTo>
                  <a:lnTo>
                    <a:pt x="13269" y="37"/>
                  </a:lnTo>
                  <a:lnTo>
                    <a:pt x="12996" y="92"/>
                  </a:lnTo>
                  <a:lnTo>
                    <a:pt x="12686" y="165"/>
                  </a:lnTo>
                  <a:lnTo>
                    <a:pt x="11975" y="365"/>
                  </a:lnTo>
                  <a:lnTo>
                    <a:pt x="11137" y="602"/>
                  </a:lnTo>
                  <a:lnTo>
                    <a:pt x="10207" y="912"/>
                  </a:lnTo>
                  <a:lnTo>
                    <a:pt x="9205" y="1258"/>
                  </a:lnTo>
                  <a:lnTo>
                    <a:pt x="7072" y="2024"/>
                  </a:lnTo>
                  <a:lnTo>
                    <a:pt x="4904" y="2826"/>
                  </a:lnTo>
                  <a:lnTo>
                    <a:pt x="2899" y="3591"/>
                  </a:lnTo>
                  <a:lnTo>
                    <a:pt x="1204" y="4248"/>
                  </a:lnTo>
                  <a:lnTo>
                    <a:pt x="1" y="4703"/>
                  </a:lnTo>
                  <a:lnTo>
                    <a:pt x="19" y="4758"/>
                  </a:lnTo>
                  <a:lnTo>
                    <a:pt x="74" y="4922"/>
                  </a:lnTo>
                  <a:lnTo>
                    <a:pt x="128" y="5013"/>
                  </a:lnTo>
                  <a:lnTo>
                    <a:pt x="201" y="5141"/>
                  </a:lnTo>
                  <a:lnTo>
                    <a:pt x="292" y="5250"/>
                  </a:lnTo>
                  <a:lnTo>
                    <a:pt x="402" y="5378"/>
                  </a:lnTo>
                  <a:lnTo>
                    <a:pt x="529" y="5487"/>
                  </a:lnTo>
                  <a:lnTo>
                    <a:pt x="693" y="5596"/>
                  </a:lnTo>
                  <a:lnTo>
                    <a:pt x="894" y="5706"/>
                  </a:lnTo>
                  <a:lnTo>
                    <a:pt x="1112" y="5779"/>
                  </a:lnTo>
                  <a:lnTo>
                    <a:pt x="1386" y="5833"/>
                  </a:lnTo>
                  <a:lnTo>
                    <a:pt x="1677" y="5852"/>
                  </a:lnTo>
                  <a:lnTo>
                    <a:pt x="2024" y="5852"/>
                  </a:lnTo>
                  <a:lnTo>
                    <a:pt x="2406" y="5815"/>
                  </a:lnTo>
                  <a:lnTo>
                    <a:pt x="3227" y="5669"/>
                  </a:lnTo>
                  <a:lnTo>
                    <a:pt x="4047" y="5505"/>
                  </a:lnTo>
                  <a:lnTo>
                    <a:pt x="4849" y="5323"/>
                  </a:lnTo>
                  <a:lnTo>
                    <a:pt x="5596" y="5141"/>
                  </a:lnTo>
                  <a:lnTo>
                    <a:pt x="6726" y="4831"/>
                  </a:lnTo>
                  <a:lnTo>
                    <a:pt x="7182" y="4703"/>
                  </a:lnTo>
                  <a:lnTo>
                    <a:pt x="7236" y="4940"/>
                  </a:lnTo>
                  <a:lnTo>
                    <a:pt x="7401" y="5560"/>
                  </a:lnTo>
                  <a:lnTo>
                    <a:pt x="7528" y="5997"/>
                  </a:lnTo>
                  <a:lnTo>
                    <a:pt x="7692" y="6471"/>
                  </a:lnTo>
                  <a:lnTo>
                    <a:pt x="7874" y="6982"/>
                  </a:lnTo>
                  <a:lnTo>
                    <a:pt x="8111" y="7510"/>
                  </a:lnTo>
                  <a:lnTo>
                    <a:pt x="8348" y="8039"/>
                  </a:lnTo>
                  <a:lnTo>
                    <a:pt x="8640" y="8567"/>
                  </a:lnTo>
                  <a:lnTo>
                    <a:pt x="8786" y="8822"/>
                  </a:lnTo>
                  <a:lnTo>
                    <a:pt x="8950" y="9078"/>
                  </a:lnTo>
                  <a:lnTo>
                    <a:pt x="9114" y="9315"/>
                  </a:lnTo>
                  <a:lnTo>
                    <a:pt x="9296" y="9533"/>
                  </a:lnTo>
                  <a:lnTo>
                    <a:pt x="9478" y="9752"/>
                  </a:lnTo>
                  <a:lnTo>
                    <a:pt x="9679" y="9953"/>
                  </a:lnTo>
                  <a:lnTo>
                    <a:pt x="9879" y="10117"/>
                  </a:lnTo>
                  <a:lnTo>
                    <a:pt x="10080" y="10281"/>
                  </a:lnTo>
                  <a:lnTo>
                    <a:pt x="10299" y="10408"/>
                  </a:lnTo>
                  <a:lnTo>
                    <a:pt x="10517" y="10536"/>
                  </a:lnTo>
                  <a:lnTo>
                    <a:pt x="10754" y="10609"/>
                  </a:lnTo>
                  <a:lnTo>
                    <a:pt x="10991" y="10682"/>
                  </a:lnTo>
                  <a:lnTo>
                    <a:pt x="11520" y="10791"/>
                  </a:lnTo>
                  <a:lnTo>
                    <a:pt x="12048" y="10937"/>
                  </a:lnTo>
                  <a:lnTo>
                    <a:pt x="12613" y="11119"/>
                  </a:lnTo>
                  <a:lnTo>
                    <a:pt x="13197" y="11338"/>
                  </a:lnTo>
                  <a:lnTo>
                    <a:pt x="13780" y="11575"/>
                  </a:lnTo>
                  <a:lnTo>
                    <a:pt x="14345" y="11812"/>
                  </a:lnTo>
                  <a:lnTo>
                    <a:pt x="15457" y="12322"/>
                  </a:lnTo>
                  <a:lnTo>
                    <a:pt x="16423" y="12814"/>
                  </a:lnTo>
                  <a:lnTo>
                    <a:pt x="17225" y="13233"/>
                  </a:lnTo>
                  <a:lnTo>
                    <a:pt x="17935" y="13616"/>
                  </a:lnTo>
                  <a:lnTo>
                    <a:pt x="19667" y="14819"/>
                  </a:lnTo>
                  <a:lnTo>
                    <a:pt x="23659" y="17571"/>
                  </a:lnTo>
                  <a:lnTo>
                    <a:pt x="28142" y="20615"/>
                  </a:lnTo>
                  <a:lnTo>
                    <a:pt x="30001" y="21854"/>
                  </a:lnTo>
                  <a:lnTo>
                    <a:pt x="31314" y="22693"/>
                  </a:lnTo>
                  <a:lnTo>
                    <a:pt x="31551" y="22839"/>
                  </a:lnTo>
                  <a:lnTo>
                    <a:pt x="31824" y="22984"/>
                  </a:lnTo>
                  <a:lnTo>
                    <a:pt x="32097" y="23112"/>
                  </a:lnTo>
                  <a:lnTo>
                    <a:pt x="32389" y="23240"/>
                  </a:lnTo>
                  <a:lnTo>
                    <a:pt x="32699" y="23367"/>
                  </a:lnTo>
                  <a:lnTo>
                    <a:pt x="33009" y="23477"/>
                  </a:lnTo>
                  <a:lnTo>
                    <a:pt x="33337" y="23568"/>
                  </a:lnTo>
                  <a:lnTo>
                    <a:pt x="33683" y="23659"/>
                  </a:lnTo>
                  <a:lnTo>
                    <a:pt x="34029" y="23750"/>
                  </a:lnTo>
                  <a:lnTo>
                    <a:pt x="34376" y="23823"/>
                  </a:lnTo>
                  <a:lnTo>
                    <a:pt x="34740" y="23878"/>
                  </a:lnTo>
                  <a:lnTo>
                    <a:pt x="35086" y="23932"/>
                  </a:lnTo>
                  <a:lnTo>
                    <a:pt x="35451" y="23969"/>
                  </a:lnTo>
                  <a:lnTo>
                    <a:pt x="35834" y="24005"/>
                  </a:lnTo>
                  <a:lnTo>
                    <a:pt x="36198" y="24005"/>
                  </a:lnTo>
                  <a:lnTo>
                    <a:pt x="36563" y="24023"/>
                  </a:lnTo>
                  <a:lnTo>
                    <a:pt x="36946" y="24005"/>
                  </a:lnTo>
                  <a:lnTo>
                    <a:pt x="37310" y="23987"/>
                  </a:lnTo>
                  <a:lnTo>
                    <a:pt x="37675" y="23950"/>
                  </a:lnTo>
                  <a:lnTo>
                    <a:pt x="38021" y="23896"/>
                  </a:lnTo>
                  <a:lnTo>
                    <a:pt x="38385" y="23823"/>
                  </a:lnTo>
                  <a:lnTo>
                    <a:pt x="38732" y="23750"/>
                  </a:lnTo>
                  <a:lnTo>
                    <a:pt x="39060" y="23641"/>
                  </a:lnTo>
                  <a:lnTo>
                    <a:pt x="39406" y="23531"/>
                  </a:lnTo>
                  <a:lnTo>
                    <a:pt x="39716" y="23404"/>
                  </a:lnTo>
                  <a:lnTo>
                    <a:pt x="40026" y="23258"/>
                  </a:lnTo>
                  <a:lnTo>
                    <a:pt x="40317" y="23094"/>
                  </a:lnTo>
                  <a:lnTo>
                    <a:pt x="40609" y="22912"/>
                  </a:lnTo>
                  <a:lnTo>
                    <a:pt x="40882" y="22693"/>
                  </a:lnTo>
                  <a:lnTo>
                    <a:pt x="41138" y="22474"/>
                  </a:lnTo>
                  <a:lnTo>
                    <a:pt x="41375" y="22237"/>
                  </a:lnTo>
                  <a:lnTo>
                    <a:pt x="41593" y="21982"/>
                  </a:lnTo>
                  <a:lnTo>
                    <a:pt x="41794" y="21709"/>
                  </a:lnTo>
                  <a:lnTo>
                    <a:pt x="41976" y="21417"/>
                  </a:lnTo>
                  <a:lnTo>
                    <a:pt x="42140" y="21125"/>
                  </a:lnTo>
                  <a:lnTo>
                    <a:pt x="42304" y="20834"/>
                  </a:lnTo>
                  <a:lnTo>
                    <a:pt x="42450" y="20524"/>
                  </a:lnTo>
                  <a:lnTo>
                    <a:pt x="42578" y="20214"/>
                  </a:lnTo>
                  <a:lnTo>
                    <a:pt x="42687" y="19886"/>
                  </a:lnTo>
                  <a:lnTo>
                    <a:pt x="42796" y="19558"/>
                  </a:lnTo>
                  <a:lnTo>
                    <a:pt x="42979" y="18920"/>
                  </a:lnTo>
                  <a:lnTo>
                    <a:pt x="43124" y="18282"/>
                  </a:lnTo>
                  <a:lnTo>
                    <a:pt x="43234" y="17644"/>
                  </a:lnTo>
                  <a:lnTo>
                    <a:pt x="43307" y="17043"/>
                  </a:lnTo>
                  <a:lnTo>
                    <a:pt x="43343" y="16478"/>
                  </a:lnTo>
                  <a:lnTo>
                    <a:pt x="43380" y="15949"/>
                  </a:lnTo>
                  <a:lnTo>
                    <a:pt x="43380" y="15475"/>
                  </a:lnTo>
                  <a:lnTo>
                    <a:pt x="43380" y="15056"/>
                  </a:lnTo>
                  <a:lnTo>
                    <a:pt x="43361" y="14473"/>
                  </a:lnTo>
                  <a:lnTo>
                    <a:pt x="43343" y="14254"/>
                  </a:lnTo>
                  <a:lnTo>
                    <a:pt x="43215" y="14053"/>
                  </a:lnTo>
                  <a:lnTo>
                    <a:pt x="43051" y="13817"/>
                  </a:lnTo>
                  <a:lnTo>
                    <a:pt x="42833" y="13488"/>
                  </a:lnTo>
                  <a:lnTo>
                    <a:pt x="42523" y="13106"/>
                  </a:lnTo>
                  <a:lnTo>
                    <a:pt x="42140" y="12650"/>
                  </a:lnTo>
                  <a:lnTo>
                    <a:pt x="41684" y="12140"/>
                  </a:lnTo>
                  <a:lnTo>
                    <a:pt x="41156" y="11593"/>
                  </a:lnTo>
                  <a:lnTo>
                    <a:pt x="40518" y="11010"/>
                  </a:lnTo>
                  <a:lnTo>
                    <a:pt x="40172" y="10700"/>
                  </a:lnTo>
                  <a:lnTo>
                    <a:pt x="39807" y="10408"/>
                  </a:lnTo>
                  <a:lnTo>
                    <a:pt x="39406" y="10098"/>
                  </a:lnTo>
                  <a:lnTo>
                    <a:pt x="39005" y="9770"/>
                  </a:lnTo>
                  <a:lnTo>
                    <a:pt x="38568" y="9460"/>
                  </a:lnTo>
                  <a:lnTo>
                    <a:pt x="38094" y="9151"/>
                  </a:lnTo>
                  <a:lnTo>
                    <a:pt x="37602" y="8841"/>
                  </a:lnTo>
                  <a:lnTo>
                    <a:pt x="37091" y="8531"/>
                  </a:lnTo>
                  <a:lnTo>
                    <a:pt x="36563" y="8221"/>
                  </a:lnTo>
                  <a:lnTo>
                    <a:pt x="35998" y="7911"/>
                  </a:lnTo>
                  <a:lnTo>
                    <a:pt x="35396" y="7620"/>
                  </a:lnTo>
                  <a:lnTo>
                    <a:pt x="34777" y="7328"/>
                  </a:lnTo>
                  <a:lnTo>
                    <a:pt x="34139" y="7036"/>
                  </a:lnTo>
                  <a:lnTo>
                    <a:pt x="33464" y="6763"/>
                  </a:lnTo>
                  <a:lnTo>
                    <a:pt x="30657" y="5688"/>
                  </a:lnTo>
                  <a:lnTo>
                    <a:pt x="27814" y="4630"/>
                  </a:lnTo>
                  <a:lnTo>
                    <a:pt x="25044" y="3628"/>
                  </a:lnTo>
                  <a:lnTo>
                    <a:pt x="22456" y="2698"/>
                  </a:lnTo>
                  <a:lnTo>
                    <a:pt x="18282" y="1222"/>
                  </a:lnTo>
                  <a:lnTo>
                    <a:pt x="16186" y="475"/>
                  </a:lnTo>
                  <a:lnTo>
                    <a:pt x="15511" y="238"/>
                  </a:lnTo>
                  <a:lnTo>
                    <a:pt x="15238" y="147"/>
                  </a:lnTo>
                  <a:lnTo>
                    <a:pt x="14965" y="92"/>
                  </a:lnTo>
                  <a:lnTo>
                    <a:pt x="14709" y="37"/>
                  </a:lnTo>
                  <a:lnTo>
                    <a:pt x="14418" y="19"/>
                  </a:lnTo>
                  <a:lnTo>
                    <a:pt x="14090" y="1"/>
                  </a:lnTo>
                  <a:close/>
                </a:path>
              </a:pathLst>
            </a:custGeom>
            <a:solidFill>
              <a:srgbClr val="CF7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6;p24">
              <a:extLst>
                <a:ext uri="{FF2B5EF4-FFF2-40B4-BE49-F238E27FC236}">
                  <a16:creationId xmlns:a16="http://schemas.microsoft.com/office/drawing/2014/main" id="{F47084D2-8B76-79E5-62BE-453EBCC4A174}"/>
                </a:ext>
              </a:extLst>
            </p:cNvPr>
            <p:cNvSpPr/>
            <p:nvPr/>
          </p:nvSpPr>
          <p:spPr>
            <a:xfrm>
              <a:off x="7895564" y="3559650"/>
              <a:ext cx="210013" cy="227561"/>
            </a:xfrm>
            <a:custGeom>
              <a:avLst/>
              <a:gdLst/>
              <a:ahLst/>
              <a:cxnLst/>
              <a:rect l="l" t="t" r="r" b="b"/>
              <a:pathLst>
                <a:path w="9042" h="9534" extrusionOk="0">
                  <a:moveTo>
                    <a:pt x="3263" y="1"/>
                  </a:moveTo>
                  <a:lnTo>
                    <a:pt x="2990" y="37"/>
                  </a:lnTo>
                  <a:lnTo>
                    <a:pt x="2717" y="74"/>
                  </a:lnTo>
                  <a:lnTo>
                    <a:pt x="2425" y="128"/>
                  </a:lnTo>
                  <a:lnTo>
                    <a:pt x="2133" y="201"/>
                  </a:lnTo>
                  <a:lnTo>
                    <a:pt x="1824" y="293"/>
                  </a:lnTo>
                  <a:lnTo>
                    <a:pt x="1514" y="402"/>
                  </a:lnTo>
                  <a:lnTo>
                    <a:pt x="1204" y="529"/>
                  </a:lnTo>
                  <a:lnTo>
                    <a:pt x="876" y="675"/>
                  </a:lnTo>
                  <a:lnTo>
                    <a:pt x="1" y="985"/>
                  </a:lnTo>
                  <a:lnTo>
                    <a:pt x="220" y="3263"/>
                  </a:lnTo>
                  <a:lnTo>
                    <a:pt x="438" y="5159"/>
                  </a:lnTo>
                  <a:lnTo>
                    <a:pt x="530" y="6016"/>
                  </a:lnTo>
                  <a:lnTo>
                    <a:pt x="639" y="6726"/>
                  </a:lnTo>
                  <a:lnTo>
                    <a:pt x="712" y="7292"/>
                  </a:lnTo>
                  <a:lnTo>
                    <a:pt x="766" y="7547"/>
                  </a:lnTo>
                  <a:lnTo>
                    <a:pt x="821" y="7784"/>
                  </a:lnTo>
                  <a:lnTo>
                    <a:pt x="894" y="8002"/>
                  </a:lnTo>
                  <a:lnTo>
                    <a:pt x="985" y="8221"/>
                  </a:lnTo>
                  <a:lnTo>
                    <a:pt x="1076" y="8403"/>
                  </a:lnTo>
                  <a:lnTo>
                    <a:pt x="1204" y="8586"/>
                  </a:lnTo>
                  <a:lnTo>
                    <a:pt x="1368" y="8750"/>
                  </a:lnTo>
                  <a:lnTo>
                    <a:pt x="1550" y="8895"/>
                  </a:lnTo>
                  <a:lnTo>
                    <a:pt x="1787" y="9023"/>
                  </a:lnTo>
                  <a:lnTo>
                    <a:pt x="2042" y="9132"/>
                  </a:lnTo>
                  <a:lnTo>
                    <a:pt x="2352" y="9224"/>
                  </a:lnTo>
                  <a:lnTo>
                    <a:pt x="2698" y="9315"/>
                  </a:lnTo>
                  <a:lnTo>
                    <a:pt x="3118" y="9388"/>
                  </a:lnTo>
                  <a:lnTo>
                    <a:pt x="3573" y="9424"/>
                  </a:lnTo>
                  <a:lnTo>
                    <a:pt x="4558" y="9497"/>
                  </a:lnTo>
                  <a:lnTo>
                    <a:pt x="5031" y="9515"/>
                  </a:lnTo>
                  <a:lnTo>
                    <a:pt x="5487" y="9533"/>
                  </a:lnTo>
                  <a:lnTo>
                    <a:pt x="5943" y="9515"/>
                  </a:lnTo>
                  <a:lnTo>
                    <a:pt x="6362" y="9497"/>
                  </a:lnTo>
                  <a:lnTo>
                    <a:pt x="6763" y="9460"/>
                  </a:lnTo>
                  <a:lnTo>
                    <a:pt x="7146" y="9406"/>
                  </a:lnTo>
                  <a:lnTo>
                    <a:pt x="7510" y="9333"/>
                  </a:lnTo>
                  <a:lnTo>
                    <a:pt x="7838" y="9242"/>
                  </a:lnTo>
                  <a:lnTo>
                    <a:pt x="8130" y="9132"/>
                  </a:lnTo>
                  <a:lnTo>
                    <a:pt x="8385" y="9005"/>
                  </a:lnTo>
                  <a:lnTo>
                    <a:pt x="8604" y="8841"/>
                  </a:lnTo>
                  <a:lnTo>
                    <a:pt x="8695" y="8750"/>
                  </a:lnTo>
                  <a:lnTo>
                    <a:pt x="8786" y="8658"/>
                  </a:lnTo>
                  <a:lnTo>
                    <a:pt x="8859" y="8567"/>
                  </a:lnTo>
                  <a:lnTo>
                    <a:pt x="8914" y="8458"/>
                  </a:lnTo>
                  <a:lnTo>
                    <a:pt x="8950" y="8349"/>
                  </a:lnTo>
                  <a:lnTo>
                    <a:pt x="8987" y="8239"/>
                  </a:lnTo>
                  <a:lnTo>
                    <a:pt x="9023" y="8093"/>
                  </a:lnTo>
                  <a:lnTo>
                    <a:pt x="9041" y="7911"/>
                  </a:lnTo>
                  <a:lnTo>
                    <a:pt x="9041" y="7674"/>
                  </a:lnTo>
                  <a:lnTo>
                    <a:pt x="9023" y="7419"/>
                  </a:lnTo>
                  <a:lnTo>
                    <a:pt x="9005" y="7109"/>
                  </a:lnTo>
                  <a:lnTo>
                    <a:pt x="8968" y="6781"/>
                  </a:lnTo>
                  <a:lnTo>
                    <a:pt x="8914" y="6435"/>
                  </a:lnTo>
                  <a:lnTo>
                    <a:pt x="8859" y="6052"/>
                  </a:lnTo>
                  <a:lnTo>
                    <a:pt x="8768" y="5669"/>
                  </a:lnTo>
                  <a:lnTo>
                    <a:pt x="8677" y="5268"/>
                  </a:lnTo>
                  <a:lnTo>
                    <a:pt x="8567" y="4849"/>
                  </a:lnTo>
                  <a:lnTo>
                    <a:pt x="8440" y="4430"/>
                  </a:lnTo>
                  <a:lnTo>
                    <a:pt x="8276" y="3993"/>
                  </a:lnTo>
                  <a:lnTo>
                    <a:pt x="8112" y="3573"/>
                  </a:lnTo>
                  <a:lnTo>
                    <a:pt x="7929" y="3154"/>
                  </a:lnTo>
                  <a:lnTo>
                    <a:pt x="7711" y="2753"/>
                  </a:lnTo>
                  <a:lnTo>
                    <a:pt x="7474" y="2352"/>
                  </a:lnTo>
                  <a:lnTo>
                    <a:pt x="7219" y="1988"/>
                  </a:lnTo>
                  <a:lnTo>
                    <a:pt x="6945" y="1623"/>
                  </a:lnTo>
                  <a:lnTo>
                    <a:pt x="6635" y="1295"/>
                  </a:lnTo>
                  <a:lnTo>
                    <a:pt x="6307" y="985"/>
                  </a:lnTo>
                  <a:lnTo>
                    <a:pt x="5961" y="730"/>
                  </a:lnTo>
                  <a:lnTo>
                    <a:pt x="5779" y="602"/>
                  </a:lnTo>
                  <a:lnTo>
                    <a:pt x="5578" y="493"/>
                  </a:lnTo>
                  <a:lnTo>
                    <a:pt x="5378" y="384"/>
                  </a:lnTo>
                  <a:lnTo>
                    <a:pt x="5177" y="293"/>
                  </a:lnTo>
                  <a:lnTo>
                    <a:pt x="4959" y="220"/>
                  </a:lnTo>
                  <a:lnTo>
                    <a:pt x="4740" y="147"/>
                  </a:lnTo>
                  <a:lnTo>
                    <a:pt x="4521" y="92"/>
                  </a:lnTo>
                  <a:lnTo>
                    <a:pt x="4284" y="56"/>
                  </a:lnTo>
                  <a:lnTo>
                    <a:pt x="4047" y="19"/>
                  </a:lnTo>
                  <a:lnTo>
                    <a:pt x="3792" y="1"/>
                  </a:lnTo>
                  <a:close/>
                </a:path>
              </a:pathLst>
            </a:custGeom>
            <a:solidFill>
              <a:srgbClr val="CF7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7;p24">
              <a:extLst>
                <a:ext uri="{FF2B5EF4-FFF2-40B4-BE49-F238E27FC236}">
                  <a16:creationId xmlns:a16="http://schemas.microsoft.com/office/drawing/2014/main" id="{30145CAA-A3F8-B9E2-C957-65C6F19B3A13}"/>
                </a:ext>
              </a:extLst>
            </p:cNvPr>
            <p:cNvSpPr/>
            <p:nvPr/>
          </p:nvSpPr>
          <p:spPr>
            <a:xfrm>
              <a:off x="7898956" y="3594476"/>
              <a:ext cx="102057" cy="43941"/>
            </a:xfrm>
            <a:custGeom>
              <a:avLst/>
              <a:gdLst/>
              <a:ahLst/>
              <a:cxnLst/>
              <a:rect l="l" t="t" r="r" b="b"/>
              <a:pathLst>
                <a:path w="4394" h="1841" fill="none" extrusionOk="0">
                  <a:moveTo>
                    <a:pt x="1" y="1841"/>
                  </a:moveTo>
                  <a:lnTo>
                    <a:pt x="4393" y="0"/>
                  </a:lnTo>
                </a:path>
              </a:pathLst>
            </a:custGeom>
            <a:noFill/>
            <a:ln w="15025" cap="rnd" cmpd="sng">
              <a:solidFill>
                <a:srgbClr val="C36A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8;p24">
              <a:extLst>
                <a:ext uri="{FF2B5EF4-FFF2-40B4-BE49-F238E27FC236}">
                  <a16:creationId xmlns:a16="http://schemas.microsoft.com/office/drawing/2014/main" id="{1615E4DE-4FBA-44FD-C4AB-D534D6309744}"/>
                </a:ext>
              </a:extLst>
            </p:cNvPr>
            <p:cNvSpPr/>
            <p:nvPr/>
          </p:nvSpPr>
          <p:spPr>
            <a:xfrm>
              <a:off x="7910383" y="3664938"/>
              <a:ext cx="118153" cy="36137"/>
            </a:xfrm>
            <a:custGeom>
              <a:avLst/>
              <a:gdLst/>
              <a:ahLst/>
              <a:cxnLst/>
              <a:rect l="l" t="t" r="r" b="b"/>
              <a:pathLst>
                <a:path w="5087" h="1514" fill="none" extrusionOk="0">
                  <a:moveTo>
                    <a:pt x="1" y="1514"/>
                  </a:moveTo>
                  <a:lnTo>
                    <a:pt x="5086" y="1"/>
                  </a:lnTo>
                </a:path>
              </a:pathLst>
            </a:custGeom>
            <a:noFill/>
            <a:ln w="15025" cap="rnd" cmpd="sng">
              <a:solidFill>
                <a:srgbClr val="C36A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9;p24">
              <a:extLst>
                <a:ext uri="{FF2B5EF4-FFF2-40B4-BE49-F238E27FC236}">
                  <a16:creationId xmlns:a16="http://schemas.microsoft.com/office/drawing/2014/main" id="{3B2F89D7-7AA5-7588-17FD-B727BAAD8FAA}"/>
                </a:ext>
              </a:extLst>
            </p:cNvPr>
            <p:cNvSpPr/>
            <p:nvPr/>
          </p:nvSpPr>
          <p:spPr>
            <a:xfrm>
              <a:off x="8074646" y="2354142"/>
              <a:ext cx="448342" cy="606899"/>
            </a:xfrm>
            <a:custGeom>
              <a:avLst/>
              <a:gdLst/>
              <a:ahLst/>
              <a:cxnLst/>
              <a:rect l="l" t="t" r="r" b="b"/>
              <a:pathLst>
                <a:path w="19303" h="25427" extrusionOk="0">
                  <a:moveTo>
                    <a:pt x="9478" y="0"/>
                  </a:moveTo>
                  <a:lnTo>
                    <a:pt x="9150" y="19"/>
                  </a:lnTo>
                  <a:lnTo>
                    <a:pt x="8822" y="55"/>
                  </a:lnTo>
                  <a:lnTo>
                    <a:pt x="8476" y="91"/>
                  </a:lnTo>
                  <a:lnTo>
                    <a:pt x="8130" y="146"/>
                  </a:lnTo>
                  <a:lnTo>
                    <a:pt x="7838" y="219"/>
                  </a:lnTo>
                  <a:lnTo>
                    <a:pt x="7528" y="292"/>
                  </a:lnTo>
                  <a:lnTo>
                    <a:pt x="7200" y="383"/>
                  </a:lnTo>
                  <a:lnTo>
                    <a:pt x="6872" y="492"/>
                  </a:lnTo>
                  <a:lnTo>
                    <a:pt x="6526" y="620"/>
                  </a:lnTo>
                  <a:lnTo>
                    <a:pt x="6179" y="748"/>
                  </a:lnTo>
                  <a:lnTo>
                    <a:pt x="5815" y="912"/>
                  </a:lnTo>
                  <a:lnTo>
                    <a:pt x="5450" y="1094"/>
                  </a:lnTo>
                  <a:lnTo>
                    <a:pt x="5086" y="1294"/>
                  </a:lnTo>
                  <a:lnTo>
                    <a:pt x="4721" y="1495"/>
                  </a:lnTo>
                  <a:lnTo>
                    <a:pt x="4339" y="1732"/>
                  </a:lnTo>
                  <a:lnTo>
                    <a:pt x="3974" y="1987"/>
                  </a:lnTo>
                  <a:lnTo>
                    <a:pt x="3628" y="2242"/>
                  </a:lnTo>
                  <a:lnTo>
                    <a:pt x="3263" y="2534"/>
                  </a:lnTo>
                  <a:lnTo>
                    <a:pt x="2917" y="2844"/>
                  </a:lnTo>
                  <a:lnTo>
                    <a:pt x="2589" y="3172"/>
                  </a:lnTo>
                  <a:lnTo>
                    <a:pt x="2261" y="3518"/>
                  </a:lnTo>
                  <a:lnTo>
                    <a:pt x="1951" y="3883"/>
                  </a:lnTo>
                  <a:lnTo>
                    <a:pt x="1659" y="4265"/>
                  </a:lnTo>
                  <a:lnTo>
                    <a:pt x="1386" y="4684"/>
                  </a:lnTo>
                  <a:lnTo>
                    <a:pt x="1131" y="5104"/>
                  </a:lnTo>
                  <a:lnTo>
                    <a:pt x="894" y="5559"/>
                  </a:lnTo>
                  <a:lnTo>
                    <a:pt x="675" y="6015"/>
                  </a:lnTo>
                  <a:lnTo>
                    <a:pt x="493" y="6507"/>
                  </a:lnTo>
                  <a:lnTo>
                    <a:pt x="329" y="7036"/>
                  </a:lnTo>
                  <a:lnTo>
                    <a:pt x="201" y="7564"/>
                  </a:lnTo>
                  <a:lnTo>
                    <a:pt x="92" y="8111"/>
                  </a:lnTo>
                  <a:lnTo>
                    <a:pt x="37" y="8694"/>
                  </a:lnTo>
                  <a:lnTo>
                    <a:pt x="1" y="9296"/>
                  </a:lnTo>
                  <a:lnTo>
                    <a:pt x="1" y="9934"/>
                  </a:lnTo>
                  <a:lnTo>
                    <a:pt x="37" y="10572"/>
                  </a:lnTo>
                  <a:lnTo>
                    <a:pt x="128" y="11246"/>
                  </a:lnTo>
                  <a:lnTo>
                    <a:pt x="238" y="11939"/>
                  </a:lnTo>
                  <a:lnTo>
                    <a:pt x="365" y="12613"/>
                  </a:lnTo>
                  <a:lnTo>
                    <a:pt x="493" y="13306"/>
                  </a:lnTo>
                  <a:lnTo>
                    <a:pt x="657" y="13998"/>
                  </a:lnTo>
                  <a:lnTo>
                    <a:pt x="821" y="14673"/>
                  </a:lnTo>
                  <a:lnTo>
                    <a:pt x="1003" y="15347"/>
                  </a:lnTo>
                  <a:lnTo>
                    <a:pt x="1204" y="16021"/>
                  </a:lnTo>
                  <a:lnTo>
                    <a:pt x="1404" y="16678"/>
                  </a:lnTo>
                  <a:lnTo>
                    <a:pt x="1641" y="17315"/>
                  </a:lnTo>
                  <a:lnTo>
                    <a:pt x="1878" y="17953"/>
                  </a:lnTo>
                  <a:lnTo>
                    <a:pt x="2151" y="18573"/>
                  </a:lnTo>
                  <a:lnTo>
                    <a:pt x="2425" y="19175"/>
                  </a:lnTo>
                  <a:lnTo>
                    <a:pt x="2716" y="19776"/>
                  </a:lnTo>
                  <a:lnTo>
                    <a:pt x="3026" y="20341"/>
                  </a:lnTo>
                  <a:lnTo>
                    <a:pt x="3354" y="20888"/>
                  </a:lnTo>
                  <a:lnTo>
                    <a:pt x="3719" y="21416"/>
                  </a:lnTo>
                  <a:lnTo>
                    <a:pt x="4083" y="21909"/>
                  </a:lnTo>
                  <a:lnTo>
                    <a:pt x="4466" y="22382"/>
                  </a:lnTo>
                  <a:lnTo>
                    <a:pt x="4867" y="22838"/>
                  </a:lnTo>
                  <a:lnTo>
                    <a:pt x="5305" y="23257"/>
                  </a:lnTo>
                  <a:lnTo>
                    <a:pt x="5742" y="23640"/>
                  </a:lnTo>
                  <a:lnTo>
                    <a:pt x="6216" y="23986"/>
                  </a:lnTo>
                  <a:lnTo>
                    <a:pt x="6690" y="24314"/>
                  </a:lnTo>
                  <a:lnTo>
                    <a:pt x="7200" y="24588"/>
                  </a:lnTo>
                  <a:lnTo>
                    <a:pt x="7455" y="24715"/>
                  </a:lnTo>
                  <a:lnTo>
                    <a:pt x="7729" y="24843"/>
                  </a:lnTo>
                  <a:lnTo>
                    <a:pt x="8002" y="24952"/>
                  </a:lnTo>
                  <a:lnTo>
                    <a:pt x="8276" y="25043"/>
                  </a:lnTo>
                  <a:lnTo>
                    <a:pt x="8549" y="25135"/>
                  </a:lnTo>
                  <a:lnTo>
                    <a:pt x="8841" y="25208"/>
                  </a:lnTo>
                  <a:lnTo>
                    <a:pt x="9132" y="25280"/>
                  </a:lnTo>
                  <a:lnTo>
                    <a:pt x="9442" y="25335"/>
                  </a:lnTo>
                  <a:lnTo>
                    <a:pt x="9734" y="25372"/>
                  </a:lnTo>
                  <a:lnTo>
                    <a:pt x="10043" y="25408"/>
                  </a:lnTo>
                  <a:lnTo>
                    <a:pt x="10353" y="25426"/>
                  </a:lnTo>
                  <a:lnTo>
                    <a:pt x="11009" y="25426"/>
                  </a:lnTo>
                  <a:lnTo>
                    <a:pt x="11338" y="25408"/>
                  </a:lnTo>
                  <a:lnTo>
                    <a:pt x="11684" y="25390"/>
                  </a:lnTo>
                  <a:lnTo>
                    <a:pt x="12030" y="25353"/>
                  </a:lnTo>
                  <a:lnTo>
                    <a:pt x="12705" y="25244"/>
                  </a:lnTo>
                  <a:lnTo>
                    <a:pt x="13324" y="25098"/>
                  </a:lnTo>
                  <a:lnTo>
                    <a:pt x="13926" y="24934"/>
                  </a:lnTo>
                  <a:lnTo>
                    <a:pt x="14491" y="24734"/>
                  </a:lnTo>
                  <a:lnTo>
                    <a:pt x="15001" y="24497"/>
                  </a:lnTo>
                  <a:lnTo>
                    <a:pt x="15493" y="24242"/>
                  </a:lnTo>
                  <a:lnTo>
                    <a:pt x="15949" y="23968"/>
                  </a:lnTo>
                  <a:lnTo>
                    <a:pt x="16368" y="23677"/>
                  </a:lnTo>
                  <a:lnTo>
                    <a:pt x="16751" y="23348"/>
                  </a:lnTo>
                  <a:lnTo>
                    <a:pt x="17097" y="23002"/>
                  </a:lnTo>
                  <a:lnTo>
                    <a:pt x="17425" y="22638"/>
                  </a:lnTo>
                  <a:lnTo>
                    <a:pt x="17717" y="22255"/>
                  </a:lnTo>
                  <a:lnTo>
                    <a:pt x="17990" y="21854"/>
                  </a:lnTo>
                  <a:lnTo>
                    <a:pt x="18227" y="21435"/>
                  </a:lnTo>
                  <a:lnTo>
                    <a:pt x="18446" y="21015"/>
                  </a:lnTo>
                  <a:lnTo>
                    <a:pt x="18628" y="20560"/>
                  </a:lnTo>
                  <a:lnTo>
                    <a:pt x="18792" y="20104"/>
                  </a:lnTo>
                  <a:lnTo>
                    <a:pt x="18920" y="19630"/>
                  </a:lnTo>
                  <a:lnTo>
                    <a:pt x="19029" y="19156"/>
                  </a:lnTo>
                  <a:lnTo>
                    <a:pt x="19138" y="18664"/>
                  </a:lnTo>
                  <a:lnTo>
                    <a:pt x="19211" y="18172"/>
                  </a:lnTo>
                  <a:lnTo>
                    <a:pt x="19248" y="17662"/>
                  </a:lnTo>
                  <a:lnTo>
                    <a:pt x="19284" y="17151"/>
                  </a:lnTo>
                  <a:lnTo>
                    <a:pt x="19303" y="16641"/>
                  </a:lnTo>
                  <a:lnTo>
                    <a:pt x="19303" y="16131"/>
                  </a:lnTo>
                  <a:lnTo>
                    <a:pt x="19284" y="15620"/>
                  </a:lnTo>
                  <a:lnTo>
                    <a:pt x="19266" y="15092"/>
                  </a:lnTo>
                  <a:lnTo>
                    <a:pt x="19211" y="14581"/>
                  </a:lnTo>
                  <a:lnTo>
                    <a:pt x="19157" y="14071"/>
                  </a:lnTo>
                  <a:lnTo>
                    <a:pt x="19084" y="13561"/>
                  </a:lnTo>
                  <a:lnTo>
                    <a:pt x="18920" y="12540"/>
                  </a:lnTo>
                  <a:lnTo>
                    <a:pt x="18719" y="11519"/>
                  </a:lnTo>
                  <a:lnTo>
                    <a:pt x="18482" y="10444"/>
                  </a:lnTo>
                  <a:lnTo>
                    <a:pt x="18209" y="9314"/>
                  </a:lnTo>
                  <a:lnTo>
                    <a:pt x="18045" y="8749"/>
                  </a:lnTo>
                  <a:lnTo>
                    <a:pt x="17881" y="8184"/>
                  </a:lnTo>
                  <a:lnTo>
                    <a:pt x="17699" y="7619"/>
                  </a:lnTo>
                  <a:lnTo>
                    <a:pt x="17498" y="7036"/>
                  </a:lnTo>
                  <a:lnTo>
                    <a:pt x="17298" y="6489"/>
                  </a:lnTo>
                  <a:lnTo>
                    <a:pt x="17079" y="5924"/>
                  </a:lnTo>
                  <a:lnTo>
                    <a:pt x="16824" y="5377"/>
                  </a:lnTo>
                  <a:lnTo>
                    <a:pt x="16569" y="4849"/>
                  </a:lnTo>
                  <a:lnTo>
                    <a:pt x="16295" y="4338"/>
                  </a:lnTo>
                  <a:lnTo>
                    <a:pt x="16004" y="3846"/>
                  </a:lnTo>
                  <a:lnTo>
                    <a:pt x="15675" y="3354"/>
                  </a:lnTo>
                  <a:lnTo>
                    <a:pt x="15347" y="2898"/>
                  </a:lnTo>
                  <a:lnTo>
                    <a:pt x="15001" y="2461"/>
                  </a:lnTo>
                  <a:lnTo>
                    <a:pt x="14618" y="2060"/>
                  </a:lnTo>
                  <a:lnTo>
                    <a:pt x="14217" y="1677"/>
                  </a:lnTo>
                  <a:lnTo>
                    <a:pt x="13798" y="1331"/>
                  </a:lnTo>
                  <a:lnTo>
                    <a:pt x="13342" y="1021"/>
                  </a:lnTo>
                  <a:lnTo>
                    <a:pt x="13124" y="893"/>
                  </a:lnTo>
                  <a:lnTo>
                    <a:pt x="12869" y="748"/>
                  </a:lnTo>
                  <a:lnTo>
                    <a:pt x="12632" y="638"/>
                  </a:lnTo>
                  <a:lnTo>
                    <a:pt x="12376" y="511"/>
                  </a:lnTo>
                  <a:lnTo>
                    <a:pt x="12121" y="419"/>
                  </a:lnTo>
                  <a:lnTo>
                    <a:pt x="11866" y="328"/>
                  </a:lnTo>
                  <a:lnTo>
                    <a:pt x="11593" y="237"/>
                  </a:lnTo>
                  <a:lnTo>
                    <a:pt x="11301" y="164"/>
                  </a:lnTo>
                  <a:lnTo>
                    <a:pt x="11028" y="110"/>
                  </a:lnTo>
                  <a:lnTo>
                    <a:pt x="10736" y="73"/>
                  </a:lnTo>
                  <a:lnTo>
                    <a:pt x="10426" y="37"/>
                  </a:lnTo>
                  <a:lnTo>
                    <a:pt x="10116" y="0"/>
                  </a:lnTo>
                  <a:close/>
                </a:path>
              </a:pathLst>
            </a:custGeom>
            <a:solidFill>
              <a:srgbClr val="CF7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0;p24">
              <a:extLst>
                <a:ext uri="{FF2B5EF4-FFF2-40B4-BE49-F238E27FC236}">
                  <a16:creationId xmlns:a16="http://schemas.microsoft.com/office/drawing/2014/main" id="{3F96AEA4-FF21-0E18-7A06-E369D7556708}"/>
                </a:ext>
              </a:extLst>
            </p:cNvPr>
            <p:cNvSpPr/>
            <p:nvPr/>
          </p:nvSpPr>
          <p:spPr>
            <a:xfrm>
              <a:off x="8074646" y="2354142"/>
              <a:ext cx="448342" cy="606899"/>
            </a:xfrm>
            <a:custGeom>
              <a:avLst/>
              <a:gdLst/>
              <a:ahLst/>
              <a:cxnLst/>
              <a:rect l="l" t="t" r="r" b="b"/>
              <a:pathLst>
                <a:path w="19303" h="25427" fill="none" extrusionOk="0">
                  <a:moveTo>
                    <a:pt x="8130" y="146"/>
                  </a:moveTo>
                  <a:lnTo>
                    <a:pt x="8130" y="146"/>
                  </a:lnTo>
                  <a:lnTo>
                    <a:pt x="7838" y="219"/>
                  </a:lnTo>
                  <a:lnTo>
                    <a:pt x="7528" y="292"/>
                  </a:lnTo>
                  <a:lnTo>
                    <a:pt x="7200" y="383"/>
                  </a:lnTo>
                  <a:lnTo>
                    <a:pt x="6872" y="492"/>
                  </a:lnTo>
                  <a:lnTo>
                    <a:pt x="6526" y="620"/>
                  </a:lnTo>
                  <a:lnTo>
                    <a:pt x="6179" y="748"/>
                  </a:lnTo>
                  <a:lnTo>
                    <a:pt x="5815" y="912"/>
                  </a:lnTo>
                  <a:lnTo>
                    <a:pt x="5450" y="1094"/>
                  </a:lnTo>
                  <a:lnTo>
                    <a:pt x="5086" y="1294"/>
                  </a:lnTo>
                  <a:lnTo>
                    <a:pt x="4721" y="1495"/>
                  </a:lnTo>
                  <a:lnTo>
                    <a:pt x="4339" y="1732"/>
                  </a:lnTo>
                  <a:lnTo>
                    <a:pt x="3974" y="1987"/>
                  </a:lnTo>
                  <a:lnTo>
                    <a:pt x="3628" y="2242"/>
                  </a:lnTo>
                  <a:lnTo>
                    <a:pt x="3263" y="2534"/>
                  </a:lnTo>
                  <a:lnTo>
                    <a:pt x="2917" y="2844"/>
                  </a:lnTo>
                  <a:lnTo>
                    <a:pt x="2589" y="3172"/>
                  </a:lnTo>
                  <a:lnTo>
                    <a:pt x="2261" y="3518"/>
                  </a:lnTo>
                  <a:lnTo>
                    <a:pt x="1951" y="3883"/>
                  </a:lnTo>
                  <a:lnTo>
                    <a:pt x="1659" y="4265"/>
                  </a:lnTo>
                  <a:lnTo>
                    <a:pt x="1386" y="4684"/>
                  </a:lnTo>
                  <a:lnTo>
                    <a:pt x="1131" y="5104"/>
                  </a:lnTo>
                  <a:lnTo>
                    <a:pt x="894" y="5559"/>
                  </a:lnTo>
                  <a:lnTo>
                    <a:pt x="675" y="6015"/>
                  </a:lnTo>
                  <a:lnTo>
                    <a:pt x="493" y="6507"/>
                  </a:lnTo>
                  <a:lnTo>
                    <a:pt x="329" y="7036"/>
                  </a:lnTo>
                  <a:lnTo>
                    <a:pt x="201" y="7564"/>
                  </a:lnTo>
                  <a:lnTo>
                    <a:pt x="92" y="8111"/>
                  </a:lnTo>
                  <a:lnTo>
                    <a:pt x="37" y="8694"/>
                  </a:lnTo>
                  <a:lnTo>
                    <a:pt x="1" y="9296"/>
                  </a:lnTo>
                  <a:lnTo>
                    <a:pt x="1" y="9934"/>
                  </a:lnTo>
                  <a:lnTo>
                    <a:pt x="37" y="10572"/>
                  </a:lnTo>
                  <a:lnTo>
                    <a:pt x="128" y="11246"/>
                  </a:lnTo>
                  <a:lnTo>
                    <a:pt x="128" y="11246"/>
                  </a:lnTo>
                  <a:lnTo>
                    <a:pt x="238" y="11939"/>
                  </a:lnTo>
                  <a:lnTo>
                    <a:pt x="365" y="12613"/>
                  </a:lnTo>
                  <a:lnTo>
                    <a:pt x="493" y="13306"/>
                  </a:lnTo>
                  <a:lnTo>
                    <a:pt x="657" y="13998"/>
                  </a:lnTo>
                  <a:lnTo>
                    <a:pt x="821" y="14673"/>
                  </a:lnTo>
                  <a:lnTo>
                    <a:pt x="1003" y="15347"/>
                  </a:lnTo>
                  <a:lnTo>
                    <a:pt x="1204" y="16021"/>
                  </a:lnTo>
                  <a:lnTo>
                    <a:pt x="1404" y="16678"/>
                  </a:lnTo>
                  <a:lnTo>
                    <a:pt x="1641" y="17315"/>
                  </a:lnTo>
                  <a:lnTo>
                    <a:pt x="1878" y="17953"/>
                  </a:lnTo>
                  <a:lnTo>
                    <a:pt x="2151" y="18573"/>
                  </a:lnTo>
                  <a:lnTo>
                    <a:pt x="2425" y="19175"/>
                  </a:lnTo>
                  <a:lnTo>
                    <a:pt x="2716" y="19776"/>
                  </a:lnTo>
                  <a:lnTo>
                    <a:pt x="3026" y="20341"/>
                  </a:lnTo>
                  <a:lnTo>
                    <a:pt x="3354" y="20888"/>
                  </a:lnTo>
                  <a:lnTo>
                    <a:pt x="3719" y="21416"/>
                  </a:lnTo>
                  <a:lnTo>
                    <a:pt x="4083" y="21909"/>
                  </a:lnTo>
                  <a:lnTo>
                    <a:pt x="4466" y="22382"/>
                  </a:lnTo>
                  <a:lnTo>
                    <a:pt x="4867" y="22838"/>
                  </a:lnTo>
                  <a:lnTo>
                    <a:pt x="5305" y="23257"/>
                  </a:lnTo>
                  <a:lnTo>
                    <a:pt x="5742" y="23640"/>
                  </a:lnTo>
                  <a:lnTo>
                    <a:pt x="6216" y="23986"/>
                  </a:lnTo>
                  <a:lnTo>
                    <a:pt x="6690" y="24314"/>
                  </a:lnTo>
                  <a:lnTo>
                    <a:pt x="7200" y="24588"/>
                  </a:lnTo>
                  <a:lnTo>
                    <a:pt x="7455" y="24715"/>
                  </a:lnTo>
                  <a:lnTo>
                    <a:pt x="7729" y="24843"/>
                  </a:lnTo>
                  <a:lnTo>
                    <a:pt x="8002" y="24952"/>
                  </a:lnTo>
                  <a:lnTo>
                    <a:pt x="8276" y="25043"/>
                  </a:lnTo>
                  <a:lnTo>
                    <a:pt x="8549" y="25135"/>
                  </a:lnTo>
                  <a:lnTo>
                    <a:pt x="8841" y="25208"/>
                  </a:lnTo>
                  <a:lnTo>
                    <a:pt x="9132" y="25280"/>
                  </a:lnTo>
                  <a:lnTo>
                    <a:pt x="9442" y="25335"/>
                  </a:lnTo>
                  <a:lnTo>
                    <a:pt x="9734" y="25372"/>
                  </a:lnTo>
                  <a:lnTo>
                    <a:pt x="10043" y="25408"/>
                  </a:lnTo>
                  <a:lnTo>
                    <a:pt x="10353" y="25426"/>
                  </a:lnTo>
                  <a:lnTo>
                    <a:pt x="10681" y="25426"/>
                  </a:lnTo>
                  <a:lnTo>
                    <a:pt x="11009" y="25426"/>
                  </a:lnTo>
                  <a:lnTo>
                    <a:pt x="11338" y="25408"/>
                  </a:lnTo>
                  <a:lnTo>
                    <a:pt x="11684" y="25390"/>
                  </a:lnTo>
                  <a:lnTo>
                    <a:pt x="12030" y="25353"/>
                  </a:lnTo>
                  <a:lnTo>
                    <a:pt x="12030" y="25353"/>
                  </a:lnTo>
                  <a:lnTo>
                    <a:pt x="12705" y="25244"/>
                  </a:lnTo>
                  <a:lnTo>
                    <a:pt x="13324" y="25098"/>
                  </a:lnTo>
                  <a:lnTo>
                    <a:pt x="13926" y="24934"/>
                  </a:lnTo>
                  <a:lnTo>
                    <a:pt x="14491" y="24734"/>
                  </a:lnTo>
                  <a:lnTo>
                    <a:pt x="15001" y="24497"/>
                  </a:lnTo>
                  <a:lnTo>
                    <a:pt x="15493" y="24242"/>
                  </a:lnTo>
                  <a:lnTo>
                    <a:pt x="15949" y="23968"/>
                  </a:lnTo>
                  <a:lnTo>
                    <a:pt x="16368" y="23677"/>
                  </a:lnTo>
                  <a:lnTo>
                    <a:pt x="16751" y="23348"/>
                  </a:lnTo>
                  <a:lnTo>
                    <a:pt x="17097" y="23002"/>
                  </a:lnTo>
                  <a:lnTo>
                    <a:pt x="17425" y="22638"/>
                  </a:lnTo>
                  <a:lnTo>
                    <a:pt x="17717" y="22255"/>
                  </a:lnTo>
                  <a:lnTo>
                    <a:pt x="17990" y="21854"/>
                  </a:lnTo>
                  <a:lnTo>
                    <a:pt x="18227" y="21435"/>
                  </a:lnTo>
                  <a:lnTo>
                    <a:pt x="18446" y="21015"/>
                  </a:lnTo>
                  <a:lnTo>
                    <a:pt x="18628" y="20560"/>
                  </a:lnTo>
                  <a:lnTo>
                    <a:pt x="18792" y="20104"/>
                  </a:lnTo>
                  <a:lnTo>
                    <a:pt x="18920" y="19630"/>
                  </a:lnTo>
                  <a:lnTo>
                    <a:pt x="19029" y="19156"/>
                  </a:lnTo>
                  <a:lnTo>
                    <a:pt x="19138" y="18664"/>
                  </a:lnTo>
                  <a:lnTo>
                    <a:pt x="19211" y="18172"/>
                  </a:lnTo>
                  <a:lnTo>
                    <a:pt x="19248" y="17662"/>
                  </a:lnTo>
                  <a:lnTo>
                    <a:pt x="19284" y="17151"/>
                  </a:lnTo>
                  <a:lnTo>
                    <a:pt x="19303" y="16641"/>
                  </a:lnTo>
                  <a:lnTo>
                    <a:pt x="19303" y="16131"/>
                  </a:lnTo>
                  <a:lnTo>
                    <a:pt x="19284" y="15620"/>
                  </a:lnTo>
                  <a:lnTo>
                    <a:pt x="19266" y="15092"/>
                  </a:lnTo>
                  <a:lnTo>
                    <a:pt x="19211" y="14581"/>
                  </a:lnTo>
                  <a:lnTo>
                    <a:pt x="19157" y="14071"/>
                  </a:lnTo>
                  <a:lnTo>
                    <a:pt x="19084" y="13561"/>
                  </a:lnTo>
                  <a:lnTo>
                    <a:pt x="18920" y="12540"/>
                  </a:lnTo>
                  <a:lnTo>
                    <a:pt x="18920" y="12540"/>
                  </a:lnTo>
                  <a:lnTo>
                    <a:pt x="18719" y="11519"/>
                  </a:lnTo>
                  <a:lnTo>
                    <a:pt x="18482" y="10444"/>
                  </a:lnTo>
                  <a:lnTo>
                    <a:pt x="18209" y="9314"/>
                  </a:lnTo>
                  <a:lnTo>
                    <a:pt x="18045" y="8749"/>
                  </a:lnTo>
                  <a:lnTo>
                    <a:pt x="17881" y="8184"/>
                  </a:lnTo>
                  <a:lnTo>
                    <a:pt x="17699" y="7619"/>
                  </a:lnTo>
                  <a:lnTo>
                    <a:pt x="17498" y="7036"/>
                  </a:lnTo>
                  <a:lnTo>
                    <a:pt x="17298" y="6489"/>
                  </a:lnTo>
                  <a:lnTo>
                    <a:pt x="17079" y="5924"/>
                  </a:lnTo>
                  <a:lnTo>
                    <a:pt x="16824" y="5377"/>
                  </a:lnTo>
                  <a:lnTo>
                    <a:pt x="16569" y="4849"/>
                  </a:lnTo>
                  <a:lnTo>
                    <a:pt x="16295" y="4338"/>
                  </a:lnTo>
                  <a:lnTo>
                    <a:pt x="16004" y="3846"/>
                  </a:lnTo>
                  <a:lnTo>
                    <a:pt x="15675" y="3354"/>
                  </a:lnTo>
                  <a:lnTo>
                    <a:pt x="15347" y="2898"/>
                  </a:lnTo>
                  <a:lnTo>
                    <a:pt x="15001" y="2461"/>
                  </a:lnTo>
                  <a:lnTo>
                    <a:pt x="14618" y="2060"/>
                  </a:lnTo>
                  <a:lnTo>
                    <a:pt x="14217" y="1677"/>
                  </a:lnTo>
                  <a:lnTo>
                    <a:pt x="13798" y="1331"/>
                  </a:lnTo>
                  <a:lnTo>
                    <a:pt x="13342" y="1021"/>
                  </a:lnTo>
                  <a:lnTo>
                    <a:pt x="13124" y="893"/>
                  </a:lnTo>
                  <a:lnTo>
                    <a:pt x="12869" y="748"/>
                  </a:lnTo>
                  <a:lnTo>
                    <a:pt x="12632" y="638"/>
                  </a:lnTo>
                  <a:lnTo>
                    <a:pt x="12376" y="511"/>
                  </a:lnTo>
                  <a:lnTo>
                    <a:pt x="12121" y="419"/>
                  </a:lnTo>
                  <a:lnTo>
                    <a:pt x="11866" y="328"/>
                  </a:lnTo>
                  <a:lnTo>
                    <a:pt x="11593" y="237"/>
                  </a:lnTo>
                  <a:lnTo>
                    <a:pt x="11301" y="164"/>
                  </a:lnTo>
                  <a:lnTo>
                    <a:pt x="11028" y="110"/>
                  </a:lnTo>
                  <a:lnTo>
                    <a:pt x="10736" y="73"/>
                  </a:lnTo>
                  <a:lnTo>
                    <a:pt x="10426" y="37"/>
                  </a:lnTo>
                  <a:lnTo>
                    <a:pt x="10116" y="0"/>
                  </a:lnTo>
                  <a:lnTo>
                    <a:pt x="9807" y="0"/>
                  </a:lnTo>
                  <a:lnTo>
                    <a:pt x="9478" y="0"/>
                  </a:lnTo>
                  <a:lnTo>
                    <a:pt x="9150" y="19"/>
                  </a:lnTo>
                  <a:lnTo>
                    <a:pt x="8822" y="55"/>
                  </a:lnTo>
                  <a:lnTo>
                    <a:pt x="8476" y="91"/>
                  </a:lnTo>
                  <a:lnTo>
                    <a:pt x="8130" y="1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1;p24">
              <a:extLst>
                <a:ext uri="{FF2B5EF4-FFF2-40B4-BE49-F238E27FC236}">
                  <a16:creationId xmlns:a16="http://schemas.microsoft.com/office/drawing/2014/main" id="{C04AC75E-9265-A959-0312-4DADC5BA35CF}"/>
                </a:ext>
              </a:extLst>
            </p:cNvPr>
            <p:cNvSpPr/>
            <p:nvPr/>
          </p:nvSpPr>
          <p:spPr>
            <a:xfrm>
              <a:off x="8002270" y="2642575"/>
              <a:ext cx="141821" cy="182307"/>
            </a:xfrm>
            <a:custGeom>
              <a:avLst/>
              <a:gdLst/>
              <a:ahLst/>
              <a:cxnLst/>
              <a:rect l="l" t="t" r="r" b="b"/>
              <a:pathLst>
                <a:path w="6106" h="7638" extrusionOk="0">
                  <a:moveTo>
                    <a:pt x="3627" y="0"/>
                  </a:moveTo>
                  <a:lnTo>
                    <a:pt x="3427" y="37"/>
                  </a:lnTo>
                  <a:lnTo>
                    <a:pt x="3190" y="73"/>
                  </a:lnTo>
                  <a:lnTo>
                    <a:pt x="2916" y="146"/>
                  </a:lnTo>
                  <a:lnTo>
                    <a:pt x="2570" y="256"/>
                  </a:lnTo>
                  <a:lnTo>
                    <a:pt x="2205" y="401"/>
                  </a:lnTo>
                  <a:lnTo>
                    <a:pt x="1823" y="584"/>
                  </a:lnTo>
                  <a:lnTo>
                    <a:pt x="1640" y="693"/>
                  </a:lnTo>
                  <a:lnTo>
                    <a:pt x="1440" y="821"/>
                  </a:lnTo>
                  <a:lnTo>
                    <a:pt x="1258" y="966"/>
                  </a:lnTo>
                  <a:lnTo>
                    <a:pt x="1075" y="1130"/>
                  </a:lnTo>
                  <a:lnTo>
                    <a:pt x="911" y="1295"/>
                  </a:lnTo>
                  <a:lnTo>
                    <a:pt x="747" y="1477"/>
                  </a:lnTo>
                  <a:lnTo>
                    <a:pt x="583" y="1696"/>
                  </a:lnTo>
                  <a:lnTo>
                    <a:pt x="456" y="1914"/>
                  </a:lnTo>
                  <a:lnTo>
                    <a:pt x="328" y="2151"/>
                  </a:lnTo>
                  <a:lnTo>
                    <a:pt x="219" y="2425"/>
                  </a:lnTo>
                  <a:lnTo>
                    <a:pt x="128" y="2698"/>
                  </a:lnTo>
                  <a:lnTo>
                    <a:pt x="55" y="3008"/>
                  </a:lnTo>
                  <a:lnTo>
                    <a:pt x="18" y="3336"/>
                  </a:lnTo>
                  <a:lnTo>
                    <a:pt x="0" y="3682"/>
                  </a:lnTo>
                  <a:lnTo>
                    <a:pt x="18" y="4047"/>
                  </a:lnTo>
                  <a:lnTo>
                    <a:pt x="55" y="4448"/>
                  </a:lnTo>
                  <a:lnTo>
                    <a:pt x="109" y="4867"/>
                  </a:lnTo>
                  <a:lnTo>
                    <a:pt x="219" y="5304"/>
                  </a:lnTo>
                  <a:lnTo>
                    <a:pt x="310" y="5651"/>
                  </a:lnTo>
                  <a:lnTo>
                    <a:pt x="437" y="5942"/>
                  </a:lnTo>
                  <a:lnTo>
                    <a:pt x="583" y="6216"/>
                  </a:lnTo>
                  <a:lnTo>
                    <a:pt x="747" y="6453"/>
                  </a:lnTo>
                  <a:lnTo>
                    <a:pt x="911" y="6671"/>
                  </a:lnTo>
                  <a:lnTo>
                    <a:pt x="1094" y="6854"/>
                  </a:lnTo>
                  <a:lnTo>
                    <a:pt x="1312" y="7018"/>
                  </a:lnTo>
                  <a:lnTo>
                    <a:pt x="1513" y="7163"/>
                  </a:lnTo>
                  <a:lnTo>
                    <a:pt x="1732" y="7291"/>
                  </a:lnTo>
                  <a:lnTo>
                    <a:pt x="1968" y="7382"/>
                  </a:lnTo>
                  <a:lnTo>
                    <a:pt x="2205" y="7473"/>
                  </a:lnTo>
                  <a:lnTo>
                    <a:pt x="2442" y="7528"/>
                  </a:lnTo>
                  <a:lnTo>
                    <a:pt x="2698" y="7583"/>
                  </a:lnTo>
                  <a:lnTo>
                    <a:pt x="2953" y="7601"/>
                  </a:lnTo>
                  <a:lnTo>
                    <a:pt x="3190" y="7619"/>
                  </a:lnTo>
                  <a:lnTo>
                    <a:pt x="3445" y="7637"/>
                  </a:lnTo>
                  <a:lnTo>
                    <a:pt x="3919" y="7601"/>
                  </a:lnTo>
                  <a:lnTo>
                    <a:pt x="4374" y="7564"/>
                  </a:lnTo>
                  <a:lnTo>
                    <a:pt x="4812" y="7473"/>
                  </a:lnTo>
                  <a:lnTo>
                    <a:pt x="5176" y="7400"/>
                  </a:lnTo>
                  <a:lnTo>
                    <a:pt x="5486" y="7309"/>
                  </a:lnTo>
                  <a:lnTo>
                    <a:pt x="5741" y="7236"/>
                  </a:lnTo>
                  <a:lnTo>
                    <a:pt x="5942" y="7163"/>
                  </a:lnTo>
                  <a:lnTo>
                    <a:pt x="5978" y="6927"/>
                  </a:lnTo>
                  <a:lnTo>
                    <a:pt x="6015" y="6671"/>
                  </a:lnTo>
                  <a:lnTo>
                    <a:pt x="6051" y="6307"/>
                  </a:lnTo>
                  <a:lnTo>
                    <a:pt x="6088" y="5888"/>
                  </a:lnTo>
                  <a:lnTo>
                    <a:pt x="6106" y="5395"/>
                  </a:lnTo>
                  <a:lnTo>
                    <a:pt x="6088" y="4867"/>
                  </a:lnTo>
                  <a:lnTo>
                    <a:pt x="6051" y="4302"/>
                  </a:lnTo>
                  <a:lnTo>
                    <a:pt x="5978" y="3700"/>
                  </a:lnTo>
                  <a:lnTo>
                    <a:pt x="5924" y="3409"/>
                  </a:lnTo>
                  <a:lnTo>
                    <a:pt x="5851" y="3099"/>
                  </a:lnTo>
                  <a:lnTo>
                    <a:pt x="5760" y="2807"/>
                  </a:lnTo>
                  <a:lnTo>
                    <a:pt x="5668" y="2497"/>
                  </a:lnTo>
                  <a:lnTo>
                    <a:pt x="5559" y="2206"/>
                  </a:lnTo>
                  <a:lnTo>
                    <a:pt x="5413" y="1932"/>
                  </a:lnTo>
                  <a:lnTo>
                    <a:pt x="5267" y="1641"/>
                  </a:lnTo>
                  <a:lnTo>
                    <a:pt x="5103" y="1367"/>
                  </a:lnTo>
                  <a:lnTo>
                    <a:pt x="4903" y="1112"/>
                  </a:lnTo>
                  <a:lnTo>
                    <a:pt x="4702" y="857"/>
                  </a:lnTo>
                  <a:lnTo>
                    <a:pt x="4465" y="620"/>
                  </a:lnTo>
                  <a:lnTo>
                    <a:pt x="4210" y="401"/>
                  </a:lnTo>
                  <a:lnTo>
                    <a:pt x="3919" y="183"/>
                  </a:lnTo>
                  <a:lnTo>
                    <a:pt x="3627" y="0"/>
                  </a:lnTo>
                  <a:close/>
                </a:path>
              </a:pathLst>
            </a:custGeom>
            <a:solidFill>
              <a:srgbClr val="CF7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2;p24">
              <a:extLst>
                <a:ext uri="{FF2B5EF4-FFF2-40B4-BE49-F238E27FC236}">
                  <a16:creationId xmlns:a16="http://schemas.microsoft.com/office/drawing/2014/main" id="{F7BFA6BE-CEF1-B1F0-89D4-AEE846C35F29}"/>
                </a:ext>
              </a:extLst>
            </p:cNvPr>
            <p:cNvSpPr/>
            <p:nvPr/>
          </p:nvSpPr>
          <p:spPr>
            <a:xfrm>
              <a:off x="8337555" y="2582974"/>
              <a:ext cx="72421" cy="115738"/>
            </a:xfrm>
            <a:custGeom>
              <a:avLst/>
              <a:gdLst/>
              <a:ahLst/>
              <a:cxnLst/>
              <a:rect l="l" t="t" r="r" b="b"/>
              <a:pathLst>
                <a:path w="3118" h="4849" extrusionOk="0">
                  <a:moveTo>
                    <a:pt x="328" y="0"/>
                  </a:moveTo>
                  <a:lnTo>
                    <a:pt x="274" y="19"/>
                  </a:lnTo>
                  <a:lnTo>
                    <a:pt x="219" y="37"/>
                  </a:lnTo>
                  <a:lnTo>
                    <a:pt x="146" y="55"/>
                  </a:lnTo>
                  <a:lnTo>
                    <a:pt x="110" y="92"/>
                  </a:lnTo>
                  <a:lnTo>
                    <a:pt x="55" y="146"/>
                  </a:lnTo>
                  <a:lnTo>
                    <a:pt x="37" y="201"/>
                  </a:lnTo>
                  <a:lnTo>
                    <a:pt x="19" y="256"/>
                  </a:lnTo>
                  <a:lnTo>
                    <a:pt x="0" y="328"/>
                  </a:lnTo>
                  <a:lnTo>
                    <a:pt x="19" y="383"/>
                  </a:lnTo>
                  <a:lnTo>
                    <a:pt x="37" y="456"/>
                  </a:lnTo>
                  <a:lnTo>
                    <a:pt x="893" y="2643"/>
                  </a:lnTo>
                  <a:lnTo>
                    <a:pt x="1149" y="2589"/>
                  </a:lnTo>
                  <a:lnTo>
                    <a:pt x="1550" y="2534"/>
                  </a:lnTo>
                  <a:lnTo>
                    <a:pt x="1896" y="2497"/>
                  </a:lnTo>
                  <a:lnTo>
                    <a:pt x="2260" y="2479"/>
                  </a:lnTo>
                  <a:lnTo>
                    <a:pt x="2388" y="2497"/>
                  </a:lnTo>
                  <a:lnTo>
                    <a:pt x="2333" y="2552"/>
                  </a:lnTo>
                  <a:lnTo>
                    <a:pt x="2151" y="2807"/>
                  </a:lnTo>
                  <a:lnTo>
                    <a:pt x="1914" y="3099"/>
                  </a:lnTo>
                  <a:lnTo>
                    <a:pt x="1531" y="3536"/>
                  </a:lnTo>
                  <a:lnTo>
                    <a:pt x="1185" y="3919"/>
                  </a:lnTo>
                  <a:lnTo>
                    <a:pt x="912" y="4193"/>
                  </a:lnTo>
                  <a:lnTo>
                    <a:pt x="839" y="4284"/>
                  </a:lnTo>
                  <a:lnTo>
                    <a:pt x="821" y="4302"/>
                  </a:lnTo>
                  <a:lnTo>
                    <a:pt x="766" y="4357"/>
                  </a:lnTo>
                  <a:lnTo>
                    <a:pt x="748" y="4411"/>
                  </a:lnTo>
                  <a:lnTo>
                    <a:pt x="729" y="4466"/>
                  </a:lnTo>
                  <a:lnTo>
                    <a:pt x="729" y="4539"/>
                  </a:lnTo>
                  <a:lnTo>
                    <a:pt x="729" y="4593"/>
                  </a:lnTo>
                  <a:lnTo>
                    <a:pt x="748" y="4648"/>
                  </a:lnTo>
                  <a:lnTo>
                    <a:pt x="784" y="4703"/>
                  </a:lnTo>
                  <a:lnTo>
                    <a:pt x="821" y="4758"/>
                  </a:lnTo>
                  <a:lnTo>
                    <a:pt x="875" y="4794"/>
                  </a:lnTo>
                  <a:lnTo>
                    <a:pt x="930" y="4830"/>
                  </a:lnTo>
                  <a:lnTo>
                    <a:pt x="985" y="4849"/>
                  </a:lnTo>
                  <a:lnTo>
                    <a:pt x="1112" y="4849"/>
                  </a:lnTo>
                  <a:lnTo>
                    <a:pt x="1167" y="4830"/>
                  </a:lnTo>
                  <a:lnTo>
                    <a:pt x="1222" y="4794"/>
                  </a:lnTo>
                  <a:lnTo>
                    <a:pt x="1276" y="4758"/>
                  </a:lnTo>
                  <a:lnTo>
                    <a:pt x="1550" y="4466"/>
                  </a:lnTo>
                  <a:lnTo>
                    <a:pt x="2169" y="3792"/>
                  </a:lnTo>
                  <a:lnTo>
                    <a:pt x="2497" y="3409"/>
                  </a:lnTo>
                  <a:lnTo>
                    <a:pt x="2789" y="3026"/>
                  </a:lnTo>
                  <a:lnTo>
                    <a:pt x="2917" y="2862"/>
                  </a:lnTo>
                  <a:lnTo>
                    <a:pt x="3008" y="2698"/>
                  </a:lnTo>
                  <a:lnTo>
                    <a:pt x="3081" y="2534"/>
                  </a:lnTo>
                  <a:lnTo>
                    <a:pt x="3117" y="2443"/>
                  </a:lnTo>
                  <a:lnTo>
                    <a:pt x="3117" y="2333"/>
                  </a:lnTo>
                  <a:lnTo>
                    <a:pt x="3117" y="2206"/>
                  </a:lnTo>
                  <a:lnTo>
                    <a:pt x="3081" y="2133"/>
                  </a:lnTo>
                  <a:lnTo>
                    <a:pt x="3044" y="2078"/>
                  </a:lnTo>
                  <a:lnTo>
                    <a:pt x="2935" y="1987"/>
                  </a:lnTo>
                  <a:lnTo>
                    <a:pt x="2844" y="1932"/>
                  </a:lnTo>
                  <a:lnTo>
                    <a:pt x="2698" y="1878"/>
                  </a:lnTo>
                  <a:lnTo>
                    <a:pt x="2552" y="1860"/>
                  </a:lnTo>
                  <a:lnTo>
                    <a:pt x="2260" y="1841"/>
                  </a:lnTo>
                  <a:lnTo>
                    <a:pt x="1841" y="1860"/>
                  </a:lnTo>
                  <a:lnTo>
                    <a:pt x="1458" y="1896"/>
                  </a:lnTo>
                  <a:lnTo>
                    <a:pt x="1294" y="1914"/>
                  </a:lnTo>
                  <a:lnTo>
                    <a:pt x="638" y="219"/>
                  </a:lnTo>
                  <a:lnTo>
                    <a:pt x="584" y="128"/>
                  </a:lnTo>
                  <a:lnTo>
                    <a:pt x="511" y="55"/>
                  </a:lnTo>
                  <a:lnTo>
                    <a:pt x="420" y="19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C36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3;p24">
              <a:extLst>
                <a:ext uri="{FF2B5EF4-FFF2-40B4-BE49-F238E27FC236}">
                  <a16:creationId xmlns:a16="http://schemas.microsoft.com/office/drawing/2014/main" id="{3E0EFFF9-9E41-D0E0-B9EC-DAF11D8D3748}"/>
                </a:ext>
              </a:extLst>
            </p:cNvPr>
            <p:cNvSpPr/>
            <p:nvPr/>
          </p:nvSpPr>
          <p:spPr>
            <a:xfrm>
              <a:off x="8337555" y="2582974"/>
              <a:ext cx="72421" cy="115738"/>
            </a:xfrm>
            <a:custGeom>
              <a:avLst/>
              <a:gdLst/>
              <a:ahLst/>
              <a:cxnLst/>
              <a:rect l="l" t="t" r="r" b="b"/>
              <a:pathLst>
                <a:path w="3118" h="4849" fill="none" extrusionOk="0">
                  <a:moveTo>
                    <a:pt x="328" y="0"/>
                  </a:moveTo>
                  <a:lnTo>
                    <a:pt x="328" y="0"/>
                  </a:lnTo>
                  <a:lnTo>
                    <a:pt x="274" y="19"/>
                  </a:lnTo>
                  <a:lnTo>
                    <a:pt x="219" y="37"/>
                  </a:lnTo>
                  <a:lnTo>
                    <a:pt x="219" y="37"/>
                  </a:lnTo>
                  <a:lnTo>
                    <a:pt x="146" y="55"/>
                  </a:lnTo>
                  <a:lnTo>
                    <a:pt x="110" y="92"/>
                  </a:lnTo>
                  <a:lnTo>
                    <a:pt x="55" y="146"/>
                  </a:lnTo>
                  <a:lnTo>
                    <a:pt x="37" y="201"/>
                  </a:lnTo>
                  <a:lnTo>
                    <a:pt x="19" y="256"/>
                  </a:lnTo>
                  <a:lnTo>
                    <a:pt x="0" y="328"/>
                  </a:lnTo>
                  <a:lnTo>
                    <a:pt x="19" y="383"/>
                  </a:lnTo>
                  <a:lnTo>
                    <a:pt x="37" y="456"/>
                  </a:lnTo>
                  <a:lnTo>
                    <a:pt x="37" y="456"/>
                  </a:lnTo>
                  <a:lnTo>
                    <a:pt x="893" y="2643"/>
                  </a:lnTo>
                  <a:lnTo>
                    <a:pt x="1149" y="2589"/>
                  </a:lnTo>
                  <a:lnTo>
                    <a:pt x="1149" y="2589"/>
                  </a:lnTo>
                  <a:lnTo>
                    <a:pt x="1149" y="2589"/>
                  </a:lnTo>
                  <a:lnTo>
                    <a:pt x="1550" y="2534"/>
                  </a:lnTo>
                  <a:lnTo>
                    <a:pt x="1550" y="2534"/>
                  </a:lnTo>
                  <a:lnTo>
                    <a:pt x="1896" y="2497"/>
                  </a:lnTo>
                  <a:lnTo>
                    <a:pt x="2260" y="2479"/>
                  </a:lnTo>
                  <a:lnTo>
                    <a:pt x="2260" y="2479"/>
                  </a:lnTo>
                  <a:lnTo>
                    <a:pt x="2260" y="2479"/>
                  </a:lnTo>
                  <a:lnTo>
                    <a:pt x="2260" y="2479"/>
                  </a:lnTo>
                  <a:lnTo>
                    <a:pt x="2260" y="2479"/>
                  </a:lnTo>
                  <a:lnTo>
                    <a:pt x="2260" y="2479"/>
                  </a:lnTo>
                  <a:lnTo>
                    <a:pt x="2388" y="2497"/>
                  </a:lnTo>
                  <a:lnTo>
                    <a:pt x="2388" y="2497"/>
                  </a:lnTo>
                  <a:lnTo>
                    <a:pt x="2333" y="2552"/>
                  </a:lnTo>
                  <a:lnTo>
                    <a:pt x="2333" y="2552"/>
                  </a:lnTo>
                  <a:lnTo>
                    <a:pt x="2151" y="2807"/>
                  </a:lnTo>
                  <a:lnTo>
                    <a:pt x="1914" y="3099"/>
                  </a:lnTo>
                  <a:lnTo>
                    <a:pt x="1914" y="3099"/>
                  </a:lnTo>
                  <a:lnTo>
                    <a:pt x="1531" y="3536"/>
                  </a:lnTo>
                  <a:lnTo>
                    <a:pt x="1185" y="3919"/>
                  </a:lnTo>
                  <a:lnTo>
                    <a:pt x="1185" y="3919"/>
                  </a:lnTo>
                  <a:lnTo>
                    <a:pt x="912" y="4193"/>
                  </a:lnTo>
                  <a:lnTo>
                    <a:pt x="912" y="4193"/>
                  </a:lnTo>
                  <a:lnTo>
                    <a:pt x="839" y="4284"/>
                  </a:lnTo>
                  <a:lnTo>
                    <a:pt x="839" y="4284"/>
                  </a:lnTo>
                  <a:lnTo>
                    <a:pt x="821" y="4302"/>
                  </a:lnTo>
                  <a:lnTo>
                    <a:pt x="821" y="4302"/>
                  </a:lnTo>
                  <a:lnTo>
                    <a:pt x="821" y="4302"/>
                  </a:lnTo>
                  <a:lnTo>
                    <a:pt x="766" y="4357"/>
                  </a:lnTo>
                  <a:lnTo>
                    <a:pt x="748" y="4411"/>
                  </a:lnTo>
                  <a:lnTo>
                    <a:pt x="729" y="4466"/>
                  </a:lnTo>
                  <a:lnTo>
                    <a:pt x="729" y="4539"/>
                  </a:lnTo>
                  <a:lnTo>
                    <a:pt x="729" y="4593"/>
                  </a:lnTo>
                  <a:lnTo>
                    <a:pt x="748" y="4648"/>
                  </a:lnTo>
                  <a:lnTo>
                    <a:pt x="784" y="4703"/>
                  </a:lnTo>
                  <a:lnTo>
                    <a:pt x="821" y="4758"/>
                  </a:lnTo>
                  <a:lnTo>
                    <a:pt x="821" y="4758"/>
                  </a:lnTo>
                  <a:lnTo>
                    <a:pt x="875" y="4794"/>
                  </a:lnTo>
                  <a:lnTo>
                    <a:pt x="930" y="4830"/>
                  </a:lnTo>
                  <a:lnTo>
                    <a:pt x="985" y="4849"/>
                  </a:lnTo>
                  <a:lnTo>
                    <a:pt x="1039" y="4849"/>
                  </a:lnTo>
                  <a:lnTo>
                    <a:pt x="1039" y="4849"/>
                  </a:lnTo>
                  <a:lnTo>
                    <a:pt x="1112" y="4849"/>
                  </a:lnTo>
                  <a:lnTo>
                    <a:pt x="1167" y="4830"/>
                  </a:lnTo>
                  <a:lnTo>
                    <a:pt x="1222" y="4794"/>
                  </a:lnTo>
                  <a:lnTo>
                    <a:pt x="1276" y="4758"/>
                  </a:lnTo>
                  <a:lnTo>
                    <a:pt x="1276" y="4758"/>
                  </a:lnTo>
                  <a:lnTo>
                    <a:pt x="1550" y="4466"/>
                  </a:lnTo>
                  <a:lnTo>
                    <a:pt x="2169" y="3792"/>
                  </a:lnTo>
                  <a:lnTo>
                    <a:pt x="2169" y="3792"/>
                  </a:lnTo>
                  <a:lnTo>
                    <a:pt x="2497" y="3409"/>
                  </a:lnTo>
                  <a:lnTo>
                    <a:pt x="2789" y="3026"/>
                  </a:lnTo>
                  <a:lnTo>
                    <a:pt x="2789" y="3026"/>
                  </a:lnTo>
                  <a:lnTo>
                    <a:pt x="2917" y="2862"/>
                  </a:lnTo>
                  <a:lnTo>
                    <a:pt x="3008" y="2698"/>
                  </a:lnTo>
                  <a:lnTo>
                    <a:pt x="3008" y="2698"/>
                  </a:lnTo>
                  <a:lnTo>
                    <a:pt x="3081" y="2534"/>
                  </a:lnTo>
                  <a:lnTo>
                    <a:pt x="3081" y="2534"/>
                  </a:lnTo>
                  <a:lnTo>
                    <a:pt x="3117" y="2443"/>
                  </a:lnTo>
                  <a:lnTo>
                    <a:pt x="3117" y="2333"/>
                  </a:lnTo>
                  <a:lnTo>
                    <a:pt x="3117" y="2333"/>
                  </a:lnTo>
                  <a:lnTo>
                    <a:pt x="3117" y="2206"/>
                  </a:lnTo>
                  <a:lnTo>
                    <a:pt x="3117" y="2206"/>
                  </a:lnTo>
                  <a:lnTo>
                    <a:pt x="3081" y="2133"/>
                  </a:lnTo>
                  <a:lnTo>
                    <a:pt x="3044" y="2078"/>
                  </a:lnTo>
                  <a:lnTo>
                    <a:pt x="3044" y="2078"/>
                  </a:lnTo>
                  <a:lnTo>
                    <a:pt x="2935" y="1987"/>
                  </a:lnTo>
                  <a:lnTo>
                    <a:pt x="2844" y="1932"/>
                  </a:lnTo>
                  <a:lnTo>
                    <a:pt x="2844" y="1932"/>
                  </a:lnTo>
                  <a:lnTo>
                    <a:pt x="2698" y="1878"/>
                  </a:lnTo>
                  <a:lnTo>
                    <a:pt x="2552" y="1860"/>
                  </a:lnTo>
                  <a:lnTo>
                    <a:pt x="2552" y="1860"/>
                  </a:lnTo>
                  <a:lnTo>
                    <a:pt x="2260" y="1841"/>
                  </a:lnTo>
                  <a:lnTo>
                    <a:pt x="2260" y="1841"/>
                  </a:lnTo>
                  <a:lnTo>
                    <a:pt x="1841" y="1860"/>
                  </a:lnTo>
                  <a:lnTo>
                    <a:pt x="1458" y="1896"/>
                  </a:lnTo>
                  <a:lnTo>
                    <a:pt x="1458" y="1896"/>
                  </a:lnTo>
                  <a:lnTo>
                    <a:pt x="1294" y="1914"/>
                  </a:lnTo>
                  <a:lnTo>
                    <a:pt x="638" y="219"/>
                  </a:lnTo>
                  <a:lnTo>
                    <a:pt x="638" y="219"/>
                  </a:lnTo>
                  <a:lnTo>
                    <a:pt x="584" y="128"/>
                  </a:lnTo>
                  <a:lnTo>
                    <a:pt x="511" y="55"/>
                  </a:lnTo>
                  <a:lnTo>
                    <a:pt x="420" y="19"/>
                  </a:lnTo>
                  <a:lnTo>
                    <a:pt x="3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4;p24">
              <a:extLst>
                <a:ext uri="{FF2B5EF4-FFF2-40B4-BE49-F238E27FC236}">
                  <a16:creationId xmlns:a16="http://schemas.microsoft.com/office/drawing/2014/main" id="{8FBA3753-7AEE-4DE4-9B50-050D57F74668}"/>
                </a:ext>
              </a:extLst>
            </p:cNvPr>
            <p:cNvSpPr/>
            <p:nvPr/>
          </p:nvSpPr>
          <p:spPr>
            <a:xfrm>
              <a:off x="7953144" y="2183167"/>
              <a:ext cx="572371" cy="567732"/>
            </a:xfrm>
            <a:custGeom>
              <a:avLst/>
              <a:gdLst/>
              <a:ahLst/>
              <a:cxnLst/>
              <a:rect l="l" t="t" r="r" b="b"/>
              <a:pathLst>
                <a:path w="24643" h="23786" extrusionOk="0">
                  <a:moveTo>
                    <a:pt x="13014" y="0"/>
                  </a:moveTo>
                  <a:lnTo>
                    <a:pt x="12942" y="37"/>
                  </a:lnTo>
                  <a:lnTo>
                    <a:pt x="12869" y="73"/>
                  </a:lnTo>
                  <a:lnTo>
                    <a:pt x="12796" y="128"/>
                  </a:lnTo>
                  <a:lnTo>
                    <a:pt x="12741" y="183"/>
                  </a:lnTo>
                  <a:lnTo>
                    <a:pt x="12668" y="255"/>
                  </a:lnTo>
                  <a:lnTo>
                    <a:pt x="12577" y="438"/>
                  </a:lnTo>
                  <a:lnTo>
                    <a:pt x="12522" y="547"/>
                  </a:lnTo>
                  <a:lnTo>
                    <a:pt x="12449" y="656"/>
                  </a:lnTo>
                  <a:lnTo>
                    <a:pt x="12212" y="930"/>
                  </a:lnTo>
                  <a:lnTo>
                    <a:pt x="11884" y="1258"/>
                  </a:lnTo>
                  <a:lnTo>
                    <a:pt x="11483" y="1622"/>
                  </a:lnTo>
                  <a:lnTo>
                    <a:pt x="11010" y="2023"/>
                  </a:lnTo>
                  <a:lnTo>
                    <a:pt x="10463" y="2443"/>
                  </a:lnTo>
                  <a:lnTo>
                    <a:pt x="9861" y="2898"/>
                  </a:lnTo>
                  <a:lnTo>
                    <a:pt x="9205" y="3390"/>
                  </a:lnTo>
                  <a:lnTo>
                    <a:pt x="8494" y="3883"/>
                  </a:lnTo>
                  <a:lnTo>
                    <a:pt x="7729" y="4393"/>
                  </a:lnTo>
                  <a:lnTo>
                    <a:pt x="6945" y="4903"/>
                  </a:lnTo>
                  <a:lnTo>
                    <a:pt x="6143" y="5432"/>
                  </a:lnTo>
                  <a:lnTo>
                    <a:pt x="5305" y="5942"/>
                  </a:lnTo>
                  <a:lnTo>
                    <a:pt x="4448" y="6452"/>
                  </a:lnTo>
                  <a:lnTo>
                    <a:pt x="3591" y="6963"/>
                  </a:lnTo>
                  <a:lnTo>
                    <a:pt x="2735" y="7455"/>
                  </a:lnTo>
                  <a:lnTo>
                    <a:pt x="2334" y="7692"/>
                  </a:lnTo>
                  <a:lnTo>
                    <a:pt x="1969" y="7965"/>
                  </a:lnTo>
                  <a:lnTo>
                    <a:pt x="1641" y="8239"/>
                  </a:lnTo>
                  <a:lnTo>
                    <a:pt x="1349" y="8512"/>
                  </a:lnTo>
                  <a:lnTo>
                    <a:pt x="1094" y="8804"/>
                  </a:lnTo>
                  <a:lnTo>
                    <a:pt x="857" y="9114"/>
                  </a:lnTo>
                  <a:lnTo>
                    <a:pt x="657" y="9405"/>
                  </a:lnTo>
                  <a:lnTo>
                    <a:pt x="493" y="9715"/>
                  </a:lnTo>
                  <a:lnTo>
                    <a:pt x="365" y="10043"/>
                  </a:lnTo>
                  <a:lnTo>
                    <a:pt x="256" y="10353"/>
                  </a:lnTo>
                  <a:lnTo>
                    <a:pt x="165" y="10681"/>
                  </a:lnTo>
                  <a:lnTo>
                    <a:pt x="92" y="10991"/>
                  </a:lnTo>
                  <a:lnTo>
                    <a:pt x="37" y="11301"/>
                  </a:lnTo>
                  <a:lnTo>
                    <a:pt x="19" y="11611"/>
                  </a:lnTo>
                  <a:lnTo>
                    <a:pt x="1" y="11920"/>
                  </a:lnTo>
                  <a:lnTo>
                    <a:pt x="1" y="12230"/>
                  </a:lnTo>
                  <a:lnTo>
                    <a:pt x="19" y="12522"/>
                  </a:lnTo>
                  <a:lnTo>
                    <a:pt x="55" y="12813"/>
                  </a:lnTo>
                  <a:lnTo>
                    <a:pt x="147" y="13342"/>
                  </a:lnTo>
                  <a:lnTo>
                    <a:pt x="256" y="13834"/>
                  </a:lnTo>
                  <a:lnTo>
                    <a:pt x="365" y="14253"/>
                  </a:lnTo>
                  <a:lnTo>
                    <a:pt x="493" y="14600"/>
                  </a:lnTo>
                  <a:lnTo>
                    <a:pt x="602" y="14855"/>
                  </a:lnTo>
                  <a:lnTo>
                    <a:pt x="693" y="15074"/>
                  </a:lnTo>
                  <a:lnTo>
                    <a:pt x="2735" y="20979"/>
                  </a:lnTo>
                  <a:lnTo>
                    <a:pt x="3026" y="20742"/>
                  </a:lnTo>
                  <a:lnTo>
                    <a:pt x="3354" y="20505"/>
                  </a:lnTo>
                  <a:lnTo>
                    <a:pt x="3737" y="20232"/>
                  </a:lnTo>
                  <a:lnTo>
                    <a:pt x="4175" y="19958"/>
                  </a:lnTo>
                  <a:lnTo>
                    <a:pt x="4412" y="19831"/>
                  </a:lnTo>
                  <a:lnTo>
                    <a:pt x="4648" y="19721"/>
                  </a:lnTo>
                  <a:lnTo>
                    <a:pt x="4867" y="19630"/>
                  </a:lnTo>
                  <a:lnTo>
                    <a:pt x="5104" y="19557"/>
                  </a:lnTo>
                  <a:lnTo>
                    <a:pt x="5305" y="19503"/>
                  </a:lnTo>
                  <a:lnTo>
                    <a:pt x="5505" y="19484"/>
                  </a:lnTo>
                  <a:lnTo>
                    <a:pt x="5542" y="19539"/>
                  </a:lnTo>
                  <a:lnTo>
                    <a:pt x="5578" y="19667"/>
                  </a:lnTo>
                  <a:lnTo>
                    <a:pt x="5724" y="20159"/>
                  </a:lnTo>
                  <a:lnTo>
                    <a:pt x="6107" y="21635"/>
                  </a:lnTo>
                  <a:lnTo>
                    <a:pt x="6635" y="23786"/>
                  </a:lnTo>
                  <a:lnTo>
                    <a:pt x="6817" y="23676"/>
                  </a:lnTo>
                  <a:lnTo>
                    <a:pt x="6981" y="23549"/>
                  </a:lnTo>
                  <a:lnTo>
                    <a:pt x="7109" y="23367"/>
                  </a:lnTo>
                  <a:lnTo>
                    <a:pt x="7237" y="23184"/>
                  </a:lnTo>
                  <a:lnTo>
                    <a:pt x="7328" y="22947"/>
                  </a:lnTo>
                  <a:lnTo>
                    <a:pt x="7419" y="22710"/>
                  </a:lnTo>
                  <a:lnTo>
                    <a:pt x="7474" y="22437"/>
                  </a:lnTo>
                  <a:lnTo>
                    <a:pt x="7528" y="22164"/>
                  </a:lnTo>
                  <a:lnTo>
                    <a:pt x="7565" y="21872"/>
                  </a:lnTo>
                  <a:lnTo>
                    <a:pt x="7583" y="21562"/>
                  </a:lnTo>
                  <a:lnTo>
                    <a:pt x="7583" y="21234"/>
                  </a:lnTo>
                  <a:lnTo>
                    <a:pt x="7583" y="20906"/>
                  </a:lnTo>
                  <a:lnTo>
                    <a:pt x="7546" y="20213"/>
                  </a:lnTo>
                  <a:lnTo>
                    <a:pt x="7474" y="19539"/>
                  </a:lnTo>
                  <a:lnTo>
                    <a:pt x="7382" y="18865"/>
                  </a:lnTo>
                  <a:lnTo>
                    <a:pt x="7273" y="18209"/>
                  </a:lnTo>
                  <a:lnTo>
                    <a:pt x="7164" y="17607"/>
                  </a:lnTo>
                  <a:lnTo>
                    <a:pt x="7054" y="17078"/>
                  </a:lnTo>
                  <a:lnTo>
                    <a:pt x="6872" y="16295"/>
                  </a:lnTo>
                  <a:lnTo>
                    <a:pt x="6781" y="16003"/>
                  </a:lnTo>
                  <a:lnTo>
                    <a:pt x="10007" y="14162"/>
                  </a:lnTo>
                  <a:lnTo>
                    <a:pt x="10317" y="13980"/>
                  </a:lnTo>
                  <a:lnTo>
                    <a:pt x="10590" y="13780"/>
                  </a:lnTo>
                  <a:lnTo>
                    <a:pt x="10864" y="13561"/>
                  </a:lnTo>
                  <a:lnTo>
                    <a:pt x="11101" y="13324"/>
                  </a:lnTo>
                  <a:lnTo>
                    <a:pt x="11338" y="13087"/>
                  </a:lnTo>
                  <a:lnTo>
                    <a:pt x="11575" y="12832"/>
                  </a:lnTo>
                  <a:lnTo>
                    <a:pt x="11775" y="12577"/>
                  </a:lnTo>
                  <a:lnTo>
                    <a:pt x="11976" y="12303"/>
                  </a:lnTo>
                  <a:lnTo>
                    <a:pt x="12158" y="12012"/>
                  </a:lnTo>
                  <a:lnTo>
                    <a:pt x="12340" y="11720"/>
                  </a:lnTo>
                  <a:lnTo>
                    <a:pt x="12504" y="11447"/>
                  </a:lnTo>
                  <a:lnTo>
                    <a:pt x="12650" y="11155"/>
                  </a:lnTo>
                  <a:lnTo>
                    <a:pt x="12923" y="10553"/>
                  </a:lnTo>
                  <a:lnTo>
                    <a:pt x="13142" y="9988"/>
                  </a:lnTo>
                  <a:lnTo>
                    <a:pt x="13342" y="9423"/>
                  </a:lnTo>
                  <a:lnTo>
                    <a:pt x="13488" y="8913"/>
                  </a:lnTo>
                  <a:lnTo>
                    <a:pt x="13616" y="8439"/>
                  </a:lnTo>
                  <a:lnTo>
                    <a:pt x="13707" y="8020"/>
                  </a:lnTo>
                  <a:lnTo>
                    <a:pt x="13816" y="7418"/>
                  </a:lnTo>
                  <a:lnTo>
                    <a:pt x="13853" y="7200"/>
                  </a:lnTo>
                  <a:lnTo>
                    <a:pt x="13999" y="7455"/>
                  </a:lnTo>
                  <a:lnTo>
                    <a:pt x="14163" y="7710"/>
                  </a:lnTo>
                  <a:lnTo>
                    <a:pt x="14527" y="8239"/>
                  </a:lnTo>
                  <a:lnTo>
                    <a:pt x="14928" y="8749"/>
                  </a:lnTo>
                  <a:lnTo>
                    <a:pt x="15384" y="9241"/>
                  </a:lnTo>
                  <a:lnTo>
                    <a:pt x="15876" y="9733"/>
                  </a:lnTo>
                  <a:lnTo>
                    <a:pt x="16386" y="10225"/>
                  </a:lnTo>
                  <a:lnTo>
                    <a:pt x="16915" y="10681"/>
                  </a:lnTo>
                  <a:lnTo>
                    <a:pt x="17462" y="11100"/>
                  </a:lnTo>
                  <a:lnTo>
                    <a:pt x="18027" y="11519"/>
                  </a:lnTo>
                  <a:lnTo>
                    <a:pt x="18573" y="11884"/>
                  </a:lnTo>
                  <a:lnTo>
                    <a:pt x="19138" y="12230"/>
                  </a:lnTo>
                  <a:lnTo>
                    <a:pt x="19685" y="12540"/>
                  </a:lnTo>
                  <a:lnTo>
                    <a:pt x="20214" y="12795"/>
                  </a:lnTo>
                  <a:lnTo>
                    <a:pt x="20724" y="13014"/>
                  </a:lnTo>
                  <a:lnTo>
                    <a:pt x="21198" y="13178"/>
                  </a:lnTo>
                  <a:lnTo>
                    <a:pt x="21636" y="13287"/>
                  </a:lnTo>
                  <a:lnTo>
                    <a:pt x="22055" y="13360"/>
                  </a:lnTo>
                  <a:lnTo>
                    <a:pt x="22419" y="13379"/>
                  </a:lnTo>
                  <a:lnTo>
                    <a:pt x="22747" y="13360"/>
                  </a:lnTo>
                  <a:lnTo>
                    <a:pt x="23039" y="13324"/>
                  </a:lnTo>
                  <a:lnTo>
                    <a:pt x="23294" y="13233"/>
                  </a:lnTo>
                  <a:lnTo>
                    <a:pt x="23531" y="13123"/>
                  </a:lnTo>
                  <a:lnTo>
                    <a:pt x="23732" y="12996"/>
                  </a:lnTo>
                  <a:lnTo>
                    <a:pt x="23914" y="12832"/>
                  </a:lnTo>
                  <a:lnTo>
                    <a:pt x="24078" y="12649"/>
                  </a:lnTo>
                  <a:lnTo>
                    <a:pt x="24205" y="12449"/>
                  </a:lnTo>
                  <a:lnTo>
                    <a:pt x="24315" y="12248"/>
                  </a:lnTo>
                  <a:lnTo>
                    <a:pt x="24406" y="12012"/>
                  </a:lnTo>
                  <a:lnTo>
                    <a:pt x="24479" y="11775"/>
                  </a:lnTo>
                  <a:lnTo>
                    <a:pt x="24534" y="11538"/>
                  </a:lnTo>
                  <a:lnTo>
                    <a:pt x="24588" y="11282"/>
                  </a:lnTo>
                  <a:lnTo>
                    <a:pt x="24606" y="11027"/>
                  </a:lnTo>
                  <a:lnTo>
                    <a:pt x="24643" y="10717"/>
                  </a:lnTo>
                  <a:lnTo>
                    <a:pt x="24643" y="10262"/>
                  </a:lnTo>
                  <a:lnTo>
                    <a:pt x="24625" y="9715"/>
                  </a:lnTo>
                  <a:lnTo>
                    <a:pt x="24606" y="9059"/>
                  </a:lnTo>
                  <a:lnTo>
                    <a:pt x="24570" y="8330"/>
                  </a:lnTo>
                  <a:lnTo>
                    <a:pt x="24515" y="7564"/>
                  </a:lnTo>
                  <a:lnTo>
                    <a:pt x="24442" y="6744"/>
                  </a:lnTo>
                  <a:lnTo>
                    <a:pt x="24351" y="5906"/>
                  </a:lnTo>
                  <a:lnTo>
                    <a:pt x="24242" y="5085"/>
                  </a:lnTo>
                  <a:lnTo>
                    <a:pt x="24114" y="4283"/>
                  </a:lnTo>
                  <a:lnTo>
                    <a:pt x="23950" y="3518"/>
                  </a:lnTo>
                  <a:lnTo>
                    <a:pt x="23786" y="2807"/>
                  </a:lnTo>
                  <a:lnTo>
                    <a:pt x="23695" y="2479"/>
                  </a:lnTo>
                  <a:lnTo>
                    <a:pt x="23604" y="2187"/>
                  </a:lnTo>
                  <a:lnTo>
                    <a:pt x="23513" y="1896"/>
                  </a:lnTo>
                  <a:lnTo>
                    <a:pt x="23403" y="1641"/>
                  </a:lnTo>
                  <a:lnTo>
                    <a:pt x="23294" y="1422"/>
                  </a:lnTo>
                  <a:lnTo>
                    <a:pt x="23167" y="1221"/>
                  </a:lnTo>
                  <a:lnTo>
                    <a:pt x="23057" y="1076"/>
                  </a:lnTo>
                  <a:lnTo>
                    <a:pt x="22930" y="948"/>
                  </a:lnTo>
                  <a:lnTo>
                    <a:pt x="22784" y="857"/>
                  </a:lnTo>
                  <a:lnTo>
                    <a:pt x="22602" y="784"/>
                  </a:lnTo>
                  <a:lnTo>
                    <a:pt x="22401" y="729"/>
                  </a:lnTo>
                  <a:lnTo>
                    <a:pt x="22164" y="693"/>
                  </a:lnTo>
                  <a:lnTo>
                    <a:pt x="21909" y="675"/>
                  </a:lnTo>
                  <a:lnTo>
                    <a:pt x="21636" y="693"/>
                  </a:lnTo>
                  <a:lnTo>
                    <a:pt x="21344" y="711"/>
                  </a:lnTo>
                  <a:lnTo>
                    <a:pt x="21052" y="748"/>
                  </a:lnTo>
                  <a:lnTo>
                    <a:pt x="20378" y="857"/>
                  </a:lnTo>
                  <a:lnTo>
                    <a:pt x="19685" y="1003"/>
                  </a:lnTo>
                  <a:lnTo>
                    <a:pt x="18974" y="1185"/>
                  </a:lnTo>
                  <a:lnTo>
                    <a:pt x="18264" y="1385"/>
                  </a:lnTo>
                  <a:lnTo>
                    <a:pt x="17553" y="1622"/>
                  </a:lnTo>
                  <a:lnTo>
                    <a:pt x="16878" y="1841"/>
                  </a:lnTo>
                  <a:lnTo>
                    <a:pt x="15730" y="2260"/>
                  </a:lnTo>
                  <a:lnTo>
                    <a:pt x="14928" y="2570"/>
                  </a:lnTo>
                  <a:lnTo>
                    <a:pt x="14618" y="2680"/>
                  </a:lnTo>
                  <a:lnTo>
                    <a:pt x="14600" y="2260"/>
                  </a:lnTo>
                  <a:lnTo>
                    <a:pt x="14545" y="1859"/>
                  </a:lnTo>
                  <a:lnTo>
                    <a:pt x="14454" y="1495"/>
                  </a:lnTo>
                  <a:lnTo>
                    <a:pt x="14345" y="1167"/>
                  </a:lnTo>
                  <a:lnTo>
                    <a:pt x="14217" y="875"/>
                  </a:lnTo>
                  <a:lnTo>
                    <a:pt x="14072" y="638"/>
                  </a:lnTo>
                  <a:lnTo>
                    <a:pt x="13926" y="419"/>
                  </a:lnTo>
                  <a:lnTo>
                    <a:pt x="13762" y="255"/>
                  </a:lnTo>
                  <a:lnTo>
                    <a:pt x="13579" y="128"/>
                  </a:lnTo>
                  <a:lnTo>
                    <a:pt x="13415" y="37"/>
                  </a:lnTo>
                  <a:lnTo>
                    <a:pt x="132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5;p24">
              <a:extLst>
                <a:ext uri="{FF2B5EF4-FFF2-40B4-BE49-F238E27FC236}">
                  <a16:creationId xmlns:a16="http://schemas.microsoft.com/office/drawing/2014/main" id="{099305C8-D91A-63A4-D6E7-956AD4D0E7C9}"/>
                </a:ext>
              </a:extLst>
            </p:cNvPr>
            <p:cNvSpPr/>
            <p:nvPr/>
          </p:nvSpPr>
          <p:spPr>
            <a:xfrm>
              <a:off x="8248223" y="2596031"/>
              <a:ext cx="33052" cy="61795"/>
            </a:xfrm>
            <a:custGeom>
              <a:avLst/>
              <a:gdLst/>
              <a:ahLst/>
              <a:cxnLst/>
              <a:rect l="l" t="t" r="r" b="b"/>
              <a:pathLst>
                <a:path w="1423" h="2589" extrusionOk="0">
                  <a:moveTo>
                    <a:pt x="493" y="0"/>
                  </a:moveTo>
                  <a:lnTo>
                    <a:pt x="438" y="18"/>
                  </a:lnTo>
                  <a:lnTo>
                    <a:pt x="365" y="55"/>
                  </a:lnTo>
                  <a:lnTo>
                    <a:pt x="310" y="91"/>
                  </a:lnTo>
                  <a:lnTo>
                    <a:pt x="256" y="146"/>
                  </a:lnTo>
                  <a:lnTo>
                    <a:pt x="146" y="292"/>
                  </a:lnTo>
                  <a:lnTo>
                    <a:pt x="73" y="474"/>
                  </a:lnTo>
                  <a:lnTo>
                    <a:pt x="37" y="675"/>
                  </a:lnTo>
                  <a:lnTo>
                    <a:pt x="1" y="893"/>
                  </a:lnTo>
                  <a:lnTo>
                    <a:pt x="1" y="1148"/>
                  </a:lnTo>
                  <a:lnTo>
                    <a:pt x="37" y="1404"/>
                  </a:lnTo>
                  <a:lnTo>
                    <a:pt x="92" y="1659"/>
                  </a:lnTo>
                  <a:lnTo>
                    <a:pt x="183" y="1896"/>
                  </a:lnTo>
                  <a:lnTo>
                    <a:pt x="274" y="2114"/>
                  </a:lnTo>
                  <a:lnTo>
                    <a:pt x="383" y="2279"/>
                  </a:lnTo>
                  <a:lnTo>
                    <a:pt x="511" y="2424"/>
                  </a:lnTo>
                  <a:lnTo>
                    <a:pt x="657" y="2534"/>
                  </a:lnTo>
                  <a:lnTo>
                    <a:pt x="730" y="2552"/>
                  </a:lnTo>
                  <a:lnTo>
                    <a:pt x="803" y="2570"/>
                  </a:lnTo>
                  <a:lnTo>
                    <a:pt x="857" y="2588"/>
                  </a:lnTo>
                  <a:lnTo>
                    <a:pt x="930" y="2588"/>
                  </a:lnTo>
                  <a:lnTo>
                    <a:pt x="1003" y="2570"/>
                  </a:lnTo>
                  <a:lnTo>
                    <a:pt x="1076" y="2534"/>
                  </a:lnTo>
                  <a:lnTo>
                    <a:pt x="1131" y="2497"/>
                  </a:lnTo>
                  <a:lnTo>
                    <a:pt x="1185" y="2443"/>
                  </a:lnTo>
                  <a:lnTo>
                    <a:pt x="1276" y="2297"/>
                  </a:lnTo>
                  <a:lnTo>
                    <a:pt x="1349" y="2114"/>
                  </a:lnTo>
                  <a:lnTo>
                    <a:pt x="1404" y="1914"/>
                  </a:lnTo>
                  <a:lnTo>
                    <a:pt x="1422" y="1695"/>
                  </a:lnTo>
                  <a:lnTo>
                    <a:pt x="1422" y="1440"/>
                  </a:lnTo>
                  <a:lnTo>
                    <a:pt x="1404" y="1185"/>
                  </a:lnTo>
                  <a:lnTo>
                    <a:pt x="1349" y="930"/>
                  </a:lnTo>
                  <a:lnTo>
                    <a:pt x="1258" y="693"/>
                  </a:lnTo>
                  <a:lnTo>
                    <a:pt x="1167" y="474"/>
                  </a:lnTo>
                  <a:lnTo>
                    <a:pt x="1039" y="310"/>
                  </a:lnTo>
                  <a:lnTo>
                    <a:pt x="912" y="164"/>
                  </a:lnTo>
                  <a:lnTo>
                    <a:pt x="784" y="55"/>
                  </a:lnTo>
                  <a:lnTo>
                    <a:pt x="711" y="37"/>
                  </a:lnTo>
                  <a:lnTo>
                    <a:pt x="638" y="1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6;p24">
              <a:extLst>
                <a:ext uri="{FF2B5EF4-FFF2-40B4-BE49-F238E27FC236}">
                  <a16:creationId xmlns:a16="http://schemas.microsoft.com/office/drawing/2014/main" id="{51897D2E-D5FB-CB61-57FC-3F8E6195707B}"/>
                </a:ext>
              </a:extLst>
            </p:cNvPr>
            <p:cNvSpPr/>
            <p:nvPr/>
          </p:nvSpPr>
          <p:spPr>
            <a:xfrm>
              <a:off x="8219002" y="2511200"/>
              <a:ext cx="60575" cy="55255"/>
            </a:xfrm>
            <a:custGeom>
              <a:avLst/>
              <a:gdLst/>
              <a:ahLst/>
              <a:cxnLst/>
              <a:rect l="l" t="t" r="r" b="b"/>
              <a:pathLst>
                <a:path w="2608" h="2315" fill="none" extrusionOk="0">
                  <a:moveTo>
                    <a:pt x="1" y="2315"/>
                  </a:moveTo>
                  <a:lnTo>
                    <a:pt x="1" y="2315"/>
                  </a:lnTo>
                  <a:lnTo>
                    <a:pt x="92" y="1969"/>
                  </a:lnTo>
                  <a:lnTo>
                    <a:pt x="201" y="1604"/>
                  </a:lnTo>
                  <a:lnTo>
                    <a:pt x="347" y="1203"/>
                  </a:lnTo>
                  <a:lnTo>
                    <a:pt x="438" y="984"/>
                  </a:lnTo>
                  <a:lnTo>
                    <a:pt x="548" y="784"/>
                  </a:lnTo>
                  <a:lnTo>
                    <a:pt x="657" y="583"/>
                  </a:lnTo>
                  <a:lnTo>
                    <a:pt x="785" y="419"/>
                  </a:lnTo>
                  <a:lnTo>
                    <a:pt x="912" y="255"/>
                  </a:lnTo>
                  <a:lnTo>
                    <a:pt x="1058" y="128"/>
                  </a:lnTo>
                  <a:lnTo>
                    <a:pt x="1222" y="55"/>
                  </a:lnTo>
                  <a:lnTo>
                    <a:pt x="1295" y="18"/>
                  </a:lnTo>
                  <a:lnTo>
                    <a:pt x="1386" y="0"/>
                  </a:lnTo>
                  <a:lnTo>
                    <a:pt x="1386" y="0"/>
                  </a:lnTo>
                  <a:lnTo>
                    <a:pt x="1550" y="0"/>
                  </a:lnTo>
                  <a:lnTo>
                    <a:pt x="1696" y="18"/>
                  </a:lnTo>
                  <a:lnTo>
                    <a:pt x="1842" y="73"/>
                  </a:lnTo>
                  <a:lnTo>
                    <a:pt x="1969" y="128"/>
                  </a:lnTo>
                  <a:lnTo>
                    <a:pt x="2079" y="219"/>
                  </a:lnTo>
                  <a:lnTo>
                    <a:pt x="2188" y="310"/>
                  </a:lnTo>
                  <a:lnTo>
                    <a:pt x="2261" y="401"/>
                  </a:lnTo>
                  <a:lnTo>
                    <a:pt x="2352" y="510"/>
                  </a:lnTo>
                  <a:lnTo>
                    <a:pt x="2462" y="711"/>
                  </a:lnTo>
                  <a:lnTo>
                    <a:pt x="2553" y="893"/>
                  </a:lnTo>
                  <a:lnTo>
                    <a:pt x="2607" y="1075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7;p24">
              <a:extLst>
                <a:ext uri="{FF2B5EF4-FFF2-40B4-BE49-F238E27FC236}">
                  <a16:creationId xmlns:a16="http://schemas.microsoft.com/office/drawing/2014/main" id="{855570C8-6328-736F-EFD7-D830F7126EDD}"/>
                </a:ext>
              </a:extLst>
            </p:cNvPr>
            <p:cNvSpPr/>
            <p:nvPr/>
          </p:nvSpPr>
          <p:spPr>
            <a:xfrm>
              <a:off x="8245250" y="2727406"/>
              <a:ext cx="99944" cy="53537"/>
            </a:xfrm>
            <a:custGeom>
              <a:avLst/>
              <a:gdLst/>
              <a:ahLst/>
              <a:cxnLst/>
              <a:rect l="l" t="t" r="r" b="b"/>
              <a:pathLst>
                <a:path w="4303" h="2243" extrusionOk="0">
                  <a:moveTo>
                    <a:pt x="2024" y="1"/>
                  </a:moveTo>
                  <a:lnTo>
                    <a:pt x="1878" y="19"/>
                  </a:lnTo>
                  <a:lnTo>
                    <a:pt x="1623" y="92"/>
                  </a:lnTo>
                  <a:lnTo>
                    <a:pt x="1386" y="201"/>
                  </a:lnTo>
                  <a:lnTo>
                    <a:pt x="1167" y="329"/>
                  </a:lnTo>
                  <a:lnTo>
                    <a:pt x="967" y="493"/>
                  </a:lnTo>
                  <a:lnTo>
                    <a:pt x="785" y="657"/>
                  </a:lnTo>
                  <a:lnTo>
                    <a:pt x="621" y="839"/>
                  </a:lnTo>
                  <a:lnTo>
                    <a:pt x="475" y="1021"/>
                  </a:lnTo>
                  <a:lnTo>
                    <a:pt x="347" y="1204"/>
                  </a:lnTo>
                  <a:lnTo>
                    <a:pt x="147" y="1532"/>
                  </a:lnTo>
                  <a:lnTo>
                    <a:pt x="37" y="1769"/>
                  </a:lnTo>
                  <a:lnTo>
                    <a:pt x="1" y="1860"/>
                  </a:lnTo>
                  <a:lnTo>
                    <a:pt x="438" y="1987"/>
                  </a:lnTo>
                  <a:lnTo>
                    <a:pt x="876" y="2078"/>
                  </a:lnTo>
                  <a:lnTo>
                    <a:pt x="1295" y="2151"/>
                  </a:lnTo>
                  <a:lnTo>
                    <a:pt x="1696" y="2188"/>
                  </a:lnTo>
                  <a:lnTo>
                    <a:pt x="2061" y="2224"/>
                  </a:lnTo>
                  <a:lnTo>
                    <a:pt x="2425" y="2242"/>
                  </a:lnTo>
                  <a:lnTo>
                    <a:pt x="2753" y="2242"/>
                  </a:lnTo>
                  <a:lnTo>
                    <a:pt x="3063" y="2224"/>
                  </a:lnTo>
                  <a:lnTo>
                    <a:pt x="3573" y="2188"/>
                  </a:lnTo>
                  <a:lnTo>
                    <a:pt x="3974" y="2133"/>
                  </a:lnTo>
                  <a:lnTo>
                    <a:pt x="4211" y="2078"/>
                  </a:lnTo>
                  <a:lnTo>
                    <a:pt x="4302" y="2060"/>
                  </a:lnTo>
                  <a:lnTo>
                    <a:pt x="4284" y="1987"/>
                  </a:lnTo>
                  <a:lnTo>
                    <a:pt x="4248" y="1787"/>
                  </a:lnTo>
                  <a:lnTo>
                    <a:pt x="4157" y="1477"/>
                  </a:lnTo>
                  <a:lnTo>
                    <a:pt x="4084" y="1313"/>
                  </a:lnTo>
                  <a:lnTo>
                    <a:pt x="3993" y="1131"/>
                  </a:lnTo>
                  <a:lnTo>
                    <a:pt x="3883" y="948"/>
                  </a:lnTo>
                  <a:lnTo>
                    <a:pt x="3756" y="784"/>
                  </a:lnTo>
                  <a:lnTo>
                    <a:pt x="3610" y="602"/>
                  </a:lnTo>
                  <a:lnTo>
                    <a:pt x="3446" y="438"/>
                  </a:lnTo>
                  <a:lnTo>
                    <a:pt x="3245" y="292"/>
                  </a:lnTo>
                  <a:lnTo>
                    <a:pt x="3008" y="183"/>
                  </a:lnTo>
                  <a:lnTo>
                    <a:pt x="2753" y="74"/>
                  </a:lnTo>
                  <a:lnTo>
                    <a:pt x="2462" y="19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rgbClr val="FCF5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8;p24">
              <a:extLst>
                <a:ext uri="{FF2B5EF4-FFF2-40B4-BE49-F238E27FC236}">
                  <a16:creationId xmlns:a16="http://schemas.microsoft.com/office/drawing/2014/main" id="{F6E6BE60-C19D-81D4-B09E-11427C38C20E}"/>
                </a:ext>
              </a:extLst>
            </p:cNvPr>
            <p:cNvSpPr/>
            <p:nvPr/>
          </p:nvSpPr>
          <p:spPr>
            <a:xfrm>
              <a:off x="8398084" y="2559917"/>
              <a:ext cx="33469" cy="61365"/>
            </a:xfrm>
            <a:custGeom>
              <a:avLst/>
              <a:gdLst/>
              <a:ahLst/>
              <a:cxnLst/>
              <a:rect l="l" t="t" r="r" b="b"/>
              <a:pathLst>
                <a:path w="1441" h="2571" extrusionOk="0">
                  <a:moveTo>
                    <a:pt x="475" y="0"/>
                  </a:moveTo>
                  <a:lnTo>
                    <a:pt x="420" y="19"/>
                  </a:lnTo>
                  <a:lnTo>
                    <a:pt x="347" y="55"/>
                  </a:lnTo>
                  <a:lnTo>
                    <a:pt x="292" y="92"/>
                  </a:lnTo>
                  <a:lnTo>
                    <a:pt x="238" y="146"/>
                  </a:lnTo>
                  <a:lnTo>
                    <a:pt x="147" y="292"/>
                  </a:lnTo>
                  <a:lnTo>
                    <a:pt x="74" y="474"/>
                  </a:lnTo>
                  <a:lnTo>
                    <a:pt x="19" y="675"/>
                  </a:lnTo>
                  <a:lnTo>
                    <a:pt x="1" y="894"/>
                  </a:lnTo>
                  <a:lnTo>
                    <a:pt x="19" y="1149"/>
                  </a:lnTo>
                  <a:lnTo>
                    <a:pt x="55" y="1404"/>
                  </a:lnTo>
                  <a:lnTo>
                    <a:pt x="110" y="1677"/>
                  </a:lnTo>
                  <a:lnTo>
                    <a:pt x="201" y="1896"/>
                  </a:lnTo>
                  <a:lnTo>
                    <a:pt x="292" y="2115"/>
                  </a:lnTo>
                  <a:lnTo>
                    <a:pt x="420" y="2279"/>
                  </a:lnTo>
                  <a:lnTo>
                    <a:pt x="548" y="2425"/>
                  </a:lnTo>
                  <a:lnTo>
                    <a:pt x="693" y="2516"/>
                  </a:lnTo>
                  <a:lnTo>
                    <a:pt x="766" y="2552"/>
                  </a:lnTo>
                  <a:lnTo>
                    <a:pt x="821" y="2570"/>
                  </a:lnTo>
                  <a:lnTo>
                    <a:pt x="967" y="2570"/>
                  </a:lnTo>
                  <a:lnTo>
                    <a:pt x="1040" y="2552"/>
                  </a:lnTo>
                  <a:lnTo>
                    <a:pt x="1094" y="2516"/>
                  </a:lnTo>
                  <a:lnTo>
                    <a:pt x="1167" y="2479"/>
                  </a:lnTo>
                  <a:lnTo>
                    <a:pt x="1222" y="2425"/>
                  </a:lnTo>
                  <a:lnTo>
                    <a:pt x="1313" y="2279"/>
                  </a:lnTo>
                  <a:lnTo>
                    <a:pt x="1386" y="2096"/>
                  </a:lnTo>
                  <a:lnTo>
                    <a:pt x="1422" y="1896"/>
                  </a:lnTo>
                  <a:lnTo>
                    <a:pt x="1441" y="1659"/>
                  </a:lnTo>
                  <a:lnTo>
                    <a:pt x="1441" y="1422"/>
                  </a:lnTo>
                  <a:lnTo>
                    <a:pt x="1404" y="1149"/>
                  </a:lnTo>
                  <a:lnTo>
                    <a:pt x="1349" y="894"/>
                  </a:lnTo>
                  <a:lnTo>
                    <a:pt x="1258" y="657"/>
                  </a:lnTo>
                  <a:lnTo>
                    <a:pt x="1149" y="456"/>
                  </a:lnTo>
                  <a:lnTo>
                    <a:pt x="1040" y="292"/>
                  </a:lnTo>
                  <a:lnTo>
                    <a:pt x="912" y="146"/>
                  </a:lnTo>
                  <a:lnTo>
                    <a:pt x="766" y="55"/>
                  </a:lnTo>
                  <a:lnTo>
                    <a:pt x="693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9;p24">
              <a:extLst>
                <a:ext uri="{FF2B5EF4-FFF2-40B4-BE49-F238E27FC236}">
                  <a16:creationId xmlns:a16="http://schemas.microsoft.com/office/drawing/2014/main" id="{A14B8C38-5F2B-532D-631A-4E3A6782B0BA}"/>
                </a:ext>
              </a:extLst>
            </p:cNvPr>
            <p:cNvSpPr/>
            <p:nvPr/>
          </p:nvSpPr>
          <p:spPr>
            <a:xfrm>
              <a:off x="8382012" y="2487259"/>
              <a:ext cx="37279" cy="19596"/>
            </a:xfrm>
            <a:custGeom>
              <a:avLst/>
              <a:gdLst/>
              <a:ahLst/>
              <a:cxnLst/>
              <a:rect l="l" t="t" r="r" b="b"/>
              <a:pathLst>
                <a:path w="1605" h="821" fill="none" extrusionOk="0">
                  <a:moveTo>
                    <a:pt x="1604" y="511"/>
                  </a:moveTo>
                  <a:lnTo>
                    <a:pt x="1604" y="511"/>
                  </a:lnTo>
                  <a:lnTo>
                    <a:pt x="1422" y="292"/>
                  </a:lnTo>
                  <a:lnTo>
                    <a:pt x="1240" y="146"/>
                  </a:lnTo>
                  <a:lnTo>
                    <a:pt x="1075" y="37"/>
                  </a:lnTo>
                  <a:lnTo>
                    <a:pt x="930" y="1"/>
                  </a:lnTo>
                  <a:lnTo>
                    <a:pt x="784" y="1"/>
                  </a:lnTo>
                  <a:lnTo>
                    <a:pt x="656" y="19"/>
                  </a:lnTo>
                  <a:lnTo>
                    <a:pt x="529" y="92"/>
                  </a:lnTo>
                  <a:lnTo>
                    <a:pt x="419" y="165"/>
                  </a:lnTo>
                  <a:lnTo>
                    <a:pt x="328" y="256"/>
                  </a:lnTo>
                  <a:lnTo>
                    <a:pt x="237" y="365"/>
                  </a:lnTo>
                  <a:lnTo>
                    <a:pt x="109" y="584"/>
                  </a:lnTo>
                  <a:lnTo>
                    <a:pt x="37" y="748"/>
                  </a:lnTo>
                  <a:lnTo>
                    <a:pt x="0" y="821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80;p24">
              <a:extLst>
                <a:ext uri="{FF2B5EF4-FFF2-40B4-BE49-F238E27FC236}">
                  <a16:creationId xmlns:a16="http://schemas.microsoft.com/office/drawing/2014/main" id="{2B1FFC01-C1EA-6367-92A0-E7A0E512BAFE}"/>
                </a:ext>
              </a:extLst>
            </p:cNvPr>
            <p:cNvSpPr/>
            <p:nvPr/>
          </p:nvSpPr>
          <p:spPr>
            <a:xfrm>
              <a:off x="8012002" y="2801377"/>
              <a:ext cx="453404" cy="463331"/>
            </a:xfrm>
            <a:custGeom>
              <a:avLst/>
              <a:gdLst/>
              <a:ahLst/>
              <a:cxnLst/>
              <a:rect l="l" t="t" r="r" b="b"/>
              <a:pathLst>
                <a:path w="19521" h="19412" extrusionOk="0">
                  <a:moveTo>
                    <a:pt x="5249" y="0"/>
                  </a:moveTo>
                  <a:lnTo>
                    <a:pt x="3846" y="10243"/>
                  </a:lnTo>
                  <a:lnTo>
                    <a:pt x="0" y="10444"/>
                  </a:lnTo>
                  <a:lnTo>
                    <a:pt x="110" y="10845"/>
                  </a:lnTo>
                  <a:lnTo>
                    <a:pt x="274" y="11301"/>
                  </a:lnTo>
                  <a:lnTo>
                    <a:pt x="492" y="11902"/>
                  </a:lnTo>
                  <a:lnTo>
                    <a:pt x="766" y="12595"/>
                  </a:lnTo>
                  <a:lnTo>
                    <a:pt x="948" y="12977"/>
                  </a:lnTo>
                  <a:lnTo>
                    <a:pt x="1130" y="13378"/>
                  </a:lnTo>
                  <a:lnTo>
                    <a:pt x="1331" y="13798"/>
                  </a:lnTo>
                  <a:lnTo>
                    <a:pt x="1568" y="14217"/>
                  </a:lnTo>
                  <a:lnTo>
                    <a:pt x="1823" y="14654"/>
                  </a:lnTo>
                  <a:lnTo>
                    <a:pt x="2078" y="15073"/>
                  </a:lnTo>
                  <a:lnTo>
                    <a:pt x="2370" y="15511"/>
                  </a:lnTo>
                  <a:lnTo>
                    <a:pt x="2679" y="15930"/>
                  </a:lnTo>
                  <a:lnTo>
                    <a:pt x="3026" y="16349"/>
                  </a:lnTo>
                  <a:lnTo>
                    <a:pt x="3372" y="16750"/>
                  </a:lnTo>
                  <a:lnTo>
                    <a:pt x="3755" y="17133"/>
                  </a:lnTo>
                  <a:lnTo>
                    <a:pt x="4156" y="17498"/>
                  </a:lnTo>
                  <a:lnTo>
                    <a:pt x="4593" y="17862"/>
                  </a:lnTo>
                  <a:lnTo>
                    <a:pt x="5031" y="18172"/>
                  </a:lnTo>
                  <a:lnTo>
                    <a:pt x="5523" y="18464"/>
                  </a:lnTo>
                  <a:lnTo>
                    <a:pt x="6015" y="18737"/>
                  </a:lnTo>
                  <a:lnTo>
                    <a:pt x="6270" y="18846"/>
                  </a:lnTo>
                  <a:lnTo>
                    <a:pt x="6544" y="18956"/>
                  </a:lnTo>
                  <a:lnTo>
                    <a:pt x="6817" y="19047"/>
                  </a:lnTo>
                  <a:lnTo>
                    <a:pt x="7090" y="19138"/>
                  </a:lnTo>
                  <a:lnTo>
                    <a:pt x="7382" y="19211"/>
                  </a:lnTo>
                  <a:lnTo>
                    <a:pt x="7674" y="19284"/>
                  </a:lnTo>
                  <a:lnTo>
                    <a:pt x="7983" y="19320"/>
                  </a:lnTo>
                  <a:lnTo>
                    <a:pt x="8275" y="19375"/>
                  </a:lnTo>
                  <a:lnTo>
                    <a:pt x="8603" y="19393"/>
                  </a:lnTo>
                  <a:lnTo>
                    <a:pt x="8913" y="19411"/>
                  </a:lnTo>
                  <a:lnTo>
                    <a:pt x="9587" y="19411"/>
                  </a:lnTo>
                  <a:lnTo>
                    <a:pt x="9915" y="19375"/>
                  </a:lnTo>
                  <a:lnTo>
                    <a:pt x="10243" y="19338"/>
                  </a:lnTo>
                  <a:lnTo>
                    <a:pt x="10572" y="19302"/>
                  </a:lnTo>
                  <a:lnTo>
                    <a:pt x="10881" y="19247"/>
                  </a:lnTo>
                  <a:lnTo>
                    <a:pt x="11501" y="19101"/>
                  </a:lnTo>
                  <a:lnTo>
                    <a:pt x="12084" y="18919"/>
                  </a:lnTo>
                  <a:lnTo>
                    <a:pt x="12649" y="18701"/>
                  </a:lnTo>
                  <a:lnTo>
                    <a:pt x="13178" y="18464"/>
                  </a:lnTo>
                  <a:lnTo>
                    <a:pt x="13688" y="18190"/>
                  </a:lnTo>
                  <a:lnTo>
                    <a:pt x="14180" y="17899"/>
                  </a:lnTo>
                  <a:lnTo>
                    <a:pt x="14654" y="17570"/>
                  </a:lnTo>
                  <a:lnTo>
                    <a:pt x="15092" y="17242"/>
                  </a:lnTo>
                  <a:lnTo>
                    <a:pt x="15511" y="16878"/>
                  </a:lnTo>
                  <a:lnTo>
                    <a:pt x="15894" y="16513"/>
                  </a:lnTo>
                  <a:lnTo>
                    <a:pt x="16276" y="16149"/>
                  </a:lnTo>
                  <a:lnTo>
                    <a:pt x="16623" y="15748"/>
                  </a:lnTo>
                  <a:lnTo>
                    <a:pt x="16951" y="15365"/>
                  </a:lnTo>
                  <a:lnTo>
                    <a:pt x="17261" y="14982"/>
                  </a:lnTo>
                  <a:lnTo>
                    <a:pt x="17552" y="14581"/>
                  </a:lnTo>
                  <a:lnTo>
                    <a:pt x="17807" y="14199"/>
                  </a:lnTo>
                  <a:lnTo>
                    <a:pt x="18063" y="13816"/>
                  </a:lnTo>
                  <a:lnTo>
                    <a:pt x="18281" y="13451"/>
                  </a:lnTo>
                  <a:lnTo>
                    <a:pt x="18682" y="12759"/>
                  </a:lnTo>
                  <a:lnTo>
                    <a:pt x="18992" y="12139"/>
                  </a:lnTo>
                  <a:lnTo>
                    <a:pt x="19229" y="11610"/>
                  </a:lnTo>
                  <a:lnTo>
                    <a:pt x="19393" y="11209"/>
                  </a:lnTo>
                  <a:lnTo>
                    <a:pt x="19521" y="10863"/>
                  </a:lnTo>
                  <a:lnTo>
                    <a:pt x="16295" y="10644"/>
                  </a:lnTo>
                  <a:lnTo>
                    <a:pt x="15110" y="6489"/>
                  </a:lnTo>
                  <a:lnTo>
                    <a:pt x="14855" y="6507"/>
                  </a:lnTo>
                  <a:lnTo>
                    <a:pt x="14563" y="6507"/>
                  </a:lnTo>
                  <a:lnTo>
                    <a:pt x="14162" y="6489"/>
                  </a:lnTo>
                  <a:lnTo>
                    <a:pt x="13670" y="6416"/>
                  </a:lnTo>
                  <a:lnTo>
                    <a:pt x="13087" y="6325"/>
                  </a:lnTo>
                  <a:lnTo>
                    <a:pt x="12777" y="6252"/>
                  </a:lnTo>
                  <a:lnTo>
                    <a:pt x="12449" y="6161"/>
                  </a:lnTo>
                  <a:lnTo>
                    <a:pt x="12103" y="6051"/>
                  </a:lnTo>
                  <a:lnTo>
                    <a:pt x="11738" y="5924"/>
                  </a:lnTo>
                  <a:lnTo>
                    <a:pt x="11374" y="5760"/>
                  </a:lnTo>
                  <a:lnTo>
                    <a:pt x="10991" y="5596"/>
                  </a:lnTo>
                  <a:lnTo>
                    <a:pt x="10590" y="5395"/>
                  </a:lnTo>
                  <a:lnTo>
                    <a:pt x="10189" y="5176"/>
                  </a:lnTo>
                  <a:lnTo>
                    <a:pt x="9788" y="4940"/>
                  </a:lnTo>
                  <a:lnTo>
                    <a:pt x="9387" y="4666"/>
                  </a:lnTo>
                  <a:lnTo>
                    <a:pt x="8968" y="4356"/>
                  </a:lnTo>
                  <a:lnTo>
                    <a:pt x="8548" y="4010"/>
                  </a:lnTo>
                  <a:lnTo>
                    <a:pt x="8129" y="3645"/>
                  </a:lnTo>
                  <a:lnTo>
                    <a:pt x="7710" y="3244"/>
                  </a:lnTo>
                  <a:lnTo>
                    <a:pt x="7291" y="2807"/>
                  </a:lnTo>
                  <a:lnTo>
                    <a:pt x="6872" y="2315"/>
                  </a:lnTo>
                  <a:lnTo>
                    <a:pt x="6452" y="1805"/>
                  </a:lnTo>
                  <a:lnTo>
                    <a:pt x="6051" y="1240"/>
                  </a:lnTo>
                  <a:lnTo>
                    <a:pt x="5650" y="638"/>
                  </a:lnTo>
                  <a:lnTo>
                    <a:pt x="5249" y="0"/>
                  </a:lnTo>
                  <a:close/>
                </a:path>
              </a:pathLst>
            </a:custGeom>
            <a:solidFill>
              <a:srgbClr val="CF7A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81;p24">
              <a:extLst>
                <a:ext uri="{FF2B5EF4-FFF2-40B4-BE49-F238E27FC236}">
                  <a16:creationId xmlns:a16="http://schemas.microsoft.com/office/drawing/2014/main" id="{4E587C3B-44C7-69E6-6792-A2AD8EE42D28}"/>
                </a:ext>
              </a:extLst>
            </p:cNvPr>
            <p:cNvSpPr/>
            <p:nvPr/>
          </p:nvSpPr>
          <p:spPr>
            <a:xfrm>
              <a:off x="8012002" y="2801377"/>
              <a:ext cx="453404" cy="463331"/>
            </a:xfrm>
            <a:custGeom>
              <a:avLst/>
              <a:gdLst/>
              <a:ahLst/>
              <a:cxnLst/>
              <a:rect l="l" t="t" r="r" b="b"/>
              <a:pathLst>
                <a:path w="19521" h="19412" fill="none" extrusionOk="0">
                  <a:moveTo>
                    <a:pt x="5249" y="0"/>
                  </a:moveTo>
                  <a:lnTo>
                    <a:pt x="3846" y="10243"/>
                  </a:lnTo>
                  <a:lnTo>
                    <a:pt x="0" y="10444"/>
                  </a:lnTo>
                  <a:lnTo>
                    <a:pt x="0" y="10444"/>
                  </a:lnTo>
                  <a:lnTo>
                    <a:pt x="110" y="10845"/>
                  </a:lnTo>
                  <a:lnTo>
                    <a:pt x="274" y="11301"/>
                  </a:lnTo>
                  <a:lnTo>
                    <a:pt x="492" y="11902"/>
                  </a:lnTo>
                  <a:lnTo>
                    <a:pt x="766" y="12595"/>
                  </a:lnTo>
                  <a:lnTo>
                    <a:pt x="948" y="12977"/>
                  </a:lnTo>
                  <a:lnTo>
                    <a:pt x="1130" y="13378"/>
                  </a:lnTo>
                  <a:lnTo>
                    <a:pt x="1331" y="13798"/>
                  </a:lnTo>
                  <a:lnTo>
                    <a:pt x="1568" y="14217"/>
                  </a:lnTo>
                  <a:lnTo>
                    <a:pt x="1823" y="14654"/>
                  </a:lnTo>
                  <a:lnTo>
                    <a:pt x="2078" y="15073"/>
                  </a:lnTo>
                  <a:lnTo>
                    <a:pt x="2370" y="15511"/>
                  </a:lnTo>
                  <a:lnTo>
                    <a:pt x="2679" y="15930"/>
                  </a:lnTo>
                  <a:lnTo>
                    <a:pt x="3026" y="16349"/>
                  </a:lnTo>
                  <a:lnTo>
                    <a:pt x="3372" y="16750"/>
                  </a:lnTo>
                  <a:lnTo>
                    <a:pt x="3755" y="17133"/>
                  </a:lnTo>
                  <a:lnTo>
                    <a:pt x="4156" y="17498"/>
                  </a:lnTo>
                  <a:lnTo>
                    <a:pt x="4593" y="17862"/>
                  </a:lnTo>
                  <a:lnTo>
                    <a:pt x="5031" y="18172"/>
                  </a:lnTo>
                  <a:lnTo>
                    <a:pt x="5523" y="18464"/>
                  </a:lnTo>
                  <a:lnTo>
                    <a:pt x="6015" y="18737"/>
                  </a:lnTo>
                  <a:lnTo>
                    <a:pt x="6270" y="18846"/>
                  </a:lnTo>
                  <a:lnTo>
                    <a:pt x="6544" y="18956"/>
                  </a:lnTo>
                  <a:lnTo>
                    <a:pt x="6817" y="19047"/>
                  </a:lnTo>
                  <a:lnTo>
                    <a:pt x="7090" y="19138"/>
                  </a:lnTo>
                  <a:lnTo>
                    <a:pt x="7382" y="19211"/>
                  </a:lnTo>
                  <a:lnTo>
                    <a:pt x="7674" y="19284"/>
                  </a:lnTo>
                  <a:lnTo>
                    <a:pt x="7983" y="19320"/>
                  </a:lnTo>
                  <a:lnTo>
                    <a:pt x="8275" y="19375"/>
                  </a:lnTo>
                  <a:lnTo>
                    <a:pt x="8603" y="19393"/>
                  </a:lnTo>
                  <a:lnTo>
                    <a:pt x="8913" y="19411"/>
                  </a:lnTo>
                  <a:lnTo>
                    <a:pt x="9241" y="19411"/>
                  </a:lnTo>
                  <a:lnTo>
                    <a:pt x="9587" y="19411"/>
                  </a:lnTo>
                  <a:lnTo>
                    <a:pt x="9587" y="19411"/>
                  </a:lnTo>
                  <a:lnTo>
                    <a:pt x="9915" y="19375"/>
                  </a:lnTo>
                  <a:lnTo>
                    <a:pt x="10243" y="19338"/>
                  </a:lnTo>
                  <a:lnTo>
                    <a:pt x="10572" y="19302"/>
                  </a:lnTo>
                  <a:lnTo>
                    <a:pt x="10881" y="19247"/>
                  </a:lnTo>
                  <a:lnTo>
                    <a:pt x="11501" y="19101"/>
                  </a:lnTo>
                  <a:lnTo>
                    <a:pt x="12084" y="18919"/>
                  </a:lnTo>
                  <a:lnTo>
                    <a:pt x="12649" y="18701"/>
                  </a:lnTo>
                  <a:lnTo>
                    <a:pt x="13178" y="18464"/>
                  </a:lnTo>
                  <a:lnTo>
                    <a:pt x="13688" y="18190"/>
                  </a:lnTo>
                  <a:lnTo>
                    <a:pt x="14180" y="17899"/>
                  </a:lnTo>
                  <a:lnTo>
                    <a:pt x="14654" y="17570"/>
                  </a:lnTo>
                  <a:lnTo>
                    <a:pt x="15092" y="17242"/>
                  </a:lnTo>
                  <a:lnTo>
                    <a:pt x="15511" y="16878"/>
                  </a:lnTo>
                  <a:lnTo>
                    <a:pt x="15894" y="16513"/>
                  </a:lnTo>
                  <a:lnTo>
                    <a:pt x="16276" y="16149"/>
                  </a:lnTo>
                  <a:lnTo>
                    <a:pt x="16623" y="15748"/>
                  </a:lnTo>
                  <a:lnTo>
                    <a:pt x="16951" y="15365"/>
                  </a:lnTo>
                  <a:lnTo>
                    <a:pt x="17261" y="14982"/>
                  </a:lnTo>
                  <a:lnTo>
                    <a:pt x="17552" y="14581"/>
                  </a:lnTo>
                  <a:lnTo>
                    <a:pt x="17807" y="14199"/>
                  </a:lnTo>
                  <a:lnTo>
                    <a:pt x="18063" y="13816"/>
                  </a:lnTo>
                  <a:lnTo>
                    <a:pt x="18281" y="13451"/>
                  </a:lnTo>
                  <a:lnTo>
                    <a:pt x="18682" y="12759"/>
                  </a:lnTo>
                  <a:lnTo>
                    <a:pt x="18992" y="12139"/>
                  </a:lnTo>
                  <a:lnTo>
                    <a:pt x="19229" y="11610"/>
                  </a:lnTo>
                  <a:lnTo>
                    <a:pt x="19393" y="11209"/>
                  </a:lnTo>
                  <a:lnTo>
                    <a:pt x="19521" y="10863"/>
                  </a:lnTo>
                  <a:lnTo>
                    <a:pt x="16295" y="10644"/>
                  </a:lnTo>
                  <a:lnTo>
                    <a:pt x="15110" y="6489"/>
                  </a:lnTo>
                  <a:lnTo>
                    <a:pt x="15110" y="6489"/>
                  </a:lnTo>
                  <a:lnTo>
                    <a:pt x="14855" y="6507"/>
                  </a:lnTo>
                  <a:lnTo>
                    <a:pt x="14563" y="6507"/>
                  </a:lnTo>
                  <a:lnTo>
                    <a:pt x="14162" y="6489"/>
                  </a:lnTo>
                  <a:lnTo>
                    <a:pt x="13670" y="6416"/>
                  </a:lnTo>
                  <a:lnTo>
                    <a:pt x="13087" y="6325"/>
                  </a:lnTo>
                  <a:lnTo>
                    <a:pt x="12777" y="6252"/>
                  </a:lnTo>
                  <a:lnTo>
                    <a:pt x="12449" y="6161"/>
                  </a:lnTo>
                  <a:lnTo>
                    <a:pt x="12103" y="6051"/>
                  </a:lnTo>
                  <a:lnTo>
                    <a:pt x="11738" y="5924"/>
                  </a:lnTo>
                  <a:lnTo>
                    <a:pt x="11374" y="5760"/>
                  </a:lnTo>
                  <a:lnTo>
                    <a:pt x="10991" y="5596"/>
                  </a:lnTo>
                  <a:lnTo>
                    <a:pt x="10590" y="5395"/>
                  </a:lnTo>
                  <a:lnTo>
                    <a:pt x="10189" y="5176"/>
                  </a:lnTo>
                  <a:lnTo>
                    <a:pt x="9788" y="4940"/>
                  </a:lnTo>
                  <a:lnTo>
                    <a:pt x="9387" y="4666"/>
                  </a:lnTo>
                  <a:lnTo>
                    <a:pt x="8968" y="4356"/>
                  </a:lnTo>
                  <a:lnTo>
                    <a:pt x="8548" y="4010"/>
                  </a:lnTo>
                  <a:lnTo>
                    <a:pt x="8129" y="3645"/>
                  </a:lnTo>
                  <a:lnTo>
                    <a:pt x="7710" y="3244"/>
                  </a:lnTo>
                  <a:lnTo>
                    <a:pt x="7291" y="2807"/>
                  </a:lnTo>
                  <a:lnTo>
                    <a:pt x="6872" y="2315"/>
                  </a:lnTo>
                  <a:lnTo>
                    <a:pt x="6452" y="1805"/>
                  </a:lnTo>
                  <a:lnTo>
                    <a:pt x="6051" y="1240"/>
                  </a:lnTo>
                  <a:lnTo>
                    <a:pt x="5650" y="638"/>
                  </a:lnTo>
                  <a:lnTo>
                    <a:pt x="5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82;p24">
              <a:extLst>
                <a:ext uri="{FF2B5EF4-FFF2-40B4-BE49-F238E27FC236}">
                  <a16:creationId xmlns:a16="http://schemas.microsoft.com/office/drawing/2014/main" id="{365E1114-67BF-B3B2-3DC6-691820634491}"/>
                </a:ext>
              </a:extLst>
            </p:cNvPr>
            <p:cNvSpPr/>
            <p:nvPr/>
          </p:nvSpPr>
          <p:spPr>
            <a:xfrm>
              <a:off x="8183024" y="2899694"/>
              <a:ext cx="194754" cy="110964"/>
            </a:xfrm>
            <a:custGeom>
              <a:avLst/>
              <a:gdLst/>
              <a:ahLst/>
              <a:cxnLst/>
              <a:rect l="l" t="t" r="r" b="b"/>
              <a:pathLst>
                <a:path w="8385" h="4649" extrusionOk="0">
                  <a:moveTo>
                    <a:pt x="1" y="0"/>
                  </a:moveTo>
                  <a:lnTo>
                    <a:pt x="183" y="383"/>
                  </a:lnTo>
                  <a:lnTo>
                    <a:pt x="383" y="748"/>
                  </a:lnTo>
                  <a:lnTo>
                    <a:pt x="584" y="1094"/>
                  </a:lnTo>
                  <a:lnTo>
                    <a:pt x="803" y="1422"/>
                  </a:lnTo>
                  <a:lnTo>
                    <a:pt x="1040" y="1714"/>
                  </a:lnTo>
                  <a:lnTo>
                    <a:pt x="1277" y="2005"/>
                  </a:lnTo>
                  <a:lnTo>
                    <a:pt x="1532" y="2260"/>
                  </a:lnTo>
                  <a:lnTo>
                    <a:pt x="1787" y="2516"/>
                  </a:lnTo>
                  <a:lnTo>
                    <a:pt x="2060" y="2753"/>
                  </a:lnTo>
                  <a:lnTo>
                    <a:pt x="2315" y="2953"/>
                  </a:lnTo>
                  <a:lnTo>
                    <a:pt x="2589" y="3153"/>
                  </a:lnTo>
                  <a:lnTo>
                    <a:pt x="2880" y="3336"/>
                  </a:lnTo>
                  <a:lnTo>
                    <a:pt x="3154" y="3500"/>
                  </a:lnTo>
                  <a:lnTo>
                    <a:pt x="3427" y="3646"/>
                  </a:lnTo>
                  <a:lnTo>
                    <a:pt x="3719" y="3791"/>
                  </a:lnTo>
                  <a:lnTo>
                    <a:pt x="3992" y="3919"/>
                  </a:lnTo>
                  <a:lnTo>
                    <a:pt x="4557" y="4119"/>
                  </a:lnTo>
                  <a:lnTo>
                    <a:pt x="5122" y="4302"/>
                  </a:lnTo>
                  <a:lnTo>
                    <a:pt x="5651" y="4429"/>
                  </a:lnTo>
                  <a:lnTo>
                    <a:pt x="6161" y="4520"/>
                  </a:lnTo>
                  <a:lnTo>
                    <a:pt x="6635" y="4593"/>
                  </a:lnTo>
                  <a:lnTo>
                    <a:pt x="7054" y="4630"/>
                  </a:lnTo>
                  <a:lnTo>
                    <a:pt x="7455" y="4648"/>
                  </a:lnTo>
                  <a:lnTo>
                    <a:pt x="8221" y="4648"/>
                  </a:lnTo>
                  <a:lnTo>
                    <a:pt x="8385" y="4630"/>
                  </a:lnTo>
                  <a:lnTo>
                    <a:pt x="7747" y="2370"/>
                  </a:lnTo>
                  <a:lnTo>
                    <a:pt x="7474" y="2424"/>
                  </a:lnTo>
                  <a:lnTo>
                    <a:pt x="7200" y="2461"/>
                  </a:lnTo>
                  <a:lnTo>
                    <a:pt x="6927" y="2479"/>
                  </a:lnTo>
                  <a:lnTo>
                    <a:pt x="6343" y="2479"/>
                  </a:lnTo>
                  <a:lnTo>
                    <a:pt x="6034" y="2443"/>
                  </a:lnTo>
                  <a:lnTo>
                    <a:pt x="5742" y="2424"/>
                  </a:lnTo>
                  <a:lnTo>
                    <a:pt x="5432" y="2370"/>
                  </a:lnTo>
                  <a:lnTo>
                    <a:pt x="4831" y="2242"/>
                  </a:lnTo>
                  <a:lnTo>
                    <a:pt x="4229" y="2096"/>
                  </a:lnTo>
                  <a:lnTo>
                    <a:pt x="3664" y="1896"/>
                  </a:lnTo>
                  <a:lnTo>
                    <a:pt x="3117" y="1695"/>
                  </a:lnTo>
                  <a:lnTo>
                    <a:pt x="2589" y="1477"/>
                  </a:lnTo>
                  <a:lnTo>
                    <a:pt x="2097" y="1240"/>
                  </a:lnTo>
                  <a:lnTo>
                    <a:pt x="1659" y="1003"/>
                  </a:lnTo>
                  <a:lnTo>
                    <a:pt x="1240" y="784"/>
                  </a:lnTo>
                  <a:lnTo>
                    <a:pt x="584" y="383"/>
                  </a:lnTo>
                  <a:lnTo>
                    <a:pt x="147" y="1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6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83;p24">
              <a:extLst>
                <a:ext uri="{FF2B5EF4-FFF2-40B4-BE49-F238E27FC236}">
                  <a16:creationId xmlns:a16="http://schemas.microsoft.com/office/drawing/2014/main" id="{37A04A47-7072-38D6-60B4-C2F31BA1807A}"/>
                </a:ext>
              </a:extLst>
            </p:cNvPr>
            <p:cNvSpPr/>
            <p:nvPr/>
          </p:nvSpPr>
          <p:spPr>
            <a:xfrm>
              <a:off x="8183024" y="2899694"/>
              <a:ext cx="194754" cy="110964"/>
            </a:xfrm>
            <a:custGeom>
              <a:avLst/>
              <a:gdLst/>
              <a:ahLst/>
              <a:cxnLst/>
              <a:rect l="l" t="t" r="r" b="b"/>
              <a:pathLst>
                <a:path w="8385" h="46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83" y="383"/>
                  </a:lnTo>
                  <a:lnTo>
                    <a:pt x="383" y="748"/>
                  </a:lnTo>
                  <a:lnTo>
                    <a:pt x="584" y="1094"/>
                  </a:lnTo>
                  <a:lnTo>
                    <a:pt x="803" y="1422"/>
                  </a:lnTo>
                  <a:lnTo>
                    <a:pt x="1040" y="1714"/>
                  </a:lnTo>
                  <a:lnTo>
                    <a:pt x="1277" y="2005"/>
                  </a:lnTo>
                  <a:lnTo>
                    <a:pt x="1532" y="2260"/>
                  </a:lnTo>
                  <a:lnTo>
                    <a:pt x="1787" y="2516"/>
                  </a:lnTo>
                  <a:lnTo>
                    <a:pt x="2060" y="2753"/>
                  </a:lnTo>
                  <a:lnTo>
                    <a:pt x="2315" y="2953"/>
                  </a:lnTo>
                  <a:lnTo>
                    <a:pt x="2589" y="3153"/>
                  </a:lnTo>
                  <a:lnTo>
                    <a:pt x="2880" y="3336"/>
                  </a:lnTo>
                  <a:lnTo>
                    <a:pt x="3154" y="3500"/>
                  </a:lnTo>
                  <a:lnTo>
                    <a:pt x="3427" y="3646"/>
                  </a:lnTo>
                  <a:lnTo>
                    <a:pt x="3719" y="3791"/>
                  </a:lnTo>
                  <a:lnTo>
                    <a:pt x="3992" y="3919"/>
                  </a:lnTo>
                  <a:lnTo>
                    <a:pt x="4557" y="4119"/>
                  </a:lnTo>
                  <a:lnTo>
                    <a:pt x="5122" y="4302"/>
                  </a:lnTo>
                  <a:lnTo>
                    <a:pt x="5651" y="4429"/>
                  </a:lnTo>
                  <a:lnTo>
                    <a:pt x="6161" y="4520"/>
                  </a:lnTo>
                  <a:lnTo>
                    <a:pt x="6635" y="4593"/>
                  </a:lnTo>
                  <a:lnTo>
                    <a:pt x="7054" y="4630"/>
                  </a:lnTo>
                  <a:lnTo>
                    <a:pt x="7455" y="4648"/>
                  </a:lnTo>
                  <a:lnTo>
                    <a:pt x="7783" y="4648"/>
                  </a:lnTo>
                  <a:lnTo>
                    <a:pt x="7783" y="4648"/>
                  </a:lnTo>
                  <a:lnTo>
                    <a:pt x="8221" y="4648"/>
                  </a:lnTo>
                  <a:lnTo>
                    <a:pt x="8385" y="4630"/>
                  </a:lnTo>
                  <a:lnTo>
                    <a:pt x="7747" y="2370"/>
                  </a:lnTo>
                  <a:lnTo>
                    <a:pt x="7747" y="2370"/>
                  </a:lnTo>
                  <a:lnTo>
                    <a:pt x="7747" y="2370"/>
                  </a:lnTo>
                  <a:lnTo>
                    <a:pt x="7474" y="2424"/>
                  </a:lnTo>
                  <a:lnTo>
                    <a:pt x="7200" y="2461"/>
                  </a:lnTo>
                  <a:lnTo>
                    <a:pt x="6927" y="2479"/>
                  </a:lnTo>
                  <a:lnTo>
                    <a:pt x="6653" y="2479"/>
                  </a:lnTo>
                  <a:lnTo>
                    <a:pt x="6653" y="2479"/>
                  </a:lnTo>
                  <a:lnTo>
                    <a:pt x="6343" y="2479"/>
                  </a:lnTo>
                  <a:lnTo>
                    <a:pt x="6034" y="2443"/>
                  </a:lnTo>
                  <a:lnTo>
                    <a:pt x="5742" y="2424"/>
                  </a:lnTo>
                  <a:lnTo>
                    <a:pt x="5432" y="2370"/>
                  </a:lnTo>
                  <a:lnTo>
                    <a:pt x="4831" y="2242"/>
                  </a:lnTo>
                  <a:lnTo>
                    <a:pt x="4229" y="2096"/>
                  </a:lnTo>
                  <a:lnTo>
                    <a:pt x="3664" y="1896"/>
                  </a:lnTo>
                  <a:lnTo>
                    <a:pt x="3117" y="1695"/>
                  </a:lnTo>
                  <a:lnTo>
                    <a:pt x="2589" y="1477"/>
                  </a:lnTo>
                  <a:lnTo>
                    <a:pt x="2097" y="1240"/>
                  </a:lnTo>
                  <a:lnTo>
                    <a:pt x="1659" y="1003"/>
                  </a:lnTo>
                  <a:lnTo>
                    <a:pt x="1240" y="784"/>
                  </a:lnTo>
                  <a:lnTo>
                    <a:pt x="584" y="383"/>
                  </a:lnTo>
                  <a:lnTo>
                    <a:pt x="147" y="1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84;p24">
              <a:extLst>
                <a:ext uri="{FF2B5EF4-FFF2-40B4-BE49-F238E27FC236}">
                  <a16:creationId xmlns:a16="http://schemas.microsoft.com/office/drawing/2014/main" id="{C53E9888-9833-AD35-7CE1-B5B995B98C29}"/>
                </a:ext>
              </a:extLst>
            </p:cNvPr>
            <p:cNvSpPr/>
            <p:nvPr/>
          </p:nvSpPr>
          <p:spPr>
            <a:xfrm>
              <a:off x="8067887" y="4792155"/>
              <a:ext cx="86797" cy="80508"/>
            </a:xfrm>
            <a:custGeom>
              <a:avLst/>
              <a:gdLst/>
              <a:ahLst/>
              <a:cxnLst/>
              <a:rect l="l" t="t" r="r" b="b"/>
              <a:pathLst>
                <a:path w="3737" h="3373" fill="none" extrusionOk="0">
                  <a:moveTo>
                    <a:pt x="0" y="1"/>
                  </a:moveTo>
                  <a:lnTo>
                    <a:pt x="3737" y="3372"/>
                  </a:lnTo>
                </a:path>
              </a:pathLst>
            </a:custGeom>
            <a:noFill/>
            <a:ln w="109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5;p24">
              <a:extLst>
                <a:ext uri="{FF2B5EF4-FFF2-40B4-BE49-F238E27FC236}">
                  <a16:creationId xmlns:a16="http://schemas.microsoft.com/office/drawing/2014/main" id="{F34752CE-E994-42A0-91BC-B7CE851A7E23}"/>
                </a:ext>
              </a:extLst>
            </p:cNvPr>
            <p:cNvSpPr/>
            <p:nvPr/>
          </p:nvSpPr>
          <p:spPr>
            <a:xfrm>
              <a:off x="8605526" y="2344141"/>
              <a:ext cx="458491" cy="631675"/>
            </a:xfrm>
            <a:custGeom>
              <a:avLst/>
              <a:gdLst/>
              <a:ahLst/>
              <a:cxnLst/>
              <a:rect l="l" t="t" r="r" b="b"/>
              <a:pathLst>
                <a:path w="19740" h="26465" extrusionOk="0">
                  <a:moveTo>
                    <a:pt x="8585" y="0"/>
                  </a:moveTo>
                  <a:lnTo>
                    <a:pt x="8075" y="18"/>
                  </a:lnTo>
                  <a:lnTo>
                    <a:pt x="7601" y="55"/>
                  </a:lnTo>
                  <a:lnTo>
                    <a:pt x="7127" y="91"/>
                  </a:lnTo>
                  <a:lnTo>
                    <a:pt x="6653" y="164"/>
                  </a:lnTo>
                  <a:lnTo>
                    <a:pt x="6198" y="255"/>
                  </a:lnTo>
                  <a:lnTo>
                    <a:pt x="5760" y="365"/>
                  </a:lnTo>
                  <a:lnTo>
                    <a:pt x="5323" y="492"/>
                  </a:lnTo>
                  <a:lnTo>
                    <a:pt x="4904" y="638"/>
                  </a:lnTo>
                  <a:lnTo>
                    <a:pt x="4503" y="802"/>
                  </a:lnTo>
                  <a:lnTo>
                    <a:pt x="4102" y="966"/>
                  </a:lnTo>
                  <a:lnTo>
                    <a:pt x="3737" y="1167"/>
                  </a:lnTo>
                  <a:lnTo>
                    <a:pt x="3373" y="1385"/>
                  </a:lnTo>
                  <a:lnTo>
                    <a:pt x="3008" y="1622"/>
                  </a:lnTo>
                  <a:lnTo>
                    <a:pt x="2680" y="1859"/>
                  </a:lnTo>
                  <a:lnTo>
                    <a:pt x="2370" y="2133"/>
                  </a:lnTo>
                  <a:lnTo>
                    <a:pt x="2060" y="2406"/>
                  </a:lnTo>
                  <a:lnTo>
                    <a:pt x="1787" y="2716"/>
                  </a:lnTo>
                  <a:lnTo>
                    <a:pt x="1513" y="3026"/>
                  </a:lnTo>
                  <a:lnTo>
                    <a:pt x="1277" y="3354"/>
                  </a:lnTo>
                  <a:lnTo>
                    <a:pt x="1040" y="3700"/>
                  </a:lnTo>
                  <a:lnTo>
                    <a:pt x="839" y="4065"/>
                  </a:lnTo>
                  <a:lnTo>
                    <a:pt x="639" y="4447"/>
                  </a:lnTo>
                  <a:lnTo>
                    <a:pt x="475" y="4848"/>
                  </a:lnTo>
                  <a:lnTo>
                    <a:pt x="329" y="5268"/>
                  </a:lnTo>
                  <a:lnTo>
                    <a:pt x="201" y="5687"/>
                  </a:lnTo>
                  <a:lnTo>
                    <a:pt x="110" y="6142"/>
                  </a:lnTo>
                  <a:lnTo>
                    <a:pt x="55" y="6507"/>
                  </a:lnTo>
                  <a:lnTo>
                    <a:pt x="1" y="6853"/>
                  </a:lnTo>
                  <a:lnTo>
                    <a:pt x="1" y="7017"/>
                  </a:lnTo>
                  <a:lnTo>
                    <a:pt x="37" y="7163"/>
                  </a:lnTo>
                  <a:lnTo>
                    <a:pt x="92" y="7291"/>
                  </a:lnTo>
                  <a:lnTo>
                    <a:pt x="165" y="7418"/>
                  </a:lnTo>
                  <a:lnTo>
                    <a:pt x="256" y="7528"/>
                  </a:lnTo>
                  <a:lnTo>
                    <a:pt x="365" y="7601"/>
                  </a:lnTo>
                  <a:lnTo>
                    <a:pt x="493" y="7673"/>
                  </a:lnTo>
                  <a:lnTo>
                    <a:pt x="639" y="7710"/>
                  </a:lnTo>
                  <a:lnTo>
                    <a:pt x="5870" y="8767"/>
                  </a:lnTo>
                  <a:lnTo>
                    <a:pt x="6034" y="8785"/>
                  </a:lnTo>
                  <a:lnTo>
                    <a:pt x="6198" y="8767"/>
                  </a:lnTo>
                  <a:lnTo>
                    <a:pt x="6343" y="8712"/>
                  </a:lnTo>
                  <a:lnTo>
                    <a:pt x="6471" y="8639"/>
                  </a:lnTo>
                  <a:lnTo>
                    <a:pt x="6599" y="8548"/>
                  </a:lnTo>
                  <a:lnTo>
                    <a:pt x="6690" y="8439"/>
                  </a:lnTo>
                  <a:lnTo>
                    <a:pt x="6763" y="8293"/>
                  </a:lnTo>
                  <a:lnTo>
                    <a:pt x="6817" y="8147"/>
                  </a:lnTo>
                  <a:lnTo>
                    <a:pt x="6854" y="7929"/>
                  </a:lnTo>
                  <a:lnTo>
                    <a:pt x="6927" y="7637"/>
                  </a:lnTo>
                  <a:lnTo>
                    <a:pt x="7000" y="7345"/>
                  </a:lnTo>
                  <a:lnTo>
                    <a:pt x="7073" y="7054"/>
                  </a:lnTo>
                  <a:lnTo>
                    <a:pt x="7182" y="6799"/>
                  </a:lnTo>
                  <a:lnTo>
                    <a:pt x="7291" y="6525"/>
                  </a:lnTo>
                  <a:lnTo>
                    <a:pt x="7419" y="6288"/>
                  </a:lnTo>
                  <a:lnTo>
                    <a:pt x="7565" y="6069"/>
                  </a:lnTo>
                  <a:lnTo>
                    <a:pt x="7729" y="5869"/>
                  </a:lnTo>
                  <a:lnTo>
                    <a:pt x="7929" y="5687"/>
                  </a:lnTo>
                  <a:lnTo>
                    <a:pt x="8130" y="5523"/>
                  </a:lnTo>
                  <a:lnTo>
                    <a:pt x="8348" y="5395"/>
                  </a:lnTo>
                  <a:lnTo>
                    <a:pt x="8604" y="5304"/>
                  </a:lnTo>
                  <a:lnTo>
                    <a:pt x="8877" y="5231"/>
                  </a:lnTo>
                  <a:lnTo>
                    <a:pt x="9187" y="5213"/>
                  </a:lnTo>
                  <a:lnTo>
                    <a:pt x="9515" y="5213"/>
                  </a:lnTo>
                  <a:lnTo>
                    <a:pt x="9861" y="5268"/>
                  </a:lnTo>
                  <a:lnTo>
                    <a:pt x="10153" y="5340"/>
                  </a:lnTo>
                  <a:lnTo>
                    <a:pt x="10408" y="5432"/>
                  </a:lnTo>
                  <a:lnTo>
                    <a:pt x="10645" y="5559"/>
                  </a:lnTo>
                  <a:lnTo>
                    <a:pt x="10864" y="5687"/>
                  </a:lnTo>
                  <a:lnTo>
                    <a:pt x="11046" y="5851"/>
                  </a:lnTo>
                  <a:lnTo>
                    <a:pt x="11228" y="6033"/>
                  </a:lnTo>
                  <a:lnTo>
                    <a:pt x="11374" y="6215"/>
                  </a:lnTo>
                  <a:lnTo>
                    <a:pt x="11502" y="6416"/>
                  </a:lnTo>
                  <a:lnTo>
                    <a:pt x="11611" y="6635"/>
                  </a:lnTo>
                  <a:lnTo>
                    <a:pt x="11702" y="6871"/>
                  </a:lnTo>
                  <a:lnTo>
                    <a:pt x="11757" y="7108"/>
                  </a:lnTo>
                  <a:lnTo>
                    <a:pt x="11811" y="7345"/>
                  </a:lnTo>
                  <a:lnTo>
                    <a:pt x="11830" y="7601"/>
                  </a:lnTo>
                  <a:lnTo>
                    <a:pt x="11830" y="7856"/>
                  </a:lnTo>
                  <a:lnTo>
                    <a:pt x="11811" y="8111"/>
                  </a:lnTo>
                  <a:lnTo>
                    <a:pt x="11775" y="8366"/>
                  </a:lnTo>
                  <a:lnTo>
                    <a:pt x="11702" y="8639"/>
                  </a:lnTo>
                  <a:lnTo>
                    <a:pt x="11611" y="8895"/>
                  </a:lnTo>
                  <a:lnTo>
                    <a:pt x="11483" y="9150"/>
                  </a:lnTo>
                  <a:lnTo>
                    <a:pt x="11356" y="9387"/>
                  </a:lnTo>
                  <a:lnTo>
                    <a:pt x="11192" y="9624"/>
                  </a:lnTo>
                  <a:lnTo>
                    <a:pt x="11009" y="9842"/>
                  </a:lnTo>
                  <a:lnTo>
                    <a:pt x="10827" y="10043"/>
                  </a:lnTo>
                  <a:lnTo>
                    <a:pt x="10608" y="10243"/>
                  </a:lnTo>
                  <a:lnTo>
                    <a:pt x="10390" y="10444"/>
                  </a:lnTo>
                  <a:lnTo>
                    <a:pt x="10171" y="10626"/>
                  </a:lnTo>
                  <a:lnTo>
                    <a:pt x="9679" y="10972"/>
                  </a:lnTo>
                  <a:lnTo>
                    <a:pt x="9150" y="11319"/>
                  </a:lnTo>
                  <a:lnTo>
                    <a:pt x="8622" y="11647"/>
                  </a:lnTo>
                  <a:lnTo>
                    <a:pt x="8093" y="11975"/>
                  </a:lnTo>
                  <a:lnTo>
                    <a:pt x="7583" y="12303"/>
                  </a:lnTo>
                  <a:lnTo>
                    <a:pt x="7091" y="12631"/>
                  </a:lnTo>
                  <a:lnTo>
                    <a:pt x="6872" y="12813"/>
                  </a:lnTo>
                  <a:lnTo>
                    <a:pt x="6653" y="12977"/>
                  </a:lnTo>
                  <a:lnTo>
                    <a:pt x="6453" y="13178"/>
                  </a:lnTo>
                  <a:lnTo>
                    <a:pt x="6252" y="13360"/>
                  </a:lnTo>
                  <a:lnTo>
                    <a:pt x="6088" y="13561"/>
                  </a:lnTo>
                  <a:lnTo>
                    <a:pt x="5924" y="13761"/>
                  </a:lnTo>
                  <a:lnTo>
                    <a:pt x="5797" y="13980"/>
                  </a:lnTo>
                  <a:lnTo>
                    <a:pt x="5687" y="14217"/>
                  </a:lnTo>
                  <a:lnTo>
                    <a:pt x="5596" y="14454"/>
                  </a:lnTo>
                  <a:lnTo>
                    <a:pt x="5542" y="14691"/>
                  </a:lnTo>
                  <a:lnTo>
                    <a:pt x="5323" y="15784"/>
                  </a:lnTo>
                  <a:lnTo>
                    <a:pt x="5305" y="15930"/>
                  </a:lnTo>
                  <a:lnTo>
                    <a:pt x="5323" y="16094"/>
                  </a:lnTo>
                  <a:lnTo>
                    <a:pt x="5359" y="16240"/>
                  </a:lnTo>
                  <a:lnTo>
                    <a:pt x="5432" y="16367"/>
                  </a:lnTo>
                  <a:lnTo>
                    <a:pt x="5523" y="16495"/>
                  </a:lnTo>
                  <a:lnTo>
                    <a:pt x="5651" y="16586"/>
                  </a:lnTo>
                  <a:lnTo>
                    <a:pt x="5778" y="16659"/>
                  </a:lnTo>
                  <a:lnTo>
                    <a:pt x="5942" y="16714"/>
                  </a:lnTo>
                  <a:lnTo>
                    <a:pt x="10663" y="17662"/>
                  </a:lnTo>
                  <a:lnTo>
                    <a:pt x="10827" y="17680"/>
                  </a:lnTo>
                  <a:lnTo>
                    <a:pt x="10973" y="17662"/>
                  </a:lnTo>
                  <a:lnTo>
                    <a:pt x="11119" y="17607"/>
                  </a:lnTo>
                  <a:lnTo>
                    <a:pt x="11265" y="17534"/>
                  </a:lnTo>
                  <a:lnTo>
                    <a:pt x="11374" y="17443"/>
                  </a:lnTo>
                  <a:lnTo>
                    <a:pt x="11483" y="17333"/>
                  </a:lnTo>
                  <a:lnTo>
                    <a:pt x="11556" y="17188"/>
                  </a:lnTo>
                  <a:lnTo>
                    <a:pt x="11593" y="17042"/>
                  </a:lnTo>
                  <a:lnTo>
                    <a:pt x="11647" y="16860"/>
                  </a:lnTo>
                  <a:lnTo>
                    <a:pt x="11738" y="16677"/>
                  </a:lnTo>
                  <a:lnTo>
                    <a:pt x="11866" y="16513"/>
                  </a:lnTo>
                  <a:lnTo>
                    <a:pt x="12012" y="16367"/>
                  </a:lnTo>
                  <a:lnTo>
                    <a:pt x="12194" y="16222"/>
                  </a:lnTo>
                  <a:lnTo>
                    <a:pt x="12395" y="16058"/>
                  </a:lnTo>
                  <a:lnTo>
                    <a:pt x="12613" y="15930"/>
                  </a:lnTo>
                  <a:lnTo>
                    <a:pt x="12869" y="15784"/>
                  </a:lnTo>
                  <a:lnTo>
                    <a:pt x="13415" y="15493"/>
                  </a:lnTo>
                  <a:lnTo>
                    <a:pt x="14035" y="15201"/>
                  </a:lnTo>
                  <a:lnTo>
                    <a:pt x="14691" y="14891"/>
                  </a:lnTo>
                  <a:lnTo>
                    <a:pt x="15366" y="14563"/>
                  </a:lnTo>
                  <a:lnTo>
                    <a:pt x="16040" y="14199"/>
                  </a:lnTo>
                  <a:lnTo>
                    <a:pt x="16386" y="13998"/>
                  </a:lnTo>
                  <a:lnTo>
                    <a:pt x="16714" y="13779"/>
                  </a:lnTo>
                  <a:lnTo>
                    <a:pt x="17042" y="13542"/>
                  </a:lnTo>
                  <a:lnTo>
                    <a:pt x="17370" y="13305"/>
                  </a:lnTo>
                  <a:lnTo>
                    <a:pt x="17662" y="13050"/>
                  </a:lnTo>
                  <a:lnTo>
                    <a:pt x="17972" y="12759"/>
                  </a:lnTo>
                  <a:lnTo>
                    <a:pt x="18245" y="12467"/>
                  </a:lnTo>
                  <a:lnTo>
                    <a:pt x="18500" y="12157"/>
                  </a:lnTo>
                  <a:lnTo>
                    <a:pt x="18756" y="11811"/>
                  </a:lnTo>
                  <a:lnTo>
                    <a:pt x="18974" y="11465"/>
                  </a:lnTo>
                  <a:lnTo>
                    <a:pt x="19157" y="11082"/>
                  </a:lnTo>
                  <a:lnTo>
                    <a:pt x="19339" y="10663"/>
                  </a:lnTo>
                  <a:lnTo>
                    <a:pt x="19467" y="10243"/>
                  </a:lnTo>
                  <a:lnTo>
                    <a:pt x="19594" y="9769"/>
                  </a:lnTo>
                  <a:lnTo>
                    <a:pt x="19667" y="9350"/>
                  </a:lnTo>
                  <a:lnTo>
                    <a:pt x="19703" y="8931"/>
                  </a:lnTo>
                  <a:lnTo>
                    <a:pt x="19740" y="8512"/>
                  </a:lnTo>
                  <a:lnTo>
                    <a:pt x="19740" y="8093"/>
                  </a:lnTo>
                  <a:lnTo>
                    <a:pt x="19722" y="7692"/>
                  </a:lnTo>
                  <a:lnTo>
                    <a:pt x="19685" y="7291"/>
                  </a:lnTo>
                  <a:lnTo>
                    <a:pt x="19612" y="6890"/>
                  </a:lnTo>
                  <a:lnTo>
                    <a:pt x="19539" y="6507"/>
                  </a:lnTo>
                  <a:lnTo>
                    <a:pt x="19430" y="6124"/>
                  </a:lnTo>
                  <a:lnTo>
                    <a:pt x="19302" y="5760"/>
                  </a:lnTo>
                  <a:lnTo>
                    <a:pt x="19157" y="5395"/>
                  </a:lnTo>
                  <a:lnTo>
                    <a:pt x="18974" y="5049"/>
                  </a:lnTo>
                  <a:lnTo>
                    <a:pt x="18792" y="4703"/>
                  </a:lnTo>
                  <a:lnTo>
                    <a:pt x="18573" y="4374"/>
                  </a:lnTo>
                  <a:lnTo>
                    <a:pt x="18355" y="4046"/>
                  </a:lnTo>
                  <a:lnTo>
                    <a:pt x="18100" y="3737"/>
                  </a:lnTo>
                  <a:lnTo>
                    <a:pt x="17826" y="3427"/>
                  </a:lnTo>
                  <a:lnTo>
                    <a:pt x="17534" y="3135"/>
                  </a:lnTo>
                  <a:lnTo>
                    <a:pt x="17243" y="2843"/>
                  </a:lnTo>
                  <a:lnTo>
                    <a:pt x="16915" y="2588"/>
                  </a:lnTo>
                  <a:lnTo>
                    <a:pt x="16568" y="2315"/>
                  </a:lnTo>
                  <a:lnTo>
                    <a:pt x="16204" y="2078"/>
                  </a:lnTo>
                  <a:lnTo>
                    <a:pt x="15839" y="1841"/>
                  </a:lnTo>
                  <a:lnTo>
                    <a:pt x="15438" y="1604"/>
                  </a:lnTo>
                  <a:lnTo>
                    <a:pt x="15019" y="1404"/>
                  </a:lnTo>
                  <a:lnTo>
                    <a:pt x="14600" y="1203"/>
                  </a:lnTo>
                  <a:lnTo>
                    <a:pt x="14163" y="1021"/>
                  </a:lnTo>
                  <a:lnTo>
                    <a:pt x="13689" y="838"/>
                  </a:lnTo>
                  <a:lnTo>
                    <a:pt x="13215" y="693"/>
                  </a:lnTo>
                  <a:lnTo>
                    <a:pt x="12723" y="547"/>
                  </a:lnTo>
                  <a:lnTo>
                    <a:pt x="12231" y="419"/>
                  </a:lnTo>
                  <a:lnTo>
                    <a:pt x="11702" y="310"/>
                  </a:lnTo>
                  <a:lnTo>
                    <a:pt x="11173" y="201"/>
                  </a:lnTo>
                  <a:lnTo>
                    <a:pt x="10645" y="128"/>
                  </a:lnTo>
                  <a:lnTo>
                    <a:pt x="10116" y="73"/>
                  </a:lnTo>
                  <a:lnTo>
                    <a:pt x="9588" y="18"/>
                  </a:lnTo>
                  <a:lnTo>
                    <a:pt x="9077" y="0"/>
                  </a:lnTo>
                  <a:close/>
                  <a:moveTo>
                    <a:pt x="7000" y="19357"/>
                  </a:moveTo>
                  <a:lnTo>
                    <a:pt x="6653" y="19375"/>
                  </a:lnTo>
                  <a:lnTo>
                    <a:pt x="6307" y="19430"/>
                  </a:lnTo>
                  <a:lnTo>
                    <a:pt x="5979" y="19521"/>
                  </a:lnTo>
                  <a:lnTo>
                    <a:pt x="5669" y="19630"/>
                  </a:lnTo>
                  <a:lnTo>
                    <a:pt x="5359" y="19776"/>
                  </a:lnTo>
                  <a:lnTo>
                    <a:pt x="5068" y="19940"/>
                  </a:lnTo>
                  <a:lnTo>
                    <a:pt x="4794" y="20140"/>
                  </a:lnTo>
                  <a:lnTo>
                    <a:pt x="4557" y="20377"/>
                  </a:lnTo>
                  <a:lnTo>
                    <a:pt x="4320" y="20614"/>
                  </a:lnTo>
                  <a:lnTo>
                    <a:pt x="4120" y="20888"/>
                  </a:lnTo>
                  <a:lnTo>
                    <a:pt x="3938" y="21179"/>
                  </a:lnTo>
                  <a:lnTo>
                    <a:pt x="3792" y="21507"/>
                  </a:lnTo>
                  <a:lnTo>
                    <a:pt x="3664" y="21835"/>
                  </a:lnTo>
                  <a:lnTo>
                    <a:pt x="3573" y="22182"/>
                  </a:lnTo>
                  <a:lnTo>
                    <a:pt x="3518" y="22528"/>
                  </a:lnTo>
                  <a:lnTo>
                    <a:pt x="3500" y="22893"/>
                  </a:lnTo>
                  <a:lnTo>
                    <a:pt x="3518" y="23239"/>
                  </a:lnTo>
                  <a:lnTo>
                    <a:pt x="3573" y="23567"/>
                  </a:lnTo>
                  <a:lnTo>
                    <a:pt x="3664" y="23895"/>
                  </a:lnTo>
                  <a:lnTo>
                    <a:pt x="3774" y="24223"/>
                  </a:lnTo>
                  <a:lnTo>
                    <a:pt x="3919" y="24533"/>
                  </a:lnTo>
                  <a:lnTo>
                    <a:pt x="4102" y="24806"/>
                  </a:lnTo>
                  <a:lnTo>
                    <a:pt x="4302" y="25080"/>
                  </a:lnTo>
                  <a:lnTo>
                    <a:pt x="4521" y="25335"/>
                  </a:lnTo>
                  <a:lnTo>
                    <a:pt x="4776" y="25572"/>
                  </a:lnTo>
                  <a:lnTo>
                    <a:pt x="5049" y="25772"/>
                  </a:lnTo>
                  <a:lnTo>
                    <a:pt x="5341" y="25955"/>
                  </a:lnTo>
                  <a:lnTo>
                    <a:pt x="5651" y="26100"/>
                  </a:lnTo>
                  <a:lnTo>
                    <a:pt x="5979" y="26228"/>
                  </a:lnTo>
                  <a:lnTo>
                    <a:pt x="6325" y="26301"/>
                  </a:lnTo>
                  <a:lnTo>
                    <a:pt x="6708" y="26392"/>
                  </a:lnTo>
                  <a:lnTo>
                    <a:pt x="7073" y="26447"/>
                  </a:lnTo>
                  <a:lnTo>
                    <a:pt x="7419" y="26465"/>
                  </a:lnTo>
                  <a:lnTo>
                    <a:pt x="7765" y="26428"/>
                  </a:lnTo>
                  <a:lnTo>
                    <a:pt x="8111" y="26392"/>
                  </a:lnTo>
                  <a:lnTo>
                    <a:pt x="8440" y="26301"/>
                  </a:lnTo>
                  <a:lnTo>
                    <a:pt x="8749" y="26192"/>
                  </a:lnTo>
                  <a:lnTo>
                    <a:pt x="9059" y="26046"/>
                  </a:lnTo>
                  <a:lnTo>
                    <a:pt x="9351" y="25863"/>
                  </a:lnTo>
                  <a:lnTo>
                    <a:pt x="9624" y="25663"/>
                  </a:lnTo>
                  <a:lnTo>
                    <a:pt x="9879" y="25444"/>
                  </a:lnTo>
                  <a:lnTo>
                    <a:pt x="10098" y="25189"/>
                  </a:lnTo>
                  <a:lnTo>
                    <a:pt x="10299" y="24916"/>
                  </a:lnTo>
                  <a:lnTo>
                    <a:pt x="10481" y="24624"/>
                  </a:lnTo>
                  <a:lnTo>
                    <a:pt x="10645" y="24314"/>
                  </a:lnTo>
                  <a:lnTo>
                    <a:pt x="10754" y="23986"/>
                  </a:lnTo>
                  <a:lnTo>
                    <a:pt x="10845" y="23640"/>
                  </a:lnTo>
                  <a:lnTo>
                    <a:pt x="10900" y="23275"/>
                  </a:lnTo>
                  <a:lnTo>
                    <a:pt x="10918" y="22929"/>
                  </a:lnTo>
                  <a:lnTo>
                    <a:pt x="10900" y="22583"/>
                  </a:lnTo>
                  <a:lnTo>
                    <a:pt x="10845" y="22236"/>
                  </a:lnTo>
                  <a:lnTo>
                    <a:pt x="10754" y="21908"/>
                  </a:lnTo>
                  <a:lnTo>
                    <a:pt x="10645" y="21598"/>
                  </a:lnTo>
                  <a:lnTo>
                    <a:pt x="10499" y="21289"/>
                  </a:lnTo>
                  <a:lnTo>
                    <a:pt x="10335" y="20997"/>
                  </a:lnTo>
                  <a:lnTo>
                    <a:pt x="10135" y="20724"/>
                  </a:lnTo>
                  <a:lnTo>
                    <a:pt x="9898" y="20487"/>
                  </a:lnTo>
                  <a:lnTo>
                    <a:pt x="9661" y="20250"/>
                  </a:lnTo>
                  <a:lnTo>
                    <a:pt x="9387" y="20049"/>
                  </a:lnTo>
                  <a:lnTo>
                    <a:pt x="9096" y="19867"/>
                  </a:lnTo>
                  <a:lnTo>
                    <a:pt x="8768" y="19721"/>
                  </a:lnTo>
                  <a:lnTo>
                    <a:pt x="8440" y="19594"/>
                  </a:lnTo>
                  <a:lnTo>
                    <a:pt x="8093" y="19502"/>
                  </a:lnTo>
                  <a:lnTo>
                    <a:pt x="7710" y="19430"/>
                  </a:lnTo>
                  <a:lnTo>
                    <a:pt x="7346" y="19375"/>
                  </a:lnTo>
                  <a:lnTo>
                    <a:pt x="7000" y="193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6;p24">
              <a:extLst>
                <a:ext uri="{FF2B5EF4-FFF2-40B4-BE49-F238E27FC236}">
                  <a16:creationId xmlns:a16="http://schemas.microsoft.com/office/drawing/2014/main" id="{33C98CDC-A3F1-6239-B113-9727E46D263C}"/>
                </a:ext>
              </a:extLst>
            </p:cNvPr>
            <p:cNvSpPr/>
            <p:nvPr/>
          </p:nvSpPr>
          <p:spPr>
            <a:xfrm>
              <a:off x="7552244" y="2482485"/>
              <a:ext cx="362404" cy="501616"/>
            </a:xfrm>
            <a:custGeom>
              <a:avLst/>
              <a:gdLst/>
              <a:ahLst/>
              <a:cxnLst/>
              <a:rect l="l" t="t" r="r" b="b"/>
              <a:pathLst>
                <a:path w="15603" h="21016" extrusionOk="0">
                  <a:moveTo>
                    <a:pt x="8694" y="0"/>
                  </a:moveTo>
                  <a:lnTo>
                    <a:pt x="8293" y="37"/>
                  </a:lnTo>
                  <a:lnTo>
                    <a:pt x="7911" y="73"/>
                  </a:lnTo>
                  <a:lnTo>
                    <a:pt x="7510" y="128"/>
                  </a:lnTo>
                  <a:lnTo>
                    <a:pt x="7090" y="201"/>
                  </a:lnTo>
                  <a:lnTo>
                    <a:pt x="6671" y="292"/>
                  </a:lnTo>
                  <a:lnTo>
                    <a:pt x="6252" y="401"/>
                  </a:lnTo>
                  <a:lnTo>
                    <a:pt x="5851" y="510"/>
                  </a:lnTo>
                  <a:lnTo>
                    <a:pt x="5450" y="638"/>
                  </a:lnTo>
                  <a:lnTo>
                    <a:pt x="5049" y="784"/>
                  </a:lnTo>
                  <a:lnTo>
                    <a:pt x="4666" y="930"/>
                  </a:lnTo>
                  <a:lnTo>
                    <a:pt x="4302" y="1094"/>
                  </a:lnTo>
                  <a:lnTo>
                    <a:pt x="3955" y="1258"/>
                  </a:lnTo>
                  <a:lnTo>
                    <a:pt x="3609" y="1440"/>
                  </a:lnTo>
                  <a:lnTo>
                    <a:pt x="3281" y="1640"/>
                  </a:lnTo>
                  <a:lnTo>
                    <a:pt x="2971" y="1841"/>
                  </a:lnTo>
                  <a:lnTo>
                    <a:pt x="2661" y="2060"/>
                  </a:lnTo>
                  <a:lnTo>
                    <a:pt x="2370" y="2278"/>
                  </a:lnTo>
                  <a:lnTo>
                    <a:pt x="2115" y="2515"/>
                  </a:lnTo>
                  <a:lnTo>
                    <a:pt x="1841" y="2752"/>
                  </a:lnTo>
                  <a:lnTo>
                    <a:pt x="1604" y="2989"/>
                  </a:lnTo>
                  <a:lnTo>
                    <a:pt x="1386" y="3263"/>
                  </a:lnTo>
                  <a:lnTo>
                    <a:pt x="1167" y="3518"/>
                  </a:lnTo>
                  <a:lnTo>
                    <a:pt x="966" y="3791"/>
                  </a:lnTo>
                  <a:lnTo>
                    <a:pt x="802" y="4083"/>
                  </a:lnTo>
                  <a:lnTo>
                    <a:pt x="638" y="4374"/>
                  </a:lnTo>
                  <a:lnTo>
                    <a:pt x="492" y="4666"/>
                  </a:lnTo>
                  <a:lnTo>
                    <a:pt x="365" y="4958"/>
                  </a:lnTo>
                  <a:lnTo>
                    <a:pt x="255" y="5268"/>
                  </a:lnTo>
                  <a:lnTo>
                    <a:pt x="164" y="5596"/>
                  </a:lnTo>
                  <a:lnTo>
                    <a:pt x="91" y="5905"/>
                  </a:lnTo>
                  <a:lnTo>
                    <a:pt x="37" y="6234"/>
                  </a:lnTo>
                  <a:lnTo>
                    <a:pt x="19" y="6580"/>
                  </a:lnTo>
                  <a:lnTo>
                    <a:pt x="0" y="6908"/>
                  </a:lnTo>
                  <a:lnTo>
                    <a:pt x="0" y="7254"/>
                  </a:lnTo>
                  <a:lnTo>
                    <a:pt x="37" y="7601"/>
                  </a:lnTo>
                  <a:lnTo>
                    <a:pt x="91" y="7965"/>
                  </a:lnTo>
                  <a:lnTo>
                    <a:pt x="164" y="8311"/>
                  </a:lnTo>
                  <a:lnTo>
                    <a:pt x="237" y="8603"/>
                  </a:lnTo>
                  <a:lnTo>
                    <a:pt x="310" y="8876"/>
                  </a:lnTo>
                  <a:lnTo>
                    <a:pt x="365" y="8986"/>
                  </a:lnTo>
                  <a:lnTo>
                    <a:pt x="438" y="9077"/>
                  </a:lnTo>
                  <a:lnTo>
                    <a:pt x="511" y="9150"/>
                  </a:lnTo>
                  <a:lnTo>
                    <a:pt x="602" y="9223"/>
                  </a:lnTo>
                  <a:lnTo>
                    <a:pt x="711" y="9259"/>
                  </a:lnTo>
                  <a:lnTo>
                    <a:pt x="820" y="9296"/>
                  </a:lnTo>
                  <a:lnTo>
                    <a:pt x="948" y="9296"/>
                  </a:lnTo>
                  <a:lnTo>
                    <a:pt x="1057" y="9277"/>
                  </a:lnTo>
                  <a:lnTo>
                    <a:pt x="5195" y="8348"/>
                  </a:lnTo>
                  <a:lnTo>
                    <a:pt x="5322" y="8293"/>
                  </a:lnTo>
                  <a:lnTo>
                    <a:pt x="5432" y="8238"/>
                  </a:lnTo>
                  <a:lnTo>
                    <a:pt x="5523" y="8147"/>
                  </a:lnTo>
                  <a:lnTo>
                    <a:pt x="5596" y="8056"/>
                  </a:lnTo>
                  <a:lnTo>
                    <a:pt x="5651" y="7947"/>
                  </a:lnTo>
                  <a:lnTo>
                    <a:pt x="5687" y="7837"/>
                  </a:lnTo>
                  <a:lnTo>
                    <a:pt x="5687" y="7710"/>
                  </a:lnTo>
                  <a:lnTo>
                    <a:pt x="5687" y="7582"/>
                  </a:lnTo>
                  <a:lnTo>
                    <a:pt x="5632" y="7400"/>
                  </a:lnTo>
                  <a:lnTo>
                    <a:pt x="5541" y="6944"/>
                  </a:lnTo>
                  <a:lnTo>
                    <a:pt x="5523" y="6707"/>
                  </a:lnTo>
                  <a:lnTo>
                    <a:pt x="5505" y="6489"/>
                  </a:lnTo>
                  <a:lnTo>
                    <a:pt x="5505" y="6252"/>
                  </a:lnTo>
                  <a:lnTo>
                    <a:pt x="5523" y="6033"/>
                  </a:lnTo>
                  <a:lnTo>
                    <a:pt x="5559" y="5833"/>
                  </a:lnTo>
                  <a:lnTo>
                    <a:pt x="5614" y="5632"/>
                  </a:lnTo>
                  <a:lnTo>
                    <a:pt x="5687" y="5432"/>
                  </a:lnTo>
                  <a:lnTo>
                    <a:pt x="5778" y="5249"/>
                  </a:lnTo>
                  <a:lnTo>
                    <a:pt x="5906" y="5085"/>
                  </a:lnTo>
                  <a:lnTo>
                    <a:pt x="6051" y="4939"/>
                  </a:lnTo>
                  <a:lnTo>
                    <a:pt x="6234" y="4794"/>
                  </a:lnTo>
                  <a:lnTo>
                    <a:pt x="6452" y="4684"/>
                  </a:lnTo>
                  <a:lnTo>
                    <a:pt x="6689" y="4575"/>
                  </a:lnTo>
                  <a:lnTo>
                    <a:pt x="6963" y="4502"/>
                  </a:lnTo>
                  <a:lnTo>
                    <a:pt x="7200" y="4466"/>
                  </a:lnTo>
                  <a:lnTo>
                    <a:pt x="7400" y="4447"/>
                  </a:lnTo>
                  <a:lnTo>
                    <a:pt x="7619" y="4447"/>
                  </a:lnTo>
                  <a:lnTo>
                    <a:pt x="7819" y="4484"/>
                  </a:lnTo>
                  <a:lnTo>
                    <a:pt x="8002" y="4538"/>
                  </a:lnTo>
                  <a:lnTo>
                    <a:pt x="8184" y="4611"/>
                  </a:lnTo>
                  <a:lnTo>
                    <a:pt x="8366" y="4703"/>
                  </a:lnTo>
                  <a:lnTo>
                    <a:pt x="8530" y="4794"/>
                  </a:lnTo>
                  <a:lnTo>
                    <a:pt x="8676" y="4921"/>
                  </a:lnTo>
                  <a:lnTo>
                    <a:pt x="8804" y="5067"/>
                  </a:lnTo>
                  <a:lnTo>
                    <a:pt x="8931" y="5213"/>
                  </a:lnTo>
                  <a:lnTo>
                    <a:pt x="9041" y="5377"/>
                  </a:lnTo>
                  <a:lnTo>
                    <a:pt x="9150" y="5541"/>
                  </a:lnTo>
                  <a:lnTo>
                    <a:pt x="9223" y="5723"/>
                  </a:lnTo>
                  <a:lnTo>
                    <a:pt x="9296" y="5924"/>
                  </a:lnTo>
                  <a:lnTo>
                    <a:pt x="9350" y="6124"/>
                  </a:lnTo>
                  <a:lnTo>
                    <a:pt x="9387" y="6343"/>
                  </a:lnTo>
                  <a:lnTo>
                    <a:pt x="9405" y="6562"/>
                  </a:lnTo>
                  <a:lnTo>
                    <a:pt x="9405" y="6780"/>
                  </a:lnTo>
                  <a:lnTo>
                    <a:pt x="9387" y="6999"/>
                  </a:lnTo>
                  <a:lnTo>
                    <a:pt x="9350" y="7218"/>
                  </a:lnTo>
                  <a:lnTo>
                    <a:pt x="9278" y="7437"/>
                  </a:lnTo>
                  <a:lnTo>
                    <a:pt x="9223" y="7655"/>
                  </a:lnTo>
                  <a:lnTo>
                    <a:pt x="9132" y="7874"/>
                  </a:lnTo>
                  <a:lnTo>
                    <a:pt x="8931" y="8293"/>
                  </a:lnTo>
                  <a:lnTo>
                    <a:pt x="8676" y="8712"/>
                  </a:lnTo>
                  <a:lnTo>
                    <a:pt x="8421" y="9113"/>
                  </a:lnTo>
                  <a:lnTo>
                    <a:pt x="8148" y="9533"/>
                  </a:lnTo>
                  <a:lnTo>
                    <a:pt x="7856" y="9934"/>
                  </a:lnTo>
                  <a:lnTo>
                    <a:pt x="7601" y="10353"/>
                  </a:lnTo>
                  <a:lnTo>
                    <a:pt x="7346" y="10754"/>
                  </a:lnTo>
                  <a:lnTo>
                    <a:pt x="7145" y="11155"/>
                  </a:lnTo>
                  <a:lnTo>
                    <a:pt x="7054" y="11355"/>
                  </a:lnTo>
                  <a:lnTo>
                    <a:pt x="6981" y="11556"/>
                  </a:lnTo>
                  <a:lnTo>
                    <a:pt x="6926" y="11756"/>
                  </a:lnTo>
                  <a:lnTo>
                    <a:pt x="6872" y="11957"/>
                  </a:lnTo>
                  <a:lnTo>
                    <a:pt x="6853" y="12157"/>
                  </a:lnTo>
                  <a:lnTo>
                    <a:pt x="6835" y="12358"/>
                  </a:lnTo>
                  <a:lnTo>
                    <a:pt x="6853" y="12558"/>
                  </a:lnTo>
                  <a:lnTo>
                    <a:pt x="6890" y="12759"/>
                  </a:lnTo>
                  <a:lnTo>
                    <a:pt x="7090" y="13615"/>
                  </a:lnTo>
                  <a:lnTo>
                    <a:pt x="7127" y="13743"/>
                  </a:lnTo>
                  <a:lnTo>
                    <a:pt x="7182" y="13852"/>
                  </a:lnTo>
                  <a:lnTo>
                    <a:pt x="7273" y="13943"/>
                  </a:lnTo>
                  <a:lnTo>
                    <a:pt x="7364" y="14016"/>
                  </a:lnTo>
                  <a:lnTo>
                    <a:pt x="7473" y="14071"/>
                  </a:lnTo>
                  <a:lnTo>
                    <a:pt x="7583" y="14089"/>
                  </a:lnTo>
                  <a:lnTo>
                    <a:pt x="7710" y="14107"/>
                  </a:lnTo>
                  <a:lnTo>
                    <a:pt x="7838" y="14089"/>
                  </a:lnTo>
                  <a:lnTo>
                    <a:pt x="11574" y="13233"/>
                  </a:lnTo>
                  <a:lnTo>
                    <a:pt x="11702" y="13196"/>
                  </a:lnTo>
                  <a:lnTo>
                    <a:pt x="11811" y="13141"/>
                  </a:lnTo>
                  <a:lnTo>
                    <a:pt x="11902" y="13050"/>
                  </a:lnTo>
                  <a:lnTo>
                    <a:pt x="11975" y="12959"/>
                  </a:lnTo>
                  <a:lnTo>
                    <a:pt x="12030" y="12850"/>
                  </a:lnTo>
                  <a:lnTo>
                    <a:pt x="12066" y="12740"/>
                  </a:lnTo>
                  <a:lnTo>
                    <a:pt x="12066" y="12613"/>
                  </a:lnTo>
                  <a:lnTo>
                    <a:pt x="12048" y="12485"/>
                  </a:lnTo>
                  <a:lnTo>
                    <a:pt x="12030" y="12339"/>
                  </a:lnTo>
                  <a:lnTo>
                    <a:pt x="12048" y="12175"/>
                  </a:lnTo>
                  <a:lnTo>
                    <a:pt x="12084" y="12030"/>
                  </a:lnTo>
                  <a:lnTo>
                    <a:pt x="12139" y="11866"/>
                  </a:lnTo>
                  <a:lnTo>
                    <a:pt x="12212" y="11683"/>
                  </a:lnTo>
                  <a:lnTo>
                    <a:pt x="12321" y="11519"/>
                  </a:lnTo>
                  <a:lnTo>
                    <a:pt x="12577" y="11155"/>
                  </a:lnTo>
                  <a:lnTo>
                    <a:pt x="12886" y="10772"/>
                  </a:lnTo>
                  <a:lnTo>
                    <a:pt x="13233" y="10353"/>
                  </a:lnTo>
                  <a:lnTo>
                    <a:pt x="13597" y="9915"/>
                  </a:lnTo>
                  <a:lnTo>
                    <a:pt x="13980" y="9460"/>
                  </a:lnTo>
                  <a:lnTo>
                    <a:pt x="14363" y="8968"/>
                  </a:lnTo>
                  <a:lnTo>
                    <a:pt x="14545" y="8712"/>
                  </a:lnTo>
                  <a:lnTo>
                    <a:pt x="14709" y="8439"/>
                  </a:lnTo>
                  <a:lnTo>
                    <a:pt x="14873" y="8166"/>
                  </a:lnTo>
                  <a:lnTo>
                    <a:pt x="15037" y="7892"/>
                  </a:lnTo>
                  <a:lnTo>
                    <a:pt x="15165" y="7601"/>
                  </a:lnTo>
                  <a:lnTo>
                    <a:pt x="15292" y="7309"/>
                  </a:lnTo>
                  <a:lnTo>
                    <a:pt x="15402" y="6999"/>
                  </a:lnTo>
                  <a:lnTo>
                    <a:pt x="15493" y="6689"/>
                  </a:lnTo>
                  <a:lnTo>
                    <a:pt x="15547" y="6361"/>
                  </a:lnTo>
                  <a:lnTo>
                    <a:pt x="15584" y="6033"/>
                  </a:lnTo>
                  <a:lnTo>
                    <a:pt x="15602" y="5687"/>
                  </a:lnTo>
                  <a:lnTo>
                    <a:pt x="15602" y="5340"/>
                  </a:lnTo>
                  <a:lnTo>
                    <a:pt x="15566" y="4976"/>
                  </a:lnTo>
                  <a:lnTo>
                    <a:pt x="15493" y="4611"/>
                  </a:lnTo>
                  <a:lnTo>
                    <a:pt x="15402" y="4265"/>
                  </a:lnTo>
                  <a:lnTo>
                    <a:pt x="15311" y="3937"/>
                  </a:lnTo>
                  <a:lnTo>
                    <a:pt x="15183" y="3627"/>
                  </a:lnTo>
                  <a:lnTo>
                    <a:pt x="15055" y="3336"/>
                  </a:lnTo>
                  <a:lnTo>
                    <a:pt x="14910" y="3044"/>
                  </a:lnTo>
                  <a:lnTo>
                    <a:pt x="14745" y="2771"/>
                  </a:lnTo>
                  <a:lnTo>
                    <a:pt x="14581" y="2497"/>
                  </a:lnTo>
                  <a:lnTo>
                    <a:pt x="14399" y="2242"/>
                  </a:lnTo>
                  <a:lnTo>
                    <a:pt x="14199" y="2005"/>
                  </a:lnTo>
                  <a:lnTo>
                    <a:pt x="13980" y="1786"/>
                  </a:lnTo>
                  <a:lnTo>
                    <a:pt x="13743" y="1568"/>
                  </a:lnTo>
                  <a:lnTo>
                    <a:pt x="13506" y="1367"/>
                  </a:lnTo>
                  <a:lnTo>
                    <a:pt x="13269" y="1185"/>
                  </a:lnTo>
                  <a:lnTo>
                    <a:pt x="12996" y="1003"/>
                  </a:lnTo>
                  <a:lnTo>
                    <a:pt x="12722" y="839"/>
                  </a:lnTo>
                  <a:lnTo>
                    <a:pt x="12449" y="693"/>
                  </a:lnTo>
                  <a:lnTo>
                    <a:pt x="12139" y="565"/>
                  </a:lnTo>
                  <a:lnTo>
                    <a:pt x="11847" y="438"/>
                  </a:lnTo>
                  <a:lnTo>
                    <a:pt x="11519" y="346"/>
                  </a:lnTo>
                  <a:lnTo>
                    <a:pt x="11210" y="255"/>
                  </a:lnTo>
                  <a:lnTo>
                    <a:pt x="10863" y="164"/>
                  </a:lnTo>
                  <a:lnTo>
                    <a:pt x="10535" y="109"/>
                  </a:lnTo>
                  <a:lnTo>
                    <a:pt x="10171" y="55"/>
                  </a:lnTo>
                  <a:lnTo>
                    <a:pt x="9824" y="18"/>
                  </a:lnTo>
                  <a:lnTo>
                    <a:pt x="9442" y="0"/>
                  </a:lnTo>
                  <a:close/>
                  <a:moveTo>
                    <a:pt x="10881" y="15347"/>
                  </a:moveTo>
                  <a:lnTo>
                    <a:pt x="10608" y="15365"/>
                  </a:lnTo>
                  <a:lnTo>
                    <a:pt x="10316" y="15420"/>
                  </a:lnTo>
                  <a:lnTo>
                    <a:pt x="10007" y="15493"/>
                  </a:lnTo>
                  <a:lnTo>
                    <a:pt x="9733" y="15566"/>
                  </a:lnTo>
                  <a:lnTo>
                    <a:pt x="9478" y="15675"/>
                  </a:lnTo>
                  <a:lnTo>
                    <a:pt x="9223" y="15802"/>
                  </a:lnTo>
                  <a:lnTo>
                    <a:pt x="9004" y="15948"/>
                  </a:lnTo>
                  <a:lnTo>
                    <a:pt x="8785" y="16112"/>
                  </a:lnTo>
                  <a:lnTo>
                    <a:pt x="8585" y="16295"/>
                  </a:lnTo>
                  <a:lnTo>
                    <a:pt x="8421" y="16513"/>
                  </a:lnTo>
                  <a:lnTo>
                    <a:pt x="8257" y="16732"/>
                  </a:lnTo>
                  <a:lnTo>
                    <a:pt x="8129" y="16951"/>
                  </a:lnTo>
                  <a:lnTo>
                    <a:pt x="8020" y="17206"/>
                  </a:lnTo>
                  <a:lnTo>
                    <a:pt x="7929" y="17461"/>
                  </a:lnTo>
                  <a:lnTo>
                    <a:pt x="7874" y="17716"/>
                  </a:lnTo>
                  <a:lnTo>
                    <a:pt x="7838" y="17990"/>
                  </a:lnTo>
                  <a:lnTo>
                    <a:pt x="7838" y="18263"/>
                  </a:lnTo>
                  <a:lnTo>
                    <a:pt x="7856" y="18555"/>
                  </a:lnTo>
                  <a:lnTo>
                    <a:pt x="7911" y="18828"/>
                  </a:lnTo>
                  <a:lnTo>
                    <a:pt x="7983" y="19101"/>
                  </a:lnTo>
                  <a:lnTo>
                    <a:pt x="8093" y="19375"/>
                  </a:lnTo>
                  <a:lnTo>
                    <a:pt x="8220" y="19612"/>
                  </a:lnTo>
                  <a:lnTo>
                    <a:pt x="8366" y="19849"/>
                  </a:lnTo>
                  <a:lnTo>
                    <a:pt x="8530" y="20049"/>
                  </a:lnTo>
                  <a:lnTo>
                    <a:pt x="8713" y="20250"/>
                  </a:lnTo>
                  <a:lnTo>
                    <a:pt x="8913" y="20432"/>
                  </a:lnTo>
                  <a:lnTo>
                    <a:pt x="9150" y="20578"/>
                  </a:lnTo>
                  <a:lnTo>
                    <a:pt x="9369" y="20705"/>
                  </a:lnTo>
                  <a:lnTo>
                    <a:pt x="9624" y="20815"/>
                  </a:lnTo>
                  <a:lnTo>
                    <a:pt x="9879" y="20906"/>
                  </a:lnTo>
                  <a:lnTo>
                    <a:pt x="10134" y="20961"/>
                  </a:lnTo>
                  <a:lnTo>
                    <a:pt x="10408" y="20997"/>
                  </a:lnTo>
                  <a:lnTo>
                    <a:pt x="10681" y="21015"/>
                  </a:lnTo>
                  <a:lnTo>
                    <a:pt x="10973" y="20979"/>
                  </a:lnTo>
                  <a:lnTo>
                    <a:pt x="11246" y="20942"/>
                  </a:lnTo>
                  <a:lnTo>
                    <a:pt x="11556" y="20869"/>
                  </a:lnTo>
                  <a:lnTo>
                    <a:pt x="11829" y="20797"/>
                  </a:lnTo>
                  <a:lnTo>
                    <a:pt x="12103" y="20687"/>
                  </a:lnTo>
                  <a:lnTo>
                    <a:pt x="12340" y="20560"/>
                  </a:lnTo>
                  <a:lnTo>
                    <a:pt x="12577" y="20414"/>
                  </a:lnTo>
                  <a:lnTo>
                    <a:pt x="12777" y="20250"/>
                  </a:lnTo>
                  <a:lnTo>
                    <a:pt x="12978" y="20049"/>
                  </a:lnTo>
                  <a:lnTo>
                    <a:pt x="13142" y="19849"/>
                  </a:lnTo>
                  <a:lnTo>
                    <a:pt x="13306" y="19630"/>
                  </a:lnTo>
                  <a:lnTo>
                    <a:pt x="13433" y="19393"/>
                  </a:lnTo>
                  <a:lnTo>
                    <a:pt x="13543" y="19156"/>
                  </a:lnTo>
                  <a:lnTo>
                    <a:pt x="13634" y="18901"/>
                  </a:lnTo>
                  <a:lnTo>
                    <a:pt x="13688" y="18628"/>
                  </a:lnTo>
                  <a:lnTo>
                    <a:pt x="13725" y="18354"/>
                  </a:lnTo>
                  <a:lnTo>
                    <a:pt x="13725" y="18081"/>
                  </a:lnTo>
                  <a:lnTo>
                    <a:pt x="13707" y="17807"/>
                  </a:lnTo>
                  <a:lnTo>
                    <a:pt x="13670" y="17516"/>
                  </a:lnTo>
                  <a:lnTo>
                    <a:pt x="13579" y="17242"/>
                  </a:lnTo>
                  <a:lnTo>
                    <a:pt x="13488" y="16987"/>
                  </a:lnTo>
                  <a:lnTo>
                    <a:pt x="13360" y="16732"/>
                  </a:lnTo>
                  <a:lnTo>
                    <a:pt x="13214" y="16513"/>
                  </a:lnTo>
                  <a:lnTo>
                    <a:pt x="13032" y="16295"/>
                  </a:lnTo>
                  <a:lnTo>
                    <a:pt x="12850" y="16112"/>
                  </a:lnTo>
                  <a:lnTo>
                    <a:pt x="12649" y="15930"/>
                  </a:lnTo>
                  <a:lnTo>
                    <a:pt x="12431" y="15784"/>
                  </a:lnTo>
                  <a:lnTo>
                    <a:pt x="12194" y="15638"/>
                  </a:lnTo>
                  <a:lnTo>
                    <a:pt x="11939" y="15529"/>
                  </a:lnTo>
                  <a:lnTo>
                    <a:pt x="11683" y="15456"/>
                  </a:lnTo>
                  <a:lnTo>
                    <a:pt x="11428" y="15383"/>
                  </a:lnTo>
                  <a:lnTo>
                    <a:pt x="11155" y="15365"/>
                  </a:lnTo>
                  <a:lnTo>
                    <a:pt x="10881" y="153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9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83;p21">
            <a:extLst>
              <a:ext uri="{FF2B5EF4-FFF2-40B4-BE49-F238E27FC236}">
                <a16:creationId xmlns:a16="http://schemas.microsoft.com/office/drawing/2014/main" id="{A728C921-4E67-5B1C-4999-E6220D15ACA3}"/>
              </a:ext>
            </a:extLst>
          </p:cNvPr>
          <p:cNvSpPr txBox="1">
            <a:spLocks/>
          </p:cNvSpPr>
          <p:nvPr/>
        </p:nvSpPr>
        <p:spPr>
          <a:xfrm>
            <a:off x="609593" y="360397"/>
            <a:ext cx="4465711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4800" b="1" dirty="0">
                <a:solidFill>
                  <a:schemeClr val="dk1"/>
                </a:solidFill>
                <a:latin typeface="Montserrat"/>
                <a:sym typeface="Montserrat"/>
              </a:rPr>
              <a:t>Why?</a:t>
            </a:r>
          </a:p>
        </p:txBody>
      </p:sp>
      <p:sp>
        <p:nvSpPr>
          <p:cNvPr id="37" name="Google Shape;417;p21">
            <a:extLst>
              <a:ext uri="{FF2B5EF4-FFF2-40B4-BE49-F238E27FC236}">
                <a16:creationId xmlns:a16="http://schemas.microsoft.com/office/drawing/2014/main" id="{C529A99B-685A-AD27-F186-A26B22F4F627}"/>
              </a:ext>
            </a:extLst>
          </p:cNvPr>
          <p:cNvSpPr txBox="1"/>
          <p:nvPr/>
        </p:nvSpPr>
        <p:spPr>
          <a:xfrm>
            <a:off x="691660" y="1204676"/>
            <a:ext cx="10807427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>
                <a:latin typeface="Montserrat" pitchFamily="2" charset="0"/>
                <a:ea typeface="Roboto"/>
                <a:cs typeface="Roboto"/>
                <a:sym typeface="Roboto"/>
              </a:rPr>
              <a:t>What is the motivation behind opening the satellite office?</a:t>
            </a:r>
          </a:p>
        </p:txBody>
      </p:sp>
      <p:sp>
        <p:nvSpPr>
          <p:cNvPr id="51" name="Google Shape;430;p21">
            <a:extLst>
              <a:ext uri="{FF2B5EF4-FFF2-40B4-BE49-F238E27FC236}">
                <a16:creationId xmlns:a16="http://schemas.microsoft.com/office/drawing/2014/main" id="{7E642A58-ED73-C9D7-0F1C-69969809AC9D}"/>
              </a:ext>
            </a:extLst>
          </p:cNvPr>
          <p:cNvSpPr/>
          <p:nvPr/>
        </p:nvSpPr>
        <p:spPr>
          <a:xfrm>
            <a:off x="4348867" y="4026300"/>
            <a:ext cx="223200" cy="22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" name="Google Shape;706;p27">
            <a:extLst>
              <a:ext uri="{FF2B5EF4-FFF2-40B4-BE49-F238E27FC236}">
                <a16:creationId xmlns:a16="http://schemas.microsoft.com/office/drawing/2014/main" id="{4101A611-A6F4-931F-B13E-CA62498659AA}"/>
              </a:ext>
            </a:extLst>
          </p:cNvPr>
          <p:cNvGrpSpPr>
            <a:grpSpLocks noChangeAspect="1"/>
          </p:cNvGrpSpPr>
          <p:nvPr/>
        </p:nvGrpSpPr>
        <p:grpSpPr>
          <a:xfrm>
            <a:off x="8241361" y="2164283"/>
            <a:ext cx="3257726" cy="4831200"/>
            <a:chOff x="4822816" y="1879380"/>
            <a:chExt cx="1894121" cy="2808978"/>
          </a:xfrm>
        </p:grpSpPr>
        <p:sp>
          <p:nvSpPr>
            <p:cNvPr id="5" name="Google Shape;707;p27">
              <a:extLst>
                <a:ext uri="{FF2B5EF4-FFF2-40B4-BE49-F238E27FC236}">
                  <a16:creationId xmlns:a16="http://schemas.microsoft.com/office/drawing/2014/main" id="{D05495A0-18B1-48C4-FAED-F18881183D41}"/>
                </a:ext>
              </a:extLst>
            </p:cNvPr>
            <p:cNvSpPr/>
            <p:nvPr/>
          </p:nvSpPr>
          <p:spPr>
            <a:xfrm>
              <a:off x="4822816" y="4558317"/>
              <a:ext cx="1760472" cy="130042"/>
            </a:xfrm>
            <a:custGeom>
              <a:avLst/>
              <a:gdLst/>
              <a:ahLst/>
              <a:cxnLst/>
              <a:rect l="l" t="t" r="r" b="b"/>
              <a:pathLst>
                <a:path w="51985" h="3840" extrusionOk="0">
                  <a:moveTo>
                    <a:pt x="25993" y="0"/>
                  </a:moveTo>
                  <a:lnTo>
                    <a:pt x="23337" y="11"/>
                  </a:lnTo>
                  <a:lnTo>
                    <a:pt x="20756" y="43"/>
                  </a:lnTo>
                  <a:lnTo>
                    <a:pt x="18260" y="86"/>
                  </a:lnTo>
                  <a:lnTo>
                    <a:pt x="15871" y="150"/>
                  </a:lnTo>
                  <a:lnTo>
                    <a:pt x="13599" y="235"/>
                  </a:lnTo>
                  <a:lnTo>
                    <a:pt x="11455" y="331"/>
                  </a:lnTo>
                  <a:lnTo>
                    <a:pt x="9450" y="438"/>
                  </a:lnTo>
                  <a:lnTo>
                    <a:pt x="7605" y="566"/>
                  </a:lnTo>
                  <a:lnTo>
                    <a:pt x="6752" y="630"/>
                  </a:lnTo>
                  <a:lnTo>
                    <a:pt x="5930" y="704"/>
                  </a:lnTo>
                  <a:lnTo>
                    <a:pt x="5162" y="768"/>
                  </a:lnTo>
                  <a:lnTo>
                    <a:pt x="4437" y="854"/>
                  </a:lnTo>
                  <a:lnTo>
                    <a:pt x="3755" y="928"/>
                  </a:lnTo>
                  <a:lnTo>
                    <a:pt x="3136" y="1003"/>
                  </a:lnTo>
                  <a:lnTo>
                    <a:pt x="2560" y="1088"/>
                  </a:lnTo>
                  <a:lnTo>
                    <a:pt x="2037" y="1174"/>
                  </a:lnTo>
                  <a:lnTo>
                    <a:pt x="1568" y="1259"/>
                  </a:lnTo>
                  <a:lnTo>
                    <a:pt x="1163" y="1355"/>
                  </a:lnTo>
                  <a:lnTo>
                    <a:pt x="811" y="1440"/>
                  </a:lnTo>
                  <a:lnTo>
                    <a:pt x="523" y="1536"/>
                  </a:lnTo>
                  <a:lnTo>
                    <a:pt x="299" y="1632"/>
                  </a:lnTo>
                  <a:lnTo>
                    <a:pt x="203" y="1675"/>
                  </a:lnTo>
                  <a:lnTo>
                    <a:pt x="128" y="1728"/>
                  </a:lnTo>
                  <a:lnTo>
                    <a:pt x="75" y="1771"/>
                  </a:lnTo>
                  <a:lnTo>
                    <a:pt x="32" y="1824"/>
                  </a:lnTo>
                  <a:lnTo>
                    <a:pt x="0" y="1878"/>
                  </a:lnTo>
                  <a:lnTo>
                    <a:pt x="0" y="1920"/>
                  </a:lnTo>
                  <a:lnTo>
                    <a:pt x="0" y="1974"/>
                  </a:lnTo>
                  <a:lnTo>
                    <a:pt x="32" y="2016"/>
                  </a:lnTo>
                  <a:lnTo>
                    <a:pt x="75" y="2069"/>
                  </a:lnTo>
                  <a:lnTo>
                    <a:pt x="128" y="2123"/>
                  </a:lnTo>
                  <a:lnTo>
                    <a:pt x="203" y="2165"/>
                  </a:lnTo>
                  <a:lnTo>
                    <a:pt x="299" y="2219"/>
                  </a:lnTo>
                  <a:lnTo>
                    <a:pt x="523" y="2304"/>
                  </a:lnTo>
                  <a:lnTo>
                    <a:pt x="811" y="2400"/>
                  </a:lnTo>
                  <a:lnTo>
                    <a:pt x="1163" y="2496"/>
                  </a:lnTo>
                  <a:lnTo>
                    <a:pt x="1568" y="2581"/>
                  </a:lnTo>
                  <a:lnTo>
                    <a:pt x="2037" y="2667"/>
                  </a:lnTo>
                  <a:lnTo>
                    <a:pt x="2560" y="2752"/>
                  </a:lnTo>
                  <a:lnTo>
                    <a:pt x="3136" y="2837"/>
                  </a:lnTo>
                  <a:lnTo>
                    <a:pt x="3755" y="2923"/>
                  </a:lnTo>
                  <a:lnTo>
                    <a:pt x="4437" y="2997"/>
                  </a:lnTo>
                  <a:lnTo>
                    <a:pt x="5162" y="3072"/>
                  </a:lnTo>
                  <a:lnTo>
                    <a:pt x="5930" y="3147"/>
                  </a:lnTo>
                  <a:lnTo>
                    <a:pt x="6752" y="3211"/>
                  </a:lnTo>
                  <a:lnTo>
                    <a:pt x="7605" y="3275"/>
                  </a:lnTo>
                  <a:lnTo>
                    <a:pt x="9450" y="3403"/>
                  </a:lnTo>
                  <a:lnTo>
                    <a:pt x="11455" y="3509"/>
                  </a:lnTo>
                  <a:lnTo>
                    <a:pt x="13599" y="3605"/>
                  </a:lnTo>
                  <a:lnTo>
                    <a:pt x="15871" y="3691"/>
                  </a:lnTo>
                  <a:lnTo>
                    <a:pt x="18260" y="3755"/>
                  </a:lnTo>
                  <a:lnTo>
                    <a:pt x="20756" y="3808"/>
                  </a:lnTo>
                  <a:lnTo>
                    <a:pt x="23337" y="3829"/>
                  </a:lnTo>
                  <a:lnTo>
                    <a:pt x="25993" y="3840"/>
                  </a:lnTo>
                  <a:lnTo>
                    <a:pt x="28648" y="3829"/>
                  </a:lnTo>
                  <a:lnTo>
                    <a:pt x="31229" y="3808"/>
                  </a:lnTo>
                  <a:lnTo>
                    <a:pt x="33725" y="3755"/>
                  </a:lnTo>
                  <a:lnTo>
                    <a:pt x="36114" y="3691"/>
                  </a:lnTo>
                  <a:lnTo>
                    <a:pt x="38386" y="3605"/>
                  </a:lnTo>
                  <a:lnTo>
                    <a:pt x="40530" y="3509"/>
                  </a:lnTo>
                  <a:lnTo>
                    <a:pt x="42524" y="3403"/>
                  </a:lnTo>
                  <a:lnTo>
                    <a:pt x="44370" y="3275"/>
                  </a:lnTo>
                  <a:lnTo>
                    <a:pt x="45233" y="3211"/>
                  </a:lnTo>
                  <a:lnTo>
                    <a:pt x="46055" y="3147"/>
                  </a:lnTo>
                  <a:lnTo>
                    <a:pt x="46823" y="3072"/>
                  </a:lnTo>
                  <a:lnTo>
                    <a:pt x="47548" y="2997"/>
                  </a:lnTo>
                  <a:lnTo>
                    <a:pt x="48220" y="2923"/>
                  </a:lnTo>
                  <a:lnTo>
                    <a:pt x="48849" y="2837"/>
                  </a:lnTo>
                  <a:lnTo>
                    <a:pt x="49425" y="2752"/>
                  </a:lnTo>
                  <a:lnTo>
                    <a:pt x="49948" y="2667"/>
                  </a:lnTo>
                  <a:lnTo>
                    <a:pt x="50406" y="2581"/>
                  </a:lnTo>
                  <a:lnTo>
                    <a:pt x="50822" y="2496"/>
                  </a:lnTo>
                  <a:lnTo>
                    <a:pt x="51164" y="2400"/>
                  </a:lnTo>
                  <a:lnTo>
                    <a:pt x="51462" y="2304"/>
                  </a:lnTo>
                  <a:lnTo>
                    <a:pt x="51686" y="2219"/>
                  </a:lnTo>
                  <a:lnTo>
                    <a:pt x="51782" y="2165"/>
                  </a:lnTo>
                  <a:lnTo>
                    <a:pt x="51857" y="2123"/>
                  </a:lnTo>
                  <a:lnTo>
                    <a:pt x="51910" y="2069"/>
                  </a:lnTo>
                  <a:lnTo>
                    <a:pt x="51953" y="2016"/>
                  </a:lnTo>
                  <a:lnTo>
                    <a:pt x="51974" y="1974"/>
                  </a:lnTo>
                  <a:lnTo>
                    <a:pt x="51985" y="1920"/>
                  </a:lnTo>
                  <a:lnTo>
                    <a:pt x="51974" y="1878"/>
                  </a:lnTo>
                  <a:lnTo>
                    <a:pt x="51953" y="1824"/>
                  </a:lnTo>
                  <a:lnTo>
                    <a:pt x="51910" y="1771"/>
                  </a:lnTo>
                  <a:lnTo>
                    <a:pt x="51857" y="1728"/>
                  </a:lnTo>
                  <a:lnTo>
                    <a:pt x="51782" y="1675"/>
                  </a:lnTo>
                  <a:lnTo>
                    <a:pt x="51686" y="1632"/>
                  </a:lnTo>
                  <a:lnTo>
                    <a:pt x="51462" y="1536"/>
                  </a:lnTo>
                  <a:lnTo>
                    <a:pt x="51164" y="1440"/>
                  </a:lnTo>
                  <a:lnTo>
                    <a:pt x="50822" y="1355"/>
                  </a:lnTo>
                  <a:lnTo>
                    <a:pt x="50406" y="1259"/>
                  </a:lnTo>
                  <a:lnTo>
                    <a:pt x="49948" y="1174"/>
                  </a:lnTo>
                  <a:lnTo>
                    <a:pt x="49425" y="1088"/>
                  </a:lnTo>
                  <a:lnTo>
                    <a:pt x="48849" y="1003"/>
                  </a:lnTo>
                  <a:lnTo>
                    <a:pt x="48220" y="928"/>
                  </a:lnTo>
                  <a:lnTo>
                    <a:pt x="47548" y="854"/>
                  </a:lnTo>
                  <a:lnTo>
                    <a:pt x="46823" y="768"/>
                  </a:lnTo>
                  <a:lnTo>
                    <a:pt x="46055" y="704"/>
                  </a:lnTo>
                  <a:lnTo>
                    <a:pt x="45233" y="630"/>
                  </a:lnTo>
                  <a:lnTo>
                    <a:pt x="44370" y="566"/>
                  </a:lnTo>
                  <a:lnTo>
                    <a:pt x="42524" y="438"/>
                  </a:lnTo>
                  <a:lnTo>
                    <a:pt x="40530" y="331"/>
                  </a:lnTo>
                  <a:lnTo>
                    <a:pt x="38386" y="235"/>
                  </a:lnTo>
                  <a:lnTo>
                    <a:pt x="36114" y="150"/>
                  </a:lnTo>
                  <a:lnTo>
                    <a:pt x="33725" y="86"/>
                  </a:lnTo>
                  <a:lnTo>
                    <a:pt x="31229" y="43"/>
                  </a:lnTo>
                  <a:lnTo>
                    <a:pt x="28648" y="11"/>
                  </a:lnTo>
                  <a:lnTo>
                    <a:pt x="25993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8;p27">
              <a:extLst>
                <a:ext uri="{FF2B5EF4-FFF2-40B4-BE49-F238E27FC236}">
                  <a16:creationId xmlns:a16="http://schemas.microsoft.com/office/drawing/2014/main" id="{74F976F4-2B67-36B6-3688-FDBADDA2AC26}"/>
                </a:ext>
              </a:extLst>
            </p:cNvPr>
            <p:cNvSpPr/>
            <p:nvPr/>
          </p:nvSpPr>
          <p:spPr>
            <a:xfrm>
              <a:off x="5470403" y="3404324"/>
              <a:ext cx="592028" cy="1115412"/>
            </a:xfrm>
            <a:custGeom>
              <a:avLst/>
              <a:gdLst/>
              <a:ahLst/>
              <a:cxnLst/>
              <a:rect l="l" t="t" r="r" b="b"/>
              <a:pathLst>
                <a:path w="17482" h="32937" extrusionOk="0">
                  <a:moveTo>
                    <a:pt x="1" y="0"/>
                  </a:moveTo>
                  <a:lnTo>
                    <a:pt x="1" y="6026"/>
                  </a:lnTo>
                  <a:lnTo>
                    <a:pt x="10603" y="17225"/>
                  </a:lnTo>
                  <a:lnTo>
                    <a:pt x="15391" y="32936"/>
                  </a:lnTo>
                  <a:lnTo>
                    <a:pt x="17482" y="32499"/>
                  </a:lnTo>
                  <a:lnTo>
                    <a:pt x="14528" y="14356"/>
                  </a:lnTo>
                  <a:lnTo>
                    <a:pt x="6742" y="2016"/>
                  </a:lnTo>
                  <a:lnTo>
                    <a:pt x="6539" y="2069"/>
                  </a:lnTo>
                  <a:lnTo>
                    <a:pt x="6315" y="2112"/>
                  </a:lnTo>
                  <a:lnTo>
                    <a:pt x="6006" y="2165"/>
                  </a:lnTo>
                  <a:lnTo>
                    <a:pt x="5632" y="2208"/>
                  </a:lnTo>
                  <a:lnTo>
                    <a:pt x="5206" y="2240"/>
                  </a:lnTo>
                  <a:lnTo>
                    <a:pt x="4971" y="2251"/>
                  </a:lnTo>
                  <a:lnTo>
                    <a:pt x="4480" y="2251"/>
                  </a:lnTo>
                  <a:lnTo>
                    <a:pt x="4224" y="2229"/>
                  </a:lnTo>
                  <a:lnTo>
                    <a:pt x="3958" y="2208"/>
                  </a:lnTo>
                  <a:lnTo>
                    <a:pt x="3691" y="2176"/>
                  </a:lnTo>
                  <a:lnTo>
                    <a:pt x="3414" y="2133"/>
                  </a:lnTo>
                  <a:lnTo>
                    <a:pt x="3137" y="2069"/>
                  </a:lnTo>
                  <a:lnTo>
                    <a:pt x="2859" y="2005"/>
                  </a:lnTo>
                  <a:lnTo>
                    <a:pt x="2571" y="1909"/>
                  </a:lnTo>
                  <a:lnTo>
                    <a:pt x="2294" y="1813"/>
                  </a:lnTo>
                  <a:lnTo>
                    <a:pt x="2017" y="1696"/>
                  </a:lnTo>
                  <a:lnTo>
                    <a:pt x="1739" y="1557"/>
                  </a:lnTo>
                  <a:lnTo>
                    <a:pt x="1473" y="1397"/>
                  </a:lnTo>
                  <a:lnTo>
                    <a:pt x="1206" y="1216"/>
                  </a:lnTo>
                  <a:lnTo>
                    <a:pt x="939" y="1024"/>
                  </a:lnTo>
                  <a:lnTo>
                    <a:pt x="694" y="800"/>
                  </a:lnTo>
                  <a:lnTo>
                    <a:pt x="449" y="566"/>
                  </a:lnTo>
                  <a:lnTo>
                    <a:pt x="214" y="2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09;p27">
              <a:extLst>
                <a:ext uri="{FF2B5EF4-FFF2-40B4-BE49-F238E27FC236}">
                  <a16:creationId xmlns:a16="http://schemas.microsoft.com/office/drawing/2014/main" id="{2F2AEE9B-A49D-9414-26C4-BF8A4C4857B0}"/>
                </a:ext>
              </a:extLst>
            </p:cNvPr>
            <p:cNvSpPr/>
            <p:nvPr/>
          </p:nvSpPr>
          <p:spPr>
            <a:xfrm>
              <a:off x="5176054" y="2371666"/>
              <a:ext cx="653425" cy="1201022"/>
            </a:xfrm>
            <a:custGeom>
              <a:avLst/>
              <a:gdLst/>
              <a:ahLst/>
              <a:cxnLst/>
              <a:rect l="l" t="t" r="r" b="b"/>
              <a:pathLst>
                <a:path w="19295" h="35465" extrusionOk="0">
                  <a:moveTo>
                    <a:pt x="9802" y="1"/>
                  </a:moveTo>
                  <a:lnTo>
                    <a:pt x="9493" y="22"/>
                  </a:lnTo>
                  <a:lnTo>
                    <a:pt x="9173" y="44"/>
                  </a:lnTo>
                  <a:lnTo>
                    <a:pt x="8842" y="97"/>
                  </a:lnTo>
                  <a:lnTo>
                    <a:pt x="8490" y="150"/>
                  </a:lnTo>
                  <a:lnTo>
                    <a:pt x="8128" y="236"/>
                  </a:lnTo>
                  <a:lnTo>
                    <a:pt x="7765" y="332"/>
                  </a:lnTo>
                  <a:lnTo>
                    <a:pt x="7381" y="460"/>
                  </a:lnTo>
                  <a:lnTo>
                    <a:pt x="6997" y="609"/>
                  </a:lnTo>
                  <a:lnTo>
                    <a:pt x="6613" y="779"/>
                  </a:lnTo>
                  <a:lnTo>
                    <a:pt x="6410" y="886"/>
                  </a:lnTo>
                  <a:lnTo>
                    <a:pt x="6218" y="982"/>
                  </a:lnTo>
                  <a:lnTo>
                    <a:pt x="6026" y="1099"/>
                  </a:lnTo>
                  <a:lnTo>
                    <a:pt x="5824" y="1227"/>
                  </a:lnTo>
                  <a:lnTo>
                    <a:pt x="5632" y="1355"/>
                  </a:lnTo>
                  <a:lnTo>
                    <a:pt x="5429" y="1494"/>
                  </a:lnTo>
                  <a:lnTo>
                    <a:pt x="5237" y="1643"/>
                  </a:lnTo>
                  <a:lnTo>
                    <a:pt x="5045" y="1793"/>
                  </a:lnTo>
                  <a:lnTo>
                    <a:pt x="4853" y="1963"/>
                  </a:lnTo>
                  <a:lnTo>
                    <a:pt x="4661" y="2134"/>
                  </a:lnTo>
                  <a:lnTo>
                    <a:pt x="4469" y="2315"/>
                  </a:lnTo>
                  <a:lnTo>
                    <a:pt x="4277" y="2518"/>
                  </a:lnTo>
                  <a:lnTo>
                    <a:pt x="4085" y="2721"/>
                  </a:lnTo>
                  <a:lnTo>
                    <a:pt x="3904" y="2934"/>
                  </a:lnTo>
                  <a:lnTo>
                    <a:pt x="3723" y="3158"/>
                  </a:lnTo>
                  <a:lnTo>
                    <a:pt x="3541" y="3393"/>
                  </a:lnTo>
                  <a:lnTo>
                    <a:pt x="3360" y="3649"/>
                  </a:lnTo>
                  <a:lnTo>
                    <a:pt x="3189" y="3905"/>
                  </a:lnTo>
                  <a:lnTo>
                    <a:pt x="3008" y="4171"/>
                  </a:lnTo>
                  <a:lnTo>
                    <a:pt x="2837" y="4459"/>
                  </a:lnTo>
                  <a:lnTo>
                    <a:pt x="2677" y="4747"/>
                  </a:lnTo>
                  <a:lnTo>
                    <a:pt x="2517" y="5056"/>
                  </a:lnTo>
                  <a:lnTo>
                    <a:pt x="2357" y="5376"/>
                  </a:lnTo>
                  <a:lnTo>
                    <a:pt x="2197" y="5707"/>
                  </a:lnTo>
                  <a:lnTo>
                    <a:pt x="2069" y="6070"/>
                  </a:lnTo>
                  <a:lnTo>
                    <a:pt x="1963" y="6432"/>
                  </a:lnTo>
                  <a:lnTo>
                    <a:pt x="1877" y="6806"/>
                  </a:lnTo>
                  <a:lnTo>
                    <a:pt x="1803" y="7190"/>
                  </a:lnTo>
                  <a:lnTo>
                    <a:pt x="1760" y="7574"/>
                  </a:lnTo>
                  <a:lnTo>
                    <a:pt x="1728" y="7968"/>
                  </a:lnTo>
                  <a:lnTo>
                    <a:pt x="1707" y="8373"/>
                  </a:lnTo>
                  <a:lnTo>
                    <a:pt x="1707" y="8768"/>
                  </a:lnTo>
                  <a:lnTo>
                    <a:pt x="1717" y="9173"/>
                  </a:lnTo>
                  <a:lnTo>
                    <a:pt x="1739" y="9579"/>
                  </a:lnTo>
                  <a:lnTo>
                    <a:pt x="1771" y="9995"/>
                  </a:lnTo>
                  <a:lnTo>
                    <a:pt x="1813" y="10400"/>
                  </a:lnTo>
                  <a:lnTo>
                    <a:pt x="1856" y="10805"/>
                  </a:lnTo>
                  <a:lnTo>
                    <a:pt x="1920" y="11221"/>
                  </a:lnTo>
                  <a:lnTo>
                    <a:pt x="2048" y="12032"/>
                  </a:lnTo>
                  <a:lnTo>
                    <a:pt x="2187" y="12832"/>
                  </a:lnTo>
                  <a:lnTo>
                    <a:pt x="2336" y="13621"/>
                  </a:lnTo>
                  <a:lnTo>
                    <a:pt x="2475" y="14378"/>
                  </a:lnTo>
                  <a:lnTo>
                    <a:pt x="2592" y="15114"/>
                  </a:lnTo>
                  <a:lnTo>
                    <a:pt x="2645" y="15466"/>
                  </a:lnTo>
                  <a:lnTo>
                    <a:pt x="2688" y="15808"/>
                  </a:lnTo>
                  <a:lnTo>
                    <a:pt x="2720" y="16138"/>
                  </a:lnTo>
                  <a:lnTo>
                    <a:pt x="2752" y="16458"/>
                  </a:lnTo>
                  <a:lnTo>
                    <a:pt x="2763" y="16767"/>
                  </a:lnTo>
                  <a:lnTo>
                    <a:pt x="2763" y="17066"/>
                  </a:lnTo>
                  <a:lnTo>
                    <a:pt x="2752" y="17354"/>
                  </a:lnTo>
                  <a:lnTo>
                    <a:pt x="2720" y="17621"/>
                  </a:lnTo>
                  <a:lnTo>
                    <a:pt x="2677" y="17898"/>
                  </a:lnTo>
                  <a:lnTo>
                    <a:pt x="2603" y="18197"/>
                  </a:lnTo>
                  <a:lnTo>
                    <a:pt x="2517" y="18517"/>
                  </a:lnTo>
                  <a:lnTo>
                    <a:pt x="2411" y="18858"/>
                  </a:lnTo>
                  <a:lnTo>
                    <a:pt x="2293" y="19221"/>
                  </a:lnTo>
                  <a:lnTo>
                    <a:pt x="2155" y="19605"/>
                  </a:lnTo>
                  <a:lnTo>
                    <a:pt x="1867" y="20426"/>
                  </a:lnTo>
                  <a:lnTo>
                    <a:pt x="1547" y="21300"/>
                  </a:lnTo>
                  <a:lnTo>
                    <a:pt x="1216" y="22239"/>
                  </a:lnTo>
                  <a:lnTo>
                    <a:pt x="1046" y="22719"/>
                  </a:lnTo>
                  <a:lnTo>
                    <a:pt x="896" y="23220"/>
                  </a:lnTo>
                  <a:lnTo>
                    <a:pt x="736" y="23722"/>
                  </a:lnTo>
                  <a:lnTo>
                    <a:pt x="598" y="24233"/>
                  </a:lnTo>
                  <a:lnTo>
                    <a:pt x="459" y="24756"/>
                  </a:lnTo>
                  <a:lnTo>
                    <a:pt x="342" y="25279"/>
                  </a:lnTo>
                  <a:lnTo>
                    <a:pt x="235" y="25801"/>
                  </a:lnTo>
                  <a:lnTo>
                    <a:pt x="150" y="26335"/>
                  </a:lnTo>
                  <a:lnTo>
                    <a:pt x="75" y="26879"/>
                  </a:lnTo>
                  <a:lnTo>
                    <a:pt x="32" y="27412"/>
                  </a:lnTo>
                  <a:lnTo>
                    <a:pt x="0" y="27945"/>
                  </a:lnTo>
                  <a:lnTo>
                    <a:pt x="0" y="28212"/>
                  </a:lnTo>
                  <a:lnTo>
                    <a:pt x="0" y="28478"/>
                  </a:lnTo>
                  <a:lnTo>
                    <a:pt x="11" y="28745"/>
                  </a:lnTo>
                  <a:lnTo>
                    <a:pt x="32" y="29012"/>
                  </a:lnTo>
                  <a:lnTo>
                    <a:pt x="54" y="29278"/>
                  </a:lnTo>
                  <a:lnTo>
                    <a:pt x="86" y="29545"/>
                  </a:lnTo>
                  <a:lnTo>
                    <a:pt x="128" y="29812"/>
                  </a:lnTo>
                  <a:lnTo>
                    <a:pt x="171" y="30068"/>
                  </a:lnTo>
                  <a:lnTo>
                    <a:pt x="224" y="30334"/>
                  </a:lnTo>
                  <a:lnTo>
                    <a:pt x="288" y="30590"/>
                  </a:lnTo>
                  <a:lnTo>
                    <a:pt x="363" y="30846"/>
                  </a:lnTo>
                  <a:lnTo>
                    <a:pt x="448" y="31102"/>
                  </a:lnTo>
                  <a:lnTo>
                    <a:pt x="544" y="31358"/>
                  </a:lnTo>
                  <a:lnTo>
                    <a:pt x="640" y="31614"/>
                  </a:lnTo>
                  <a:lnTo>
                    <a:pt x="758" y="31859"/>
                  </a:lnTo>
                  <a:lnTo>
                    <a:pt x="886" y="32115"/>
                  </a:lnTo>
                  <a:lnTo>
                    <a:pt x="1014" y="32361"/>
                  </a:lnTo>
                  <a:lnTo>
                    <a:pt x="1163" y="32595"/>
                  </a:lnTo>
                  <a:lnTo>
                    <a:pt x="1312" y="32830"/>
                  </a:lnTo>
                  <a:lnTo>
                    <a:pt x="1472" y="33054"/>
                  </a:lnTo>
                  <a:lnTo>
                    <a:pt x="1654" y="33267"/>
                  </a:lnTo>
                  <a:lnTo>
                    <a:pt x="1835" y="33481"/>
                  </a:lnTo>
                  <a:lnTo>
                    <a:pt x="2027" y="33673"/>
                  </a:lnTo>
                  <a:lnTo>
                    <a:pt x="2229" y="33854"/>
                  </a:lnTo>
                  <a:lnTo>
                    <a:pt x="2443" y="34025"/>
                  </a:lnTo>
                  <a:lnTo>
                    <a:pt x="2656" y="34185"/>
                  </a:lnTo>
                  <a:lnTo>
                    <a:pt x="2880" y="34334"/>
                  </a:lnTo>
                  <a:lnTo>
                    <a:pt x="3115" y="34473"/>
                  </a:lnTo>
                  <a:lnTo>
                    <a:pt x="3349" y="34611"/>
                  </a:lnTo>
                  <a:lnTo>
                    <a:pt x="3595" y="34729"/>
                  </a:lnTo>
                  <a:lnTo>
                    <a:pt x="3851" y="34835"/>
                  </a:lnTo>
                  <a:lnTo>
                    <a:pt x="4107" y="34942"/>
                  </a:lnTo>
                  <a:lnTo>
                    <a:pt x="4363" y="35038"/>
                  </a:lnTo>
                  <a:lnTo>
                    <a:pt x="4640" y="35123"/>
                  </a:lnTo>
                  <a:lnTo>
                    <a:pt x="4907" y="35187"/>
                  </a:lnTo>
                  <a:lnTo>
                    <a:pt x="5184" y="35262"/>
                  </a:lnTo>
                  <a:lnTo>
                    <a:pt x="5461" y="35315"/>
                  </a:lnTo>
                  <a:lnTo>
                    <a:pt x="5749" y="35358"/>
                  </a:lnTo>
                  <a:lnTo>
                    <a:pt x="6037" y="35401"/>
                  </a:lnTo>
                  <a:lnTo>
                    <a:pt x="6325" y="35433"/>
                  </a:lnTo>
                  <a:lnTo>
                    <a:pt x="6613" y="35454"/>
                  </a:lnTo>
                  <a:lnTo>
                    <a:pt x="6912" y="35465"/>
                  </a:lnTo>
                  <a:lnTo>
                    <a:pt x="7498" y="35465"/>
                  </a:lnTo>
                  <a:lnTo>
                    <a:pt x="7797" y="35454"/>
                  </a:lnTo>
                  <a:lnTo>
                    <a:pt x="8096" y="35433"/>
                  </a:lnTo>
                  <a:lnTo>
                    <a:pt x="8405" y="35401"/>
                  </a:lnTo>
                  <a:lnTo>
                    <a:pt x="8704" y="35369"/>
                  </a:lnTo>
                  <a:lnTo>
                    <a:pt x="9002" y="35326"/>
                  </a:lnTo>
                  <a:lnTo>
                    <a:pt x="9301" y="35273"/>
                  </a:lnTo>
                  <a:lnTo>
                    <a:pt x="9589" y="35219"/>
                  </a:lnTo>
                  <a:lnTo>
                    <a:pt x="9887" y="35155"/>
                  </a:lnTo>
                  <a:lnTo>
                    <a:pt x="10186" y="35081"/>
                  </a:lnTo>
                  <a:lnTo>
                    <a:pt x="10474" y="35006"/>
                  </a:lnTo>
                  <a:lnTo>
                    <a:pt x="10762" y="34910"/>
                  </a:lnTo>
                  <a:lnTo>
                    <a:pt x="11050" y="34825"/>
                  </a:lnTo>
                  <a:lnTo>
                    <a:pt x="11327" y="34718"/>
                  </a:lnTo>
                  <a:lnTo>
                    <a:pt x="11605" y="34611"/>
                  </a:lnTo>
                  <a:lnTo>
                    <a:pt x="11882" y="34505"/>
                  </a:lnTo>
                  <a:lnTo>
                    <a:pt x="12159" y="34387"/>
                  </a:lnTo>
                  <a:lnTo>
                    <a:pt x="12415" y="34259"/>
                  </a:lnTo>
                  <a:lnTo>
                    <a:pt x="12682" y="34131"/>
                  </a:lnTo>
                  <a:lnTo>
                    <a:pt x="12938" y="33993"/>
                  </a:lnTo>
                  <a:lnTo>
                    <a:pt x="13183" y="33843"/>
                  </a:lnTo>
                  <a:lnTo>
                    <a:pt x="13428" y="33694"/>
                  </a:lnTo>
                  <a:lnTo>
                    <a:pt x="13663" y="33545"/>
                  </a:lnTo>
                  <a:lnTo>
                    <a:pt x="13898" y="33385"/>
                  </a:lnTo>
                  <a:lnTo>
                    <a:pt x="14111" y="33214"/>
                  </a:lnTo>
                  <a:lnTo>
                    <a:pt x="14335" y="33043"/>
                  </a:lnTo>
                  <a:lnTo>
                    <a:pt x="14538" y="32862"/>
                  </a:lnTo>
                  <a:lnTo>
                    <a:pt x="14740" y="32681"/>
                  </a:lnTo>
                  <a:lnTo>
                    <a:pt x="14922" y="32499"/>
                  </a:lnTo>
                  <a:lnTo>
                    <a:pt x="15103" y="32307"/>
                  </a:lnTo>
                  <a:lnTo>
                    <a:pt x="15274" y="32115"/>
                  </a:lnTo>
                  <a:lnTo>
                    <a:pt x="15434" y="31913"/>
                  </a:lnTo>
                  <a:lnTo>
                    <a:pt x="15594" y="31710"/>
                  </a:lnTo>
                  <a:lnTo>
                    <a:pt x="15732" y="31497"/>
                  </a:lnTo>
                  <a:lnTo>
                    <a:pt x="15860" y="31284"/>
                  </a:lnTo>
                  <a:lnTo>
                    <a:pt x="15978" y="31060"/>
                  </a:lnTo>
                  <a:lnTo>
                    <a:pt x="16084" y="30846"/>
                  </a:lnTo>
                  <a:lnTo>
                    <a:pt x="16180" y="30612"/>
                  </a:lnTo>
                  <a:lnTo>
                    <a:pt x="16266" y="30388"/>
                  </a:lnTo>
                  <a:lnTo>
                    <a:pt x="16415" y="29929"/>
                  </a:lnTo>
                  <a:lnTo>
                    <a:pt x="16543" y="29470"/>
                  </a:lnTo>
                  <a:lnTo>
                    <a:pt x="16681" y="29022"/>
                  </a:lnTo>
                  <a:lnTo>
                    <a:pt x="16799" y="28574"/>
                  </a:lnTo>
                  <a:lnTo>
                    <a:pt x="17012" y="27700"/>
                  </a:lnTo>
                  <a:lnTo>
                    <a:pt x="17204" y="26847"/>
                  </a:lnTo>
                  <a:lnTo>
                    <a:pt x="17364" y="26004"/>
                  </a:lnTo>
                  <a:lnTo>
                    <a:pt x="17513" y="25183"/>
                  </a:lnTo>
                  <a:lnTo>
                    <a:pt x="17641" y="24372"/>
                  </a:lnTo>
                  <a:lnTo>
                    <a:pt x="17759" y="23572"/>
                  </a:lnTo>
                  <a:lnTo>
                    <a:pt x="17983" y="21994"/>
                  </a:lnTo>
                  <a:lnTo>
                    <a:pt x="18100" y="21215"/>
                  </a:lnTo>
                  <a:lnTo>
                    <a:pt x="18217" y="20436"/>
                  </a:lnTo>
                  <a:lnTo>
                    <a:pt x="18356" y="19658"/>
                  </a:lnTo>
                  <a:lnTo>
                    <a:pt x="18505" y="18869"/>
                  </a:lnTo>
                  <a:lnTo>
                    <a:pt x="18676" y="18090"/>
                  </a:lnTo>
                  <a:lnTo>
                    <a:pt x="18868" y="17301"/>
                  </a:lnTo>
                  <a:lnTo>
                    <a:pt x="18964" y="16906"/>
                  </a:lnTo>
                  <a:lnTo>
                    <a:pt x="19049" y="16522"/>
                  </a:lnTo>
                  <a:lnTo>
                    <a:pt x="19113" y="16138"/>
                  </a:lnTo>
                  <a:lnTo>
                    <a:pt x="19177" y="15776"/>
                  </a:lnTo>
                  <a:lnTo>
                    <a:pt x="19220" y="15402"/>
                  </a:lnTo>
                  <a:lnTo>
                    <a:pt x="19252" y="15050"/>
                  </a:lnTo>
                  <a:lnTo>
                    <a:pt x="19284" y="14698"/>
                  </a:lnTo>
                  <a:lnTo>
                    <a:pt x="19295" y="14357"/>
                  </a:lnTo>
                  <a:lnTo>
                    <a:pt x="19295" y="14016"/>
                  </a:lnTo>
                  <a:lnTo>
                    <a:pt x="19284" y="13685"/>
                  </a:lnTo>
                  <a:lnTo>
                    <a:pt x="19273" y="13365"/>
                  </a:lnTo>
                  <a:lnTo>
                    <a:pt x="19252" y="13045"/>
                  </a:lnTo>
                  <a:lnTo>
                    <a:pt x="19220" y="12736"/>
                  </a:lnTo>
                  <a:lnTo>
                    <a:pt x="19177" y="12426"/>
                  </a:lnTo>
                  <a:lnTo>
                    <a:pt x="19124" y="12128"/>
                  </a:lnTo>
                  <a:lnTo>
                    <a:pt x="19071" y="11840"/>
                  </a:lnTo>
                  <a:lnTo>
                    <a:pt x="19007" y="11552"/>
                  </a:lnTo>
                  <a:lnTo>
                    <a:pt x="18943" y="11264"/>
                  </a:lnTo>
                  <a:lnTo>
                    <a:pt x="18793" y="10709"/>
                  </a:lnTo>
                  <a:lnTo>
                    <a:pt x="18623" y="10187"/>
                  </a:lnTo>
                  <a:lnTo>
                    <a:pt x="18441" y="9675"/>
                  </a:lnTo>
                  <a:lnTo>
                    <a:pt x="18249" y="9173"/>
                  </a:lnTo>
                  <a:lnTo>
                    <a:pt x="18057" y="8704"/>
                  </a:lnTo>
                  <a:lnTo>
                    <a:pt x="17855" y="8235"/>
                  </a:lnTo>
                  <a:lnTo>
                    <a:pt x="17652" y="7798"/>
                  </a:lnTo>
                  <a:lnTo>
                    <a:pt x="17556" y="7563"/>
                  </a:lnTo>
                  <a:lnTo>
                    <a:pt x="17460" y="7328"/>
                  </a:lnTo>
                  <a:lnTo>
                    <a:pt x="17289" y="6838"/>
                  </a:lnTo>
                  <a:lnTo>
                    <a:pt x="17119" y="6315"/>
                  </a:lnTo>
                  <a:lnTo>
                    <a:pt x="16948" y="5771"/>
                  </a:lnTo>
                  <a:lnTo>
                    <a:pt x="16777" y="5206"/>
                  </a:lnTo>
                  <a:lnTo>
                    <a:pt x="16575" y="4640"/>
                  </a:lnTo>
                  <a:lnTo>
                    <a:pt x="16468" y="4363"/>
                  </a:lnTo>
                  <a:lnTo>
                    <a:pt x="16351" y="4075"/>
                  </a:lnTo>
                  <a:lnTo>
                    <a:pt x="16223" y="3798"/>
                  </a:lnTo>
                  <a:lnTo>
                    <a:pt x="16084" y="3521"/>
                  </a:lnTo>
                  <a:lnTo>
                    <a:pt x="15935" y="3243"/>
                  </a:lnTo>
                  <a:lnTo>
                    <a:pt x="15775" y="2977"/>
                  </a:lnTo>
                  <a:lnTo>
                    <a:pt x="15604" y="2710"/>
                  </a:lnTo>
                  <a:lnTo>
                    <a:pt x="15412" y="2454"/>
                  </a:lnTo>
                  <a:lnTo>
                    <a:pt x="15210" y="2198"/>
                  </a:lnTo>
                  <a:lnTo>
                    <a:pt x="14986" y="1963"/>
                  </a:lnTo>
                  <a:lnTo>
                    <a:pt x="14751" y="1729"/>
                  </a:lnTo>
                  <a:lnTo>
                    <a:pt x="14484" y="1505"/>
                  </a:lnTo>
                  <a:lnTo>
                    <a:pt x="14207" y="1291"/>
                  </a:lnTo>
                  <a:lnTo>
                    <a:pt x="13908" y="1089"/>
                  </a:lnTo>
                  <a:lnTo>
                    <a:pt x="13588" y="897"/>
                  </a:lnTo>
                  <a:lnTo>
                    <a:pt x="13247" y="726"/>
                  </a:lnTo>
                  <a:lnTo>
                    <a:pt x="12884" y="566"/>
                  </a:lnTo>
                  <a:lnTo>
                    <a:pt x="12490" y="417"/>
                  </a:lnTo>
                  <a:lnTo>
                    <a:pt x="12063" y="289"/>
                  </a:lnTo>
                  <a:lnTo>
                    <a:pt x="11615" y="172"/>
                  </a:lnTo>
                  <a:lnTo>
                    <a:pt x="11551" y="161"/>
                  </a:lnTo>
                  <a:lnTo>
                    <a:pt x="11349" y="118"/>
                  </a:lnTo>
                  <a:lnTo>
                    <a:pt x="11029" y="65"/>
                  </a:lnTo>
                  <a:lnTo>
                    <a:pt x="10826" y="44"/>
                  </a:lnTo>
                  <a:lnTo>
                    <a:pt x="10602" y="22"/>
                  </a:lnTo>
                  <a:lnTo>
                    <a:pt x="10357" y="12"/>
                  </a:lnTo>
                  <a:lnTo>
                    <a:pt x="100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10;p27">
              <a:extLst>
                <a:ext uri="{FF2B5EF4-FFF2-40B4-BE49-F238E27FC236}">
                  <a16:creationId xmlns:a16="http://schemas.microsoft.com/office/drawing/2014/main" id="{B6BC1A3B-4DDB-CF77-A7C7-5D6F470A2380}"/>
                </a:ext>
              </a:extLst>
            </p:cNvPr>
            <p:cNvSpPr/>
            <p:nvPr/>
          </p:nvSpPr>
          <p:spPr>
            <a:xfrm>
              <a:off x="5601525" y="1879380"/>
              <a:ext cx="1115412" cy="1104913"/>
            </a:xfrm>
            <a:custGeom>
              <a:avLst/>
              <a:gdLst/>
              <a:ahLst/>
              <a:cxnLst/>
              <a:rect l="l" t="t" r="r" b="b"/>
              <a:pathLst>
                <a:path w="32937" h="32627" extrusionOk="0">
                  <a:moveTo>
                    <a:pt x="13215" y="0"/>
                  </a:moveTo>
                  <a:lnTo>
                    <a:pt x="12810" y="11"/>
                  </a:lnTo>
                  <a:lnTo>
                    <a:pt x="12415" y="22"/>
                  </a:lnTo>
                  <a:lnTo>
                    <a:pt x="12031" y="43"/>
                  </a:lnTo>
                  <a:lnTo>
                    <a:pt x="11647" y="86"/>
                  </a:lnTo>
                  <a:lnTo>
                    <a:pt x="11263" y="128"/>
                  </a:lnTo>
                  <a:lnTo>
                    <a:pt x="10890" y="182"/>
                  </a:lnTo>
                  <a:lnTo>
                    <a:pt x="10528" y="246"/>
                  </a:lnTo>
                  <a:lnTo>
                    <a:pt x="10154" y="320"/>
                  </a:lnTo>
                  <a:lnTo>
                    <a:pt x="9802" y="416"/>
                  </a:lnTo>
                  <a:lnTo>
                    <a:pt x="9450" y="512"/>
                  </a:lnTo>
                  <a:lnTo>
                    <a:pt x="9098" y="619"/>
                  </a:lnTo>
                  <a:lnTo>
                    <a:pt x="8757" y="736"/>
                  </a:lnTo>
                  <a:lnTo>
                    <a:pt x="8426" y="864"/>
                  </a:lnTo>
                  <a:lnTo>
                    <a:pt x="8096" y="1003"/>
                  </a:lnTo>
                  <a:lnTo>
                    <a:pt x="7765" y="1142"/>
                  </a:lnTo>
                  <a:lnTo>
                    <a:pt x="7445" y="1302"/>
                  </a:lnTo>
                  <a:lnTo>
                    <a:pt x="7125" y="1462"/>
                  </a:lnTo>
                  <a:lnTo>
                    <a:pt x="6816" y="1632"/>
                  </a:lnTo>
                  <a:lnTo>
                    <a:pt x="6507" y="1803"/>
                  </a:lnTo>
                  <a:lnTo>
                    <a:pt x="6208" y="1984"/>
                  </a:lnTo>
                  <a:lnTo>
                    <a:pt x="5909" y="2176"/>
                  </a:lnTo>
                  <a:lnTo>
                    <a:pt x="5621" y="2368"/>
                  </a:lnTo>
                  <a:lnTo>
                    <a:pt x="5333" y="2571"/>
                  </a:lnTo>
                  <a:lnTo>
                    <a:pt x="5045" y="2784"/>
                  </a:lnTo>
                  <a:lnTo>
                    <a:pt x="4768" y="2998"/>
                  </a:lnTo>
                  <a:lnTo>
                    <a:pt x="4491" y="3222"/>
                  </a:lnTo>
                  <a:lnTo>
                    <a:pt x="4224" y="3456"/>
                  </a:lnTo>
                  <a:lnTo>
                    <a:pt x="3957" y="3701"/>
                  </a:lnTo>
                  <a:lnTo>
                    <a:pt x="3702" y="3947"/>
                  </a:lnTo>
                  <a:lnTo>
                    <a:pt x="3446" y="4192"/>
                  </a:lnTo>
                  <a:lnTo>
                    <a:pt x="3190" y="4459"/>
                  </a:lnTo>
                  <a:lnTo>
                    <a:pt x="2944" y="4725"/>
                  </a:lnTo>
                  <a:lnTo>
                    <a:pt x="2710" y="4992"/>
                  </a:lnTo>
                  <a:lnTo>
                    <a:pt x="2464" y="5280"/>
                  </a:lnTo>
                  <a:lnTo>
                    <a:pt x="2240" y="5557"/>
                  </a:lnTo>
                  <a:lnTo>
                    <a:pt x="2006" y="5856"/>
                  </a:lnTo>
                  <a:lnTo>
                    <a:pt x="1792" y="6155"/>
                  </a:lnTo>
                  <a:lnTo>
                    <a:pt x="1568" y="6464"/>
                  </a:lnTo>
                  <a:lnTo>
                    <a:pt x="1355" y="6784"/>
                  </a:lnTo>
                  <a:lnTo>
                    <a:pt x="1152" y="7104"/>
                  </a:lnTo>
                  <a:lnTo>
                    <a:pt x="950" y="7434"/>
                  </a:lnTo>
                  <a:lnTo>
                    <a:pt x="747" y="7776"/>
                  </a:lnTo>
                  <a:lnTo>
                    <a:pt x="555" y="8117"/>
                  </a:lnTo>
                  <a:lnTo>
                    <a:pt x="363" y="8469"/>
                  </a:lnTo>
                  <a:lnTo>
                    <a:pt x="182" y="8832"/>
                  </a:lnTo>
                  <a:lnTo>
                    <a:pt x="1" y="9194"/>
                  </a:lnTo>
                  <a:lnTo>
                    <a:pt x="10570" y="14677"/>
                  </a:lnTo>
                  <a:lnTo>
                    <a:pt x="10773" y="14282"/>
                  </a:lnTo>
                  <a:lnTo>
                    <a:pt x="10976" y="13909"/>
                  </a:lnTo>
                  <a:lnTo>
                    <a:pt x="11189" y="13557"/>
                  </a:lnTo>
                  <a:lnTo>
                    <a:pt x="11391" y="13226"/>
                  </a:lnTo>
                  <a:lnTo>
                    <a:pt x="11605" y="12906"/>
                  </a:lnTo>
                  <a:lnTo>
                    <a:pt x="11818" y="12607"/>
                  </a:lnTo>
                  <a:lnTo>
                    <a:pt x="12021" y="12319"/>
                  </a:lnTo>
                  <a:lnTo>
                    <a:pt x="12245" y="12063"/>
                  </a:lnTo>
                  <a:lnTo>
                    <a:pt x="12458" y="11818"/>
                  </a:lnTo>
                  <a:lnTo>
                    <a:pt x="12671" y="11594"/>
                  </a:lnTo>
                  <a:lnTo>
                    <a:pt x="12895" y="11381"/>
                  </a:lnTo>
                  <a:lnTo>
                    <a:pt x="13109" y="11200"/>
                  </a:lnTo>
                  <a:lnTo>
                    <a:pt x="13333" y="11029"/>
                  </a:lnTo>
                  <a:lnTo>
                    <a:pt x="13557" y="10869"/>
                  </a:lnTo>
                  <a:lnTo>
                    <a:pt x="13781" y="10741"/>
                  </a:lnTo>
                  <a:lnTo>
                    <a:pt x="14015" y="10624"/>
                  </a:lnTo>
                  <a:lnTo>
                    <a:pt x="14239" y="10528"/>
                  </a:lnTo>
                  <a:lnTo>
                    <a:pt x="14474" y="10432"/>
                  </a:lnTo>
                  <a:lnTo>
                    <a:pt x="14708" y="10357"/>
                  </a:lnTo>
                  <a:lnTo>
                    <a:pt x="14943" y="10293"/>
                  </a:lnTo>
                  <a:lnTo>
                    <a:pt x="15178" y="10250"/>
                  </a:lnTo>
                  <a:lnTo>
                    <a:pt x="15412" y="10208"/>
                  </a:lnTo>
                  <a:lnTo>
                    <a:pt x="15647" y="10186"/>
                  </a:lnTo>
                  <a:lnTo>
                    <a:pt x="15892" y="10176"/>
                  </a:lnTo>
                  <a:lnTo>
                    <a:pt x="16127" y="10176"/>
                  </a:lnTo>
                  <a:lnTo>
                    <a:pt x="16372" y="10186"/>
                  </a:lnTo>
                  <a:lnTo>
                    <a:pt x="16618" y="10208"/>
                  </a:lnTo>
                  <a:lnTo>
                    <a:pt x="16863" y="10250"/>
                  </a:lnTo>
                  <a:lnTo>
                    <a:pt x="17108" y="10304"/>
                  </a:lnTo>
                  <a:lnTo>
                    <a:pt x="17364" y="10368"/>
                  </a:lnTo>
                  <a:lnTo>
                    <a:pt x="17610" y="10442"/>
                  </a:lnTo>
                  <a:lnTo>
                    <a:pt x="17866" y="10528"/>
                  </a:lnTo>
                  <a:lnTo>
                    <a:pt x="18100" y="10613"/>
                  </a:lnTo>
                  <a:lnTo>
                    <a:pt x="18314" y="10709"/>
                  </a:lnTo>
                  <a:lnTo>
                    <a:pt x="18527" y="10805"/>
                  </a:lnTo>
                  <a:lnTo>
                    <a:pt x="18729" y="10912"/>
                  </a:lnTo>
                  <a:lnTo>
                    <a:pt x="18921" y="11018"/>
                  </a:lnTo>
                  <a:lnTo>
                    <a:pt x="19103" y="11125"/>
                  </a:lnTo>
                  <a:lnTo>
                    <a:pt x="19273" y="11232"/>
                  </a:lnTo>
                  <a:lnTo>
                    <a:pt x="19433" y="11359"/>
                  </a:lnTo>
                  <a:lnTo>
                    <a:pt x="19583" y="11477"/>
                  </a:lnTo>
                  <a:lnTo>
                    <a:pt x="19721" y="11605"/>
                  </a:lnTo>
                  <a:lnTo>
                    <a:pt x="19849" y="11733"/>
                  </a:lnTo>
                  <a:lnTo>
                    <a:pt x="19977" y="11861"/>
                  </a:lnTo>
                  <a:lnTo>
                    <a:pt x="20084" y="11999"/>
                  </a:lnTo>
                  <a:lnTo>
                    <a:pt x="20191" y="12149"/>
                  </a:lnTo>
                  <a:lnTo>
                    <a:pt x="20276" y="12287"/>
                  </a:lnTo>
                  <a:lnTo>
                    <a:pt x="20361" y="12437"/>
                  </a:lnTo>
                  <a:lnTo>
                    <a:pt x="20425" y="12597"/>
                  </a:lnTo>
                  <a:lnTo>
                    <a:pt x="20489" y="12746"/>
                  </a:lnTo>
                  <a:lnTo>
                    <a:pt x="20543" y="12906"/>
                  </a:lnTo>
                  <a:lnTo>
                    <a:pt x="20585" y="13066"/>
                  </a:lnTo>
                  <a:lnTo>
                    <a:pt x="20617" y="13237"/>
                  </a:lnTo>
                  <a:lnTo>
                    <a:pt x="20649" y="13407"/>
                  </a:lnTo>
                  <a:lnTo>
                    <a:pt x="20660" y="13578"/>
                  </a:lnTo>
                  <a:lnTo>
                    <a:pt x="20671" y="13749"/>
                  </a:lnTo>
                  <a:lnTo>
                    <a:pt x="20660" y="13919"/>
                  </a:lnTo>
                  <a:lnTo>
                    <a:pt x="20649" y="14101"/>
                  </a:lnTo>
                  <a:lnTo>
                    <a:pt x="20628" y="14282"/>
                  </a:lnTo>
                  <a:lnTo>
                    <a:pt x="20596" y="14463"/>
                  </a:lnTo>
                  <a:lnTo>
                    <a:pt x="20553" y="14655"/>
                  </a:lnTo>
                  <a:lnTo>
                    <a:pt x="20511" y="14837"/>
                  </a:lnTo>
                  <a:lnTo>
                    <a:pt x="20447" y="15029"/>
                  </a:lnTo>
                  <a:lnTo>
                    <a:pt x="20383" y="15231"/>
                  </a:lnTo>
                  <a:lnTo>
                    <a:pt x="20297" y="15423"/>
                  </a:lnTo>
                  <a:lnTo>
                    <a:pt x="20201" y="15615"/>
                  </a:lnTo>
                  <a:lnTo>
                    <a:pt x="20073" y="15796"/>
                  </a:lnTo>
                  <a:lnTo>
                    <a:pt x="19935" y="15978"/>
                  </a:lnTo>
                  <a:lnTo>
                    <a:pt x="19775" y="16159"/>
                  </a:lnTo>
                  <a:lnTo>
                    <a:pt x="19604" y="16330"/>
                  </a:lnTo>
                  <a:lnTo>
                    <a:pt x="19401" y="16500"/>
                  </a:lnTo>
                  <a:lnTo>
                    <a:pt x="19188" y="16660"/>
                  </a:lnTo>
                  <a:lnTo>
                    <a:pt x="18953" y="16820"/>
                  </a:lnTo>
                  <a:lnTo>
                    <a:pt x="18697" y="16980"/>
                  </a:lnTo>
                  <a:lnTo>
                    <a:pt x="18431" y="17130"/>
                  </a:lnTo>
                  <a:lnTo>
                    <a:pt x="18143" y="17279"/>
                  </a:lnTo>
                  <a:lnTo>
                    <a:pt x="17823" y="17418"/>
                  </a:lnTo>
                  <a:lnTo>
                    <a:pt x="17503" y="17556"/>
                  </a:lnTo>
                  <a:lnTo>
                    <a:pt x="17151" y="17695"/>
                  </a:lnTo>
                  <a:lnTo>
                    <a:pt x="16788" y="17823"/>
                  </a:lnTo>
                  <a:lnTo>
                    <a:pt x="15423" y="18303"/>
                  </a:lnTo>
                  <a:lnTo>
                    <a:pt x="14186" y="18762"/>
                  </a:lnTo>
                  <a:lnTo>
                    <a:pt x="13077" y="19177"/>
                  </a:lnTo>
                  <a:lnTo>
                    <a:pt x="12085" y="19561"/>
                  </a:lnTo>
                  <a:lnTo>
                    <a:pt x="11210" y="19913"/>
                  </a:lnTo>
                  <a:lnTo>
                    <a:pt x="10464" y="20233"/>
                  </a:lnTo>
                  <a:lnTo>
                    <a:pt x="9834" y="20521"/>
                  </a:lnTo>
                  <a:lnTo>
                    <a:pt x="9568" y="20660"/>
                  </a:lnTo>
                  <a:lnTo>
                    <a:pt x="9333" y="20777"/>
                  </a:lnTo>
                  <a:lnTo>
                    <a:pt x="8896" y="21033"/>
                  </a:lnTo>
                  <a:lnTo>
                    <a:pt x="8480" y="21300"/>
                  </a:lnTo>
                  <a:lnTo>
                    <a:pt x="8074" y="21577"/>
                  </a:lnTo>
                  <a:lnTo>
                    <a:pt x="7690" y="21876"/>
                  </a:lnTo>
                  <a:lnTo>
                    <a:pt x="7317" y="22196"/>
                  </a:lnTo>
                  <a:lnTo>
                    <a:pt x="6955" y="22527"/>
                  </a:lnTo>
                  <a:lnTo>
                    <a:pt x="6613" y="22879"/>
                  </a:lnTo>
                  <a:lnTo>
                    <a:pt x="6293" y="23241"/>
                  </a:lnTo>
                  <a:lnTo>
                    <a:pt x="6133" y="23433"/>
                  </a:lnTo>
                  <a:lnTo>
                    <a:pt x="5973" y="23636"/>
                  </a:lnTo>
                  <a:lnTo>
                    <a:pt x="5824" y="23849"/>
                  </a:lnTo>
                  <a:lnTo>
                    <a:pt x="5675" y="24073"/>
                  </a:lnTo>
                  <a:lnTo>
                    <a:pt x="5525" y="24308"/>
                  </a:lnTo>
                  <a:lnTo>
                    <a:pt x="5376" y="24542"/>
                  </a:lnTo>
                  <a:lnTo>
                    <a:pt x="5227" y="24798"/>
                  </a:lnTo>
                  <a:lnTo>
                    <a:pt x="5077" y="25054"/>
                  </a:lnTo>
                  <a:lnTo>
                    <a:pt x="4800" y="25609"/>
                  </a:lnTo>
                  <a:lnTo>
                    <a:pt x="4523" y="26206"/>
                  </a:lnTo>
                  <a:lnTo>
                    <a:pt x="4256" y="26835"/>
                  </a:lnTo>
                  <a:lnTo>
                    <a:pt x="3989" y="27507"/>
                  </a:lnTo>
                  <a:lnTo>
                    <a:pt x="3595" y="28595"/>
                  </a:lnTo>
                  <a:lnTo>
                    <a:pt x="14442" y="32627"/>
                  </a:lnTo>
                  <a:lnTo>
                    <a:pt x="14549" y="32350"/>
                  </a:lnTo>
                  <a:lnTo>
                    <a:pt x="14655" y="32083"/>
                  </a:lnTo>
                  <a:lnTo>
                    <a:pt x="14772" y="31827"/>
                  </a:lnTo>
                  <a:lnTo>
                    <a:pt x="14890" y="31582"/>
                  </a:lnTo>
                  <a:lnTo>
                    <a:pt x="15007" y="31336"/>
                  </a:lnTo>
                  <a:lnTo>
                    <a:pt x="15124" y="31112"/>
                  </a:lnTo>
                  <a:lnTo>
                    <a:pt x="15252" y="30888"/>
                  </a:lnTo>
                  <a:lnTo>
                    <a:pt x="15380" y="30675"/>
                  </a:lnTo>
                  <a:lnTo>
                    <a:pt x="15519" y="30473"/>
                  </a:lnTo>
                  <a:lnTo>
                    <a:pt x="15658" y="30281"/>
                  </a:lnTo>
                  <a:lnTo>
                    <a:pt x="15796" y="30089"/>
                  </a:lnTo>
                  <a:lnTo>
                    <a:pt x="15935" y="29918"/>
                  </a:lnTo>
                  <a:lnTo>
                    <a:pt x="16084" y="29747"/>
                  </a:lnTo>
                  <a:lnTo>
                    <a:pt x="16234" y="29587"/>
                  </a:lnTo>
                  <a:lnTo>
                    <a:pt x="16383" y="29438"/>
                  </a:lnTo>
                  <a:lnTo>
                    <a:pt x="16543" y="29289"/>
                  </a:lnTo>
                  <a:lnTo>
                    <a:pt x="16714" y="29150"/>
                  </a:lnTo>
                  <a:lnTo>
                    <a:pt x="16895" y="29011"/>
                  </a:lnTo>
                  <a:lnTo>
                    <a:pt x="17108" y="28873"/>
                  </a:lnTo>
                  <a:lnTo>
                    <a:pt x="17332" y="28734"/>
                  </a:lnTo>
                  <a:lnTo>
                    <a:pt x="17578" y="28585"/>
                  </a:lnTo>
                  <a:lnTo>
                    <a:pt x="17844" y="28446"/>
                  </a:lnTo>
                  <a:lnTo>
                    <a:pt x="18122" y="28307"/>
                  </a:lnTo>
                  <a:lnTo>
                    <a:pt x="18431" y="28158"/>
                  </a:lnTo>
                  <a:lnTo>
                    <a:pt x="18751" y="28009"/>
                  </a:lnTo>
                  <a:lnTo>
                    <a:pt x="19092" y="27870"/>
                  </a:lnTo>
                  <a:lnTo>
                    <a:pt x="19839" y="27571"/>
                  </a:lnTo>
                  <a:lnTo>
                    <a:pt x="20649" y="27273"/>
                  </a:lnTo>
                  <a:lnTo>
                    <a:pt x="21545" y="26974"/>
                  </a:lnTo>
                  <a:lnTo>
                    <a:pt x="22206" y="26761"/>
                  </a:lnTo>
                  <a:lnTo>
                    <a:pt x="22836" y="26537"/>
                  </a:lnTo>
                  <a:lnTo>
                    <a:pt x="23444" y="26324"/>
                  </a:lnTo>
                  <a:lnTo>
                    <a:pt x="24020" y="26110"/>
                  </a:lnTo>
                  <a:lnTo>
                    <a:pt x="24585" y="25897"/>
                  </a:lnTo>
                  <a:lnTo>
                    <a:pt x="25118" y="25673"/>
                  </a:lnTo>
                  <a:lnTo>
                    <a:pt x="25620" y="25460"/>
                  </a:lnTo>
                  <a:lnTo>
                    <a:pt x="26110" y="25246"/>
                  </a:lnTo>
                  <a:lnTo>
                    <a:pt x="26569" y="25022"/>
                  </a:lnTo>
                  <a:lnTo>
                    <a:pt x="26995" y="24809"/>
                  </a:lnTo>
                  <a:lnTo>
                    <a:pt x="27401" y="24585"/>
                  </a:lnTo>
                  <a:lnTo>
                    <a:pt x="27785" y="24372"/>
                  </a:lnTo>
                  <a:lnTo>
                    <a:pt x="28147" y="24148"/>
                  </a:lnTo>
                  <a:lnTo>
                    <a:pt x="28489" y="23934"/>
                  </a:lnTo>
                  <a:lnTo>
                    <a:pt x="28798" y="23710"/>
                  </a:lnTo>
                  <a:lnTo>
                    <a:pt x="29075" y="23497"/>
                  </a:lnTo>
                  <a:lnTo>
                    <a:pt x="29342" y="23273"/>
                  </a:lnTo>
                  <a:lnTo>
                    <a:pt x="29608" y="23038"/>
                  </a:lnTo>
                  <a:lnTo>
                    <a:pt x="29854" y="22815"/>
                  </a:lnTo>
                  <a:lnTo>
                    <a:pt x="30088" y="22569"/>
                  </a:lnTo>
                  <a:lnTo>
                    <a:pt x="30312" y="22324"/>
                  </a:lnTo>
                  <a:lnTo>
                    <a:pt x="30536" y="22079"/>
                  </a:lnTo>
                  <a:lnTo>
                    <a:pt x="30739" y="21823"/>
                  </a:lnTo>
                  <a:lnTo>
                    <a:pt x="30942" y="21567"/>
                  </a:lnTo>
                  <a:lnTo>
                    <a:pt x="31123" y="21300"/>
                  </a:lnTo>
                  <a:lnTo>
                    <a:pt x="31304" y="21033"/>
                  </a:lnTo>
                  <a:lnTo>
                    <a:pt x="31475" y="20756"/>
                  </a:lnTo>
                  <a:lnTo>
                    <a:pt x="31624" y="20479"/>
                  </a:lnTo>
                  <a:lnTo>
                    <a:pt x="31774" y="20191"/>
                  </a:lnTo>
                  <a:lnTo>
                    <a:pt x="31912" y="19903"/>
                  </a:lnTo>
                  <a:lnTo>
                    <a:pt x="32040" y="19604"/>
                  </a:lnTo>
                  <a:lnTo>
                    <a:pt x="32158" y="19305"/>
                  </a:lnTo>
                  <a:lnTo>
                    <a:pt x="32286" y="18943"/>
                  </a:lnTo>
                  <a:lnTo>
                    <a:pt x="32403" y="18580"/>
                  </a:lnTo>
                  <a:lnTo>
                    <a:pt x="32510" y="18207"/>
                  </a:lnTo>
                  <a:lnTo>
                    <a:pt x="32606" y="17844"/>
                  </a:lnTo>
                  <a:lnTo>
                    <a:pt x="32691" y="17482"/>
                  </a:lnTo>
                  <a:lnTo>
                    <a:pt x="32766" y="17130"/>
                  </a:lnTo>
                  <a:lnTo>
                    <a:pt x="32819" y="16767"/>
                  </a:lnTo>
                  <a:lnTo>
                    <a:pt x="32862" y="16404"/>
                  </a:lnTo>
                  <a:lnTo>
                    <a:pt x="32904" y="16042"/>
                  </a:lnTo>
                  <a:lnTo>
                    <a:pt x="32926" y="15690"/>
                  </a:lnTo>
                  <a:lnTo>
                    <a:pt x="32936" y="15327"/>
                  </a:lnTo>
                  <a:lnTo>
                    <a:pt x="32936" y="14975"/>
                  </a:lnTo>
                  <a:lnTo>
                    <a:pt x="32926" y="14613"/>
                  </a:lnTo>
                  <a:lnTo>
                    <a:pt x="32904" y="14261"/>
                  </a:lnTo>
                  <a:lnTo>
                    <a:pt x="32862" y="13909"/>
                  </a:lnTo>
                  <a:lnTo>
                    <a:pt x="32819" y="13557"/>
                  </a:lnTo>
                  <a:lnTo>
                    <a:pt x="32755" y="13205"/>
                  </a:lnTo>
                  <a:lnTo>
                    <a:pt x="32680" y="12853"/>
                  </a:lnTo>
                  <a:lnTo>
                    <a:pt x="32595" y="12501"/>
                  </a:lnTo>
                  <a:lnTo>
                    <a:pt x="32510" y="12149"/>
                  </a:lnTo>
                  <a:lnTo>
                    <a:pt x="32403" y="11797"/>
                  </a:lnTo>
                  <a:lnTo>
                    <a:pt x="32275" y="11445"/>
                  </a:lnTo>
                  <a:lnTo>
                    <a:pt x="32147" y="11104"/>
                  </a:lnTo>
                  <a:lnTo>
                    <a:pt x="32008" y="10752"/>
                  </a:lnTo>
                  <a:lnTo>
                    <a:pt x="31848" y="10410"/>
                  </a:lnTo>
                  <a:lnTo>
                    <a:pt x="31688" y="10058"/>
                  </a:lnTo>
                  <a:lnTo>
                    <a:pt x="31507" y="9717"/>
                  </a:lnTo>
                  <a:lnTo>
                    <a:pt x="31315" y="9376"/>
                  </a:lnTo>
                  <a:lnTo>
                    <a:pt x="31112" y="9034"/>
                  </a:lnTo>
                  <a:lnTo>
                    <a:pt x="30899" y="8693"/>
                  </a:lnTo>
                  <a:lnTo>
                    <a:pt x="30675" y="8352"/>
                  </a:lnTo>
                  <a:lnTo>
                    <a:pt x="30440" y="8010"/>
                  </a:lnTo>
                  <a:lnTo>
                    <a:pt x="30259" y="7754"/>
                  </a:lnTo>
                  <a:lnTo>
                    <a:pt x="30067" y="7509"/>
                  </a:lnTo>
                  <a:lnTo>
                    <a:pt x="29875" y="7264"/>
                  </a:lnTo>
                  <a:lnTo>
                    <a:pt x="29672" y="7029"/>
                  </a:lnTo>
                  <a:lnTo>
                    <a:pt x="29459" y="6795"/>
                  </a:lnTo>
                  <a:lnTo>
                    <a:pt x="29246" y="6560"/>
                  </a:lnTo>
                  <a:lnTo>
                    <a:pt x="29022" y="6325"/>
                  </a:lnTo>
                  <a:lnTo>
                    <a:pt x="28798" y="6101"/>
                  </a:lnTo>
                  <a:lnTo>
                    <a:pt x="28563" y="5877"/>
                  </a:lnTo>
                  <a:lnTo>
                    <a:pt x="28318" y="5664"/>
                  </a:lnTo>
                  <a:lnTo>
                    <a:pt x="28073" y="5440"/>
                  </a:lnTo>
                  <a:lnTo>
                    <a:pt x="27817" y="5237"/>
                  </a:lnTo>
                  <a:lnTo>
                    <a:pt x="27550" y="5024"/>
                  </a:lnTo>
                  <a:lnTo>
                    <a:pt x="27283" y="4821"/>
                  </a:lnTo>
                  <a:lnTo>
                    <a:pt x="27017" y="4619"/>
                  </a:lnTo>
                  <a:lnTo>
                    <a:pt x="26729" y="4416"/>
                  </a:lnTo>
                  <a:lnTo>
                    <a:pt x="26441" y="4213"/>
                  </a:lnTo>
                  <a:lnTo>
                    <a:pt x="26153" y="4021"/>
                  </a:lnTo>
                  <a:lnTo>
                    <a:pt x="25545" y="3648"/>
                  </a:lnTo>
                  <a:lnTo>
                    <a:pt x="24905" y="3286"/>
                  </a:lnTo>
                  <a:lnTo>
                    <a:pt x="24254" y="2934"/>
                  </a:lnTo>
                  <a:lnTo>
                    <a:pt x="23561" y="2603"/>
                  </a:lnTo>
                  <a:lnTo>
                    <a:pt x="22846" y="2283"/>
                  </a:lnTo>
                  <a:lnTo>
                    <a:pt x="22110" y="1974"/>
                  </a:lnTo>
                  <a:lnTo>
                    <a:pt x="21343" y="1675"/>
                  </a:lnTo>
                  <a:lnTo>
                    <a:pt x="20852" y="1494"/>
                  </a:lnTo>
                  <a:lnTo>
                    <a:pt x="20361" y="1323"/>
                  </a:lnTo>
                  <a:lnTo>
                    <a:pt x="19871" y="1163"/>
                  </a:lnTo>
                  <a:lnTo>
                    <a:pt x="19391" y="1014"/>
                  </a:lnTo>
                  <a:lnTo>
                    <a:pt x="18911" y="875"/>
                  </a:lnTo>
                  <a:lnTo>
                    <a:pt x="18441" y="747"/>
                  </a:lnTo>
                  <a:lnTo>
                    <a:pt x="17983" y="630"/>
                  </a:lnTo>
                  <a:lnTo>
                    <a:pt x="17514" y="523"/>
                  </a:lnTo>
                  <a:lnTo>
                    <a:pt x="17066" y="427"/>
                  </a:lnTo>
                  <a:lnTo>
                    <a:pt x="16618" y="331"/>
                  </a:lnTo>
                  <a:lnTo>
                    <a:pt x="16170" y="256"/>
                  </a:lnTo>
                  <a:lnTo>
                    <a:pt x="15732" y="192"/>
                  </a:lnTo>
                  <a:lnTo>
                    <a:pt x="15295" y="128"/>
                  </a:lnTo>
                  <a:lnTo>
                    <a:pt x="14868" y="86"/>
                  </a:lnTo>
                  <a:lnTo>
                    <a:pt x="14453" y="54"/>
                  </a:lnTo>
                  <a:lnTo>
                    <a:pt x="14037" y="22"/>
                  </a:lnTo>
                  <a:lnTo>
                    <a:pt x="13621" y="11"/>
                  </a:lnTo>
                  <a:lnTo>
                    <a:pt x="132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11;p27">
              <a:extLst>
                <a:ext uri="{FF2B5EF4-FFF2-40B4-BE49-F238E27FC236}">
                  <a16:creationId xmlns:a16="http://schemas.microsoft.com/office/drawing/2014/main" id="{CE95FFBE-EC7C-54CF-6E39-FC99C3D034E3}"/>
                </a:ext>
              </a:extLst>
            </p:cNvPr>
            <p:cNvSpPr/>
            <p:nvPr/>
          </p:nvSpPr>
          <p:spPr>
            <a:xfrm>
              <a:off x="5991608" y="4504846"/>
              <a:ext cx="280673" cy="106946"/>
            </a:xfrm>
            <a:custGeom>
              <a:avLst/>
              <a:gdLst/>
              <a:ahLst/>
              <a:cxnLst/>
              <a:rect l="l" t="t" r="r" b="b"/>
              <a:pathLst>
                <a:path w="8288" h="3158" extrusionOk="0">
                  <a:moveTo>
                    <a:pt x="2091" y="1"/>
                  </a:moveTo>
                  <a:lnTo>
                    <a:pt x="0" y="438"/>
                  </a:lnTo>
                  <a:lnTo>
                    <a:pt x="54" y="971"/>
                  </a:lnTo>
                  <a:lnTo>
                    <a:pt x="150" y="1857"/>
                  </a:lnTo>
                  <a:lnTo>
                    <a:pt x="267" y="2710"/>
                  </a:lnTo>
                  <a:lnTo>
                    <a:pt x="310" y="3009"/>
                  </a:lnTo>
                  <a:lnTo>
                    <a:pt x="342" y="3158"/>
                  </a:lnTo>
                  <a:lnTo>
                    <a:pt x="8117" y="3158"/>
                  </a:lnTo>
                  <a:lnTo>
                    <a:pt x="8160" y="3094"/>
                  </a:lnTo>
                  <a:lnTo>
                    <a:pt x="8202" y="3019"/>
                  </a:lnTo>
                  <a:lnTo>
                    <a:pt x="8245" y="2934"/>
                  </a:lnTo>
                  <a:lnTo>
                    <a:pt x="8277" y="2817"/>
                  </a:lnTo>
                  <a:lnTo>
                    <a:pt x="8288" y="2689"/>
                  </a:lnTo>
                  <a:lnTo>
                    <a:pt x="8288" y="2625"/>
                  </a:lnTo>
                  <a:lnTo>
                    <a:pt x="8288" y="2550"/>
                  </a:lnTo>
                  <a:lnTo>
                    <a:pt x="8266" y="2475"/>
                  </a:lnTo>
                  <a:lnTo>
                    <a:pt x="8245" y="2401"/>
                  </a:lnTo>
                  <a:lnTo>
                    <a:pt x="8202" y="2326"/>
                  </a:lnTo>
                  <a:lnTo>
                    <a:pt x="8160" y="2251"/>
                  </a:lnTo>
                  <a:lnTo>
                    <a:pt x="8096" y="2177"/>
                  </a:lnTo>
                  <a:lnTo>
                    <a:pt x="8021" y="2091"/>
                  </a:lnTo>
                  <a:lnTo>
                    <a:pt x="7936" y="2017"/>
                  </a:lnTo>
                  <a:lnTo>
                    <a:pt x="7829" y="1942"/>
                  </a:lnTo>
                  <a:lnTo>
                    <a:pt x="7712" y="1878"/>
                  </a:lnTo>
                  <a:lnTo>
                    <a:pt x="7573" y="1803"/>
                  </a:lnTo>
                  <a:lnTo>
                    <a:pt x="7413" y="1739"/>
                  </a:lnTo>
                  <a:lnTo>
                    <a:pt x="7242" y="1675"/>
                  </a:lnTo>
                  <a:lnTo>
                    <a:pt x="7040" y="1611"/>
                  </a:lnTo>
                  <a:lnTo>
                    <a:pt x="6816" y="1547"/>
                  </a:lnTo>
                  <a:lnTo>
                    <a:pt x="6571" y="1494"/>
                  </a:lnTo>
                  <a:lnTo>
                    <a:pt x="6304" y="1451"/>
                  </a:lnTo>
                  <a:lnTo>
                    <a:pt x="6016" y="1409"/>
                  </a:lnTo>
                  <a:lnTo>
                    <a:pt x="5696" y="1366"/>
                  </a:lnTo>
                  <a:lnTo>
                    <a:pt x="5504" y="1345"/>
                  </a:lnTo>
                  <a:lnTo>
                    <a:pt x="5291" y="1302"/>
                  </a:lnTo>
                  <a:lnTo>
                    <a:pt x="5067" y="1238"/>
                  </a:lnTo>
                  <a:lnTo>
                    <a:pt x="4832" y="1174"/>
                  </a:lnTo>
                  <a:lnTo>
                    <a:pt x="4576" y="1089"/>
                  </a:lnTo>
                  <a:lnTo>
                    <a:pt x="4320" y="993"/>
                  </a:lnTo>
                  <a:lnTo>
                    <a:pt x="3797" y="801"/>
                  </a:lnTo>
                  <a:lnTo>
                    <a:pt x="3285" y="587"/>
                  </a:lnTo>
                  <a:lnTo>
                    <a:pt x="2806" y="363"/>
                  </a:lnTo>
                  <a:lnTo>
                    <a:pt x="2400" y="171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2;p27">
              <a:extLst>
                <a:ext uri="{FF2B5EF4-FFF2-40B4-BE49-F238E27FC236}">
                  <a16:creationId xmlns:a16="http://schemas.microsoft.com/office/drawing/2014/main" id="{C02BF981-A043-4684-CACF-E5BF0242A103}"/>
                </a:ext>
              </a:extLst>
            </p:cNvPr>
            <p:cNvSpPr/>
            <p:nvPr/>
          </p:nvSpPr>
          <p:spPr>
            <a:xfrm>
              <a:off x="5363155" y="2416468"/>
              <a:ext cx="410715" cy="474990"/>
            </a:xfrm>
            <a:custGeom>
              <a:avLst/>
              <a:gdLst/>
              <a:ahLst/>
              <a:cxnLst/>
              <a:rect l="l" t="t" r="r" b="b"/>
              <a:pathLst>
                <a:path w="12128" h="14026" extrusionOk="0">
                  <a:moveTo>
                    <a:pt x="6154" y="0"/>
                  </a:moveTo>
                  <a:lnTo>
                    <a:pt x="6080" y="512"/>
                  </a:lnTo>
                  <a:lnTo>
                    <a:pt x="5994" y="1014"/>
                  </a:lnTo>
                  <a:lnTo>
                    <a:pt x="5898" y="1483"/>
                  </a:lnTo>
                  <a:lnTo>
                    <a:pt x="5802" y="1931"/>
                  </a:lnTo>
                  <a:lnTo>
                    <a:pt x="5685" y="2368"/>
                  </a:lnTo>
                  <a:lnTo>
                    <a:pt x="5568" y="2774"/>
                  </a:lnTo>
                  <a:lnTo>
                    <a:pt x="5440" y="3168"/>
                  </a:lnTo>
                  <a:lnTo>
                    <a:pt x="5312" y="3541"/>
                  </a:lnTo>
                  <a:lnTo>
                    <a:pt x="5173" y="3904"/>
                  </a:lnTo>
                  <a:lnTo>
                    <a:pt x="5034" y="4235"/>
                  </a:lnTo>
                  <a:lnTo>
                    <a:pt x="4896" y="4555"/>
                  </a:lnTo>
                  <a:lnTo>
                    <a:pt x="4746" y="4853"/>
                  </a:lnTo>
                  <a:lnTo>
                    <a:pt x="4608" y="5131"/>
                  </a:lnTo>
                  <a:lnTo>
                    <a:pt x="4458" y="5397"/>
                  </a:lnTo>
                  <a:lnTo>
                    <a:pt x="4309" y="5643"/>
                  </a:lnTo>
                  <a:lnTo>
                    <a:pt x="4170" y="5877"/>
                  </a:lnTo>
                  <a:lnTo>
                    <a:pt x="4021" y="6091"/>
                  </a:lnTo>
                  <a:lnTo>
                    <a:pt x="3882" y="6293"/>
                  </a:lnTo>
                  <a:lnTo>
                    <a:pt x="3616" y="6645"/>
                  </a:lnTo>
                  <a:lnTo>
                    <a:pt x="3381" y="6933"/>
                  </a:lnTo>
                  <a:lnTo>
                    <a:pt x="3157" y="7157"/>
                  </a:lnTo>
                  <a:lnTo>
                    <a:pt x="2987" y="7338"/>
                  </a:lnTo>
                  <a:lnTo>
                    <a:pt x="2848" y="7456"/>
                  </a:lnTo>
                  <a:lnTo>
                    <a:pt x="2731" y="7552"/>
                  </a:lnTo>
                  <a:lnTo>
                    <a:pt x="3637" y="10154"/>
                  </a:lnTo>
                  <a:lnTo>
                    <a:pt x="2773" y="10506"/>
                  </a:lnTo>
                  <a:lnTo>
                    <a:pt x="2709" y="10293"/>
                  </a:lnTo>
                  <a:lnTo>
                    <a:pt x="2645" y="10090"/>
                  </a:lnTo>
                  <a:lnTo>
                    <a:pt x="2571" y="9888"/>
                  </a:lnTo>
                  <a:lnTo>
                    <a:pt x="2485" y="9685"/>
                  </a:lnTo>
                  <a:lnTo>
                    <a:pt x="2400" y="9504"/>
                  </a:lnTo>
                  <a:lnTo>
                    <a:pt x="2304" y="9322"/>
                  </a:lnTo>
                  <a:lnTo>
                    <a:pt x="2197" y="9162"/>
                  </a:lnTo>
                  <a:lnTo>
                    <a:pt x="2091" y="9013"/>
                  </a:lnTo>
                  <a:lnTo>
                    <a:pt x="1973" y="8874"/>
                  </a:lnTo>
                  <a:lnTo>
                    <a:pt x="1845" y="8757"/>
                  </a:lnTo>
                  <a:lnTo>
                    <a:pt x="1717" y="8661"/>
                  </a:lnTo>
                  <a:lnTo>
                    <a:pt x="1579" y="8586"/>
                  </a:lnTo>
                  <a:lnTo>
                    <a:pt x="1504" y="8565"/>
                  </a:lnTo>
                  <a:lnTo>
                    <a:pt x="1429" y="8544"/>
                  </a:lnTo>
                  <a:lnTo>
                    <a:pt x="1355" y="8522"/>
                  </a:lnTo>
                  <a:lnTo>
                    <a:pt x="1280" y="8512"/>
                  </a:lnTo>
                  <a:lnTo>
                    <a:pt x="1195" y="8512"/>
                  </a:lnTo>
                  <a:lnTo>
                    <a:pt x="1120" y="8522"/>
                  </a:lnTo>
                  <a:lnTo>
                    <a:pt x="1035" y="8533"/>
                  </a:lnTo>
                  <a:lnTo>
                    <a:pt x="949" y="8554"/>
                  </a:lnTo>
                  <a:lnTo>
                    <a:pt x="864" y="8576"/>
                  </a:lnTo>
                  <a:lnTo>
                    <a:pt x="789" y="8618"/>
                  </a:lnTo>
                  <a:lnTo>
                    <a:pt x="629" y="8693"/>
                  </a:lnTo>
                  <a:lnTo>
                    <a:pt x="491" y="8800"/>
                  </a:lnTo>
                  <a:lnTo>
                    <a:pt x="363" y="8928"/>
                  </a:lnTo>
                  <a:lnTo>
                    <a:pt x="256" y="9066"/>
                  </a:lnTo>
                  <a:lnTo>
                    <a:pt x="160" y="9226"/>
                  </a:lnTo>
                  <a:lnTo>
                    <a:pt x="85" y="9397"/>
                  </a:lnTo>
                  <a:lnTo>
                    <a:pt x="43" y="9589"/>
                  </a:lnTo>
                  <a:lnTo>
                    <a:pt x="11" y="9792"/>
                  </a:lnTo>
                  <a:lnTo>
                    <a:pt x="0" y="9994"/>
                  </a:lnTo>
                  <a:lnTo>
                    <a:pt x="11" y="10101"/>
                  </a:lnTo>
                  <a:lnTo>
                    <a:pt x="21" y="10218"/>
                  </a:lnTo>
                  <a:lnTo>
                    <a:pt x="43" y="10325"/>
                  </a:lnTo>
                  <a:lnTo>
                    <a:pt x="75" y="10442"/>
                  </a:lnTo>
                  <a:lnTo>
                    <a:pt x="107" y="10549"/>
                  </a:lnTo>
                  <a:lnTo>
                    <a:pt x="149" y="10666"/>
                  </a:lnTo>
                  <a:lnTo>
                    <a:pt x="192" y="10784"/>
                  </a:lnTo>
                  <a:lnTo>
                    <a:pt x="256" y="10901"/>
                  </a:lnTo>
                  <a:lnTo>
                    <a:pt x="320" y="11018"/>
                  </a:lnTo>
                  <a:lnTo>
                    <a:pt x="384" y="11135"/>
                  </a:lnTo>
                  <a:lnTo>
                    <a:pt x="469" y="11253"/>
                  </a:lnTo>
                  <a:lnTo>
                    <a:pt x="555" y="11370"/>
                  </a:lnTo>
                  <a:lnTo>
                    <a:pt x="651" y="11487"/>
                  </a:lnTo>
                  <a:lnTo>
                    <a:pt x="747" y="11594"/>
                  </a:lnTo>
                  <a:lnTo>
                    <a:pt x="843" y="11690"/>
                  </a:lnTo>
                  <a:lnTo>
                    <a:pt x="949" y="11775"/>
                  </a:lnTo>
                  <a:lnTo>
                    <a:pt x="1141" y="11925"/>
                  </a:lnTo>
                  <a:lnTo>
                    <a:pt x="1344" y="12053"/>
                  </a:lnTo>
                  <a:lnTo>
                    <a:pt x="1547" y="12149"/>
                  </a:lnTo>
                  <a:lnTo>
                    <a:pt x="1739" y="12234"/>
                  </a:lnTo>
                  <a:lnTo>
                    <a:pt x="1931" y="12287"/>
                  </a:lnTo>
                  <a:lnTo>
                    <a:pt x="2101" y="12319"/>
                  </a:lnTo>
                  <a:lnTo>
                    <a:pt x="2272" y="12351"/>
                  </a:lnTo>
                  <a:lnTo>
                    <a:pt x="2421" y="12362"/>
                  </a:lnTo>
                  <a:lnTo>
                    <a:pt x="2677" y="12362"/>
                  </a:lnTo>
                  <a:lnTo>
                    <a:pt x="2848" y="12341"/>
                  </a:lnTo>
                  <a:lnTo>
                    <a:pt x="2901" y="12330"/>
                  </a:lnTo>
                  <a:lnTo>
                    <a:pt x="3040" y="12469"/>
                  </a:lnTo>
                  <a:lnTo>
                    <a:pt x="3189" y="12597"/>
                  </a:lnTo>
                  <a:lnTo>
                    <a:pt x="3349" y="12725"/>
                  </a:lnTo>
                  <a:lnTo>
                    <a:pt x="3520" y="12853"/>
                  </a:lnTo>
                  <a:lnTo>
                    <a:pt x="3690" y="12970"/>
                  </a:lnTo>
                  <a:lnTo>
                    <a:pt x="3882" y="13087"/>
                  </a:lnTo>
                  <a:lnTo>
                    <a:pt x="4085" y="13194"/>
                  </a:lnTo>
                  <a:lnTo>
                    <a:pt x="4288" y="13301"/>
                  </a:lnTo>
                  <a:lnTo>
                    <a:pt x="4501" y="13407"/>
                  </a:lnTo>
                  <a:lnTo>
                    <a:pt x="4725" y="13493"/>
                  </a:lnTo>
                  <a:lnTo>
                    <a:pt x="4949" y="13578"/>
                  </a:lnTo>
                  <a:lnTo>
                    <a:pt x="5184" y="13663"/>
                  </a:lnTo>
                  <a:lnTo>
                    <a:pt x="5429" y="13738"/>
                  </a:lnTo>
                  <a:lnTo>
                    <a:pt x="5674" y="13802"/>
                  </a:lnTo>
                  <a:lnTo>
                    <a:pt x="5920" y="13855"/>
                  </a:lnTo>
                  <a:lnTo>
                    <a:pt x="6176" y="13909"/>
                  </a:lnTo>
                  <a:lnTo>
                    <a:pt x="6432" y="13951"/>
                  </a:lnTo>
                  <a:lnTo>
                    <a:pt x="6688" y="13983"/>
                  </a:lnTo>
                  <a:lnTo>
                    <a:pt x="6954" y="14005"/>
                  </a:lnTo>
                  <a:lnTo>
                    <a:pt x="7221" y="14026"/>
                  </a:lnTo>
                  <a:lnTo>
                    <a:pt x="7743" y="14026"/>
                  </a:lnTo>
                  <a:lnTo>
                    <a:pt x="8010" y="14005"/>
                  </a:lnTo>
                  <a:lnTo>
                    <a:pt x="8277" y="13983"/>
                  </a:lnTo>
                  <a:lnTo>
                    <a:pt x="8543" y="13951"/>
                  </a:lnTo>
                  <a:lnTo>
                    <a:pt x="8810" y="13898"/>
                  </a:lnTo>
                  <a:lnTo>
                    <a:pt x="9066" y="13845"/>
                  </a:lnTo>
                  <a:lnTo>
                    <a:pt x="9333" y="13770"/>
                  </a:lnTo>
                  <a:lnTo>
                    <a:pt x="9589" y="13695"/>
                  </a:lnTo>
                  <a:lnTo>
                    <a:pt x="9834" y="13599"/>
                  </a:lnTo>
                  <a:lnTo>
                    <a:pt x="10079" y="13493"/>
                  </a:lnTo>
                  <a:lnTo>
                    <a:pt x="10325" y="13375"/>
                  </a:lnTo>
                  <a:lnTo>
                    <a:pt x="10559" y="13237"/>
                  </a:lnTo>
                  <a:lnTo>
                    <a:pt x="10772" y="13087"/>
                  </a:lnTo>
                  <a:lnTo>
                    <a:pt x="10964" y="12917"/>
                  </a:lnTo>
                  <a:lnTo>
                    <a:pt x="11146" y="12735"/>
                  </a:lnTo>
                  <a:lnTo>
                    <a:pt x="11306" y="12543"/>
                  </a:lnTo>
                  <a:lnTo>
                    <a:pt x="11444" y="12341"/>
                  </a:lnTo>
                  <a:lnTo>
                    <a:pt x="11572" y="12127"/>
                  </a:lnTo>
                  <a:lnTo>
                    <a:pt x="11690" y="11903"/>
                  </a:lnTo>
                  <a:lnTo>
                    <a:pt x="11786" y="11669"/>
                  </a:lnTo>
                  <a:lnTo>
                    <a:pt x="11882" y="11434"/>
                  </a:lnTo>
                  <a:lnTo>
                    <a:pt x="11946" y="11189"/>
                  </a:lnTo>
                  <a:lnTo>
                    <a:pt x="12010" y="10933"/>
                  </a:lnTo>
                  <a:lnTo>
                    <a:pt x="12052" y="10677"/>
                  </a:lnTo>
                  <a:lnTo>
                    <a:pt x="12084" y="10421"/>
                  </a:lnTo>
                  <a:lnTo>
                    <a:pt x="12116" y="10165"/>
                  </a:lnTo>
                  <a:lnTo>
                    <a:pt x="12127" y="9898"/>
                  </a:lnTo>
                  <a:lnTo>
                    <a:pt x="12127" y="9642"/>
                  </a:lnTo>
                  <a:lnTo>
                    <a:pt x="12116" y="9386"/>
                  </a:lnTo>
                  <a:lnTo>
                    <a:pt x="12095" y="9130"/>
                  </a:lnTo>
                  <a:lnTo>
                    <a:pt x="12074" y="8885"/>
                  </a:lnTo>
                  <a:lnTo>
                    <a:pt x="12031" y="8640"/>
                  </a:lnTo>
                  <a:lnTo>
                    <a:pt x="11988" y="8394"/>
                  </a:lnTo>
                  <a:lnTo>
                    <a:pt x="11946" y="8160"/>
                  </a:lnTo>
                  <a:lnTo>
                    <a:pt x="11882" y="7946"/>
                  </a:lnTo>
                  <a:lnTo>
                    <a:pt x="11818" y="7733"/>
                  </a:lnTo>
                  <a:lnTo>
                    <a:pt x="11754" y="7530"/>
                  </a:lnTo>
                  <a:lnTo>
                    <a:pt x="11679" y="7338"/>
                  </a:lnTo>
                  <a:lnTo>
                    <a:pt x="11594" y="7157"/>
                  </a:lnTo>
                  <a:lnTo>
                    <a:pt x="11508" y="6997"/>
                  </a:lnTo>
                  <a:lnTo>
                    <a:pt x="11423" y="6848"/>
                  </a:lnTo>
                  <a:lnTo>
                    <a:pt x="11327" y="6709"/>
                  </a:lnTo>
                  <a:lnTo>
                    <a:pt x="11242" y="6603"/>
                  </a:lnTo>
                  <a:lnTo>
                    <a:pt x="11135" y="6485"/>
                  </a:lnTo>
                  <a:lnTo>
                    <a:pt x="11039" y="6357"/>
                  </a:lnTo>
                  <a:lnTo>
                    <a:pt x="10943" y="6229"/>
                  </a:lnTo>
                  <a:lnTo>
                    <a:pt x="10847" y="6080"/>
                  </a:lnTo>
                  <a:lnTo>
                    <a:pt x="10751" y="5931"/>
                  </a:lnTo>
                  <a:lnTo>
                    <a:pt x="10666" y="5771"/>
                  </a:lnTo>
                  <a:lnTo>
                    <a:pt x="10485" y="5387"/>
                  </a:lnTo>
                  <a:lnTo>
                    <a:pt x="10293" y="4949"/>
                  </a:lnTo>
                  <a:lnTo>
                    <a:pt x="10101" y="4427"/>
                  </a:lnTo>
                  <a:lnTo>
                    <a:pt x="9877" y="3808"/>
                  </a:lnTo>
                  <a:lnTo>
                    <a:pt x="9631" y="3083"/>
                  </a:lnTo>
                  <a:lnTo>
                    <a:pt x="9557" y="2891"/>
                  </a:lnTo>
                  <a:lnTo>
                    <a:pt x="9482" y="2710"/>
                  </a:lnTo>
                  <a:lnTo>
                    <a:pt x="9386" y="2528"/>
                  </a:lnTo>
                  <a:lnTo>
                    <a:pt x="9279" y="2358"/>
                  </a:lnTo>
                  <a:lnTo>
                    <a:pt x="9173" y="2187"/>
                  </a:lnTo>
                  <a:lnTo>
                    <a:pt x="9055" y="2027"/>
                  </a:lnTo>
                  <a:lnTo>
                    <a:pt x="8927" y="1867"/>
                  </a:lnTo>
                  <a:lnTo>
                    <a:pt x="8799" y="1728"/>
                  </a:lnTo>
                  <a:lnTo>
                    <a:pt x="8661" y="1579"/>
                  </a:lnTo>
                  <a:lnTo>
                    <a:pt x="8522" y="1451"/>
                  </a:lnTo>
                  <a:lnTo>
                    <a:pt x="8373" y="1312"/>
                  </a:lnTo>
                  <a:lnTo>
                    <a:pt x="8223" y="1195"/>
                  </a:lnTo>
                  <a:lnTo>
                    <a:pt x="7925" y="960"/>
                  </a:lnTo>
                  <a:lnTo>
                    <a:pt x="7637" y="758"/>
                  </a:lnTo>
                  <a:lnTo>
                    <a:pt x="7349" y="587"/>
                  </a:lnTo>
                  <a:lnTo>
                    <a:pt x="7072" y="427"/>
                  </a:lnTo>
                  <a:lnTo>
                    <a:pt x="6826" y="299"/>
                  </a:lnTo>
                  <a:lnTo>
                    <a:pt x="6602" y="192"/>
                  </a:lnTo>
                  <a:lnTo>
                    <a:pt x="6282" y="54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rgbClr val="E6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13;p27">
              <a:extLst>
                <a:ext uri="{FF2B5EF4-FFF2-40B4-BE49-F238E27FC236}">
                  <a16:creationId xmlns:a16="http://schemas.microsoft.com/office/drawing/2014/main" id="{84F7E2E3-3DE6-F6BE-410E-2D2DC707E196}"/>
                </a:ext>
              </a:extLst>
            </p:cNvPr>
            <p:cNvSpPr/>
            <p:nvPr/>
          </p:nvSpPr>
          <p:spPr>
            <a:xfrm>
              <a:off x="5660043" y="2674006"/>
              <a:ext cx="59264" cy="63598"/>
            </a:xfrm>
            <a:custGeom>
              <a:avLst/>
              <a:gdLst/>
              <a:ahLst/>
              <a:cxnLst/>
              <a:rect l="l" t="t" r="r" b="b"/>
              <a:pathLst>
                <a:path w="1750" h="1878" extrusionOk="0">
                  <a:moveTo>
                    <a:pt x="854" y="0"/>
                  </a:moveTo>
                  <a:lnTo>
                    <a:pt x="726" y="11"/>
                  </a:lnTo>
                  <a:lnTo>
                    <a:pt x="598" y="43"/>
                  </a:lnTo>
                  <a:lnTo>
                    <a:pt x="480" y="85"/>
                  </a:lnTo>
                  <a:lnTo>
                    <a:pt x="374" y="160"/>
                  </a:lnTo>
                  <a:lnTo>
                    <a:pt x="278" y="235"/>
                  </a:lnTo>
                  <a:lnTo>
                    <a:pt x="192" y="331"/>
                  </a:lnTo>
                  <a:lnTo>
                    <a:pt x="128" y="427"/>
                  </a:lnTo>
                  <a:lnTo>
                    <a:pt x="64" y="533"/>
                  </a:lnTo>
                  <a:lnTo>
                    <a:pt x="22" y="640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64" y="661"/>
                  </a:lnTo>
                  <a:lnTo>
                    <a:pt x="128" y="565"/>
                  </a:lnTo>
                  <a:lnTo>
                    <a:pt x="203" y="491"/>
                  </a:lnTo>
                  <a:lnTo>
                    <a:pt x="288" y="416"/>
                  </a:lnTo>
                  <a:lnTo>
                    <a:pt x="374" y="352"/>
                  </a:lnTo>
                  <a:lnTo>
                    <a:pt x="459" y="299"/>
                  </a:lnTo>
                  <a:lnTo>
                    <a:pt x="555" y="267"/>
                  </a:lnTo>
                  <a:lnTo>
                    <a:pt x="651" y="235"/>
                  </a:lnTo>
                  <a:lnTo>
                    <a:pt x="747" y="224"/>
                  </a:lnTo>
                  <a:lnTo>
                    <a:pt x="843" y="235"/>
                  </a:lnTo>
                  <a:lnTo>
                    <a:pt x="939" y="245"/>
                  </a:lnTo>
                  <a:lnTo>
                    <a:pt x="1035" y="277"/>
                  </a:lnTo>
                  <a:lnTo>
                    <a:pt x="1131" y="309"/>
                  </a:lnTo>
                  <a:lnTo>
                    <a:pt x="1206" y="363"/>
                  </a:lnTo>
                  <a:lnTo>
                    <a:pt x="1280" y="416"/>
                  </a:lnTo>
                  <a:lnTo>
                    <a:pt x="1344" y="480"/>
                  </a:lnTo>
                  <a:lnTo>
                    <a:pt x="1398" y="565"/>
                  </a:lnTo>
                  <a:lnTo>
                    <a:pt x="1440" y="651"/>
                  </a:lnTo>
                  <a:lnTo>
                    <a:pt x="1472" y="736"/>
                  </a:lnTo>
                  <a:lnTo>
                    <a:pt x="1494" y="832"/>
                  </a:lnTo>
                  <a:lnTo>
                    <a:pt x="1515" y="939"/>
                  </a:lnTo>
                  <a:lnTo>
                    <a:pt x="1515" y="1035"/>
                  </a:lnTo>
                  <a:lnTo>
                    <a:pt x="1504" y="1141"/>
                  </a:lnTo>
                  <a:lnTo>
                    <a:pt x="1494" y="1237"/>
                  </a:lnTo>
                  <a:lnTo>
                    <a:pt x="1472" y="1344"/>
                  </a:lnTo>
                  <a:lnTo>
                    <a:pt x="1440" y="1440"/>
                  </a:lnTo>
                  <a:lnTo>
                    <a:pt x="1387" y="1536"/>
                  </a:lnTo>
                  <a:lnTo>
                    <a:pt x="1334" y="1621"/>
                  </a:lnTo>
                  <a:lnTo>
                    <a:pt x="1270" y="1707"/>
                  </a:lnTo>
                  <a:lnTo>
                    <a:pt x="1195" y="1781"/>
                  </a:lnTo>
                  <a:lnTo>
                    <a:pt x="1099" y="1835"/>
                  </a:lnTo>
                  <a:lnTo>
                    <a:pt x="992" y="1877"/>
                  </a:lnTo>
                  <a:lnTo>
                    <a:pt x="1110" y="1877"/>
                  </a:lnTo>
                  <a:lnTo>
                    <a:pt x="1227" y="1835"/>
                  </a:lnTo>
                  <a:lnTo>
                    <a:pt x="1334" y="1781"/>
                  </a:lnTo>
                  <a:lnTo>
                    <a:pt x="1430" y="1707"/>
                  </a:lnTo>
                  <a:lnTo>
                    <a:pt x="1515" y="1621"/>
                  </a:lnTo>
                  <a:lnTo>
                    <a:pt x="1590" y="1515"/>
                  </a:lnTo>
                  <a:lnTo>
                    <a:pt x="1643" y="1408"/>
                  </a:lnTo>
                  <a:lnTo>
                    <a:pt x="1696" y="1291"/>
                  </a:lnTo>
                  <a:lnTo>
                    <a:pt x="1728" y="1173"/>
                  </a:lnTo>
                  <a:lnTo>
                    <a:pt x="1739" y="1045"/>
                  </a:lnTo>
                  <a:lnTo>
                    <a:pt x="1750" y="928"/>
                  </a:lnTo>
                  <a:lnTo>
                    <a:pt x="1739" y="800"/>
                  </a:lnTo>
                  <a:lnTo>
                    <a:pt x="1718" y="672"/>
                  </a:lnTo>
                  <a:lnTo>
                    <a:pt x="1675" y="544"/>
                  </a:lnTo>
                  <a:lnTo>
                    <a:pt x="1622" y="427"/>
                  </a:lnTo>
                  <a:lnTo>
                    <a:pt x="1547" y="320"/>
                  </a:lnTo>
                  <a:lnTo>
                    <a:pt x="1451" y="224"/>
                  </a:lnTo>
                  <a:lnTo>
                    <a:pt x="1344" y="139"/>
                  </a:lnTo>
                  <a:lnTo>
                    <a:pt x="1227" y="85"/>
                  </a:lnTo>
                  <a:lnTo>
                    <a:pt x="1110" y="43"/>
                  </a:lnTo>
                  <a:lnTo>
                    <a:pt x="982" y="11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14;p27">
              <a:extLst>
                <a:ext uri="{FF2B5EF4-FFF2-40B4-BE49-F238E27FC236}">
                  <a16:creationId xmlns:a16="http://schemas.microsoft.com/office/drawing/2014/main" id="{2C781E89-2105-3873-3F03-CC00500574E6}"/>
                </a:ext>
              </a:extLst>
            </p:cNvPr>
            <p:cNvSpPr/>
            <p:nvPr/>
          </p:nvSpPr>
          <p:spPr>
            <a:xfrm>
              <a:off x="5567560" y="2637500"/>
              <a:ext cx="45921" cy="64716"/>
            </a:xfrm>
            <a:custGeom>
              <a:avLst/>
              <a:gdLst/>
              <a:ahLst/>
              <a:cxnLst/>
              <a:rect l="l" t="t" r="r" b="b"/>
              <a:pathLst>
                <a:path w="1356" h="1911" extrusionOk="0">
                  <a:moveTo>
                    <a:pt x="332" y="1"/>
                  </a:moveTo>
                  <a:lnTo>
                    <a:pt x="278" y="12"/>
                  </a:lnTo>
                  <a:lnTo>
                    <a:pt x="225" y="33"/>
                  </a:lnTo>
                  <a:lnTo>
                    <a:pt x="172" y="65"/>
                  </a:lnTo>
                  <a:lnTo>
                    <a:pt x="129" y="97"/>
                  </a:lnTo>
                  <a:lnTo>
                    <a:pt x="97" y="150"/>
                  </a:lnTo>
                  <a:lnTo>
                    <a:pt x="65" y="204"/>
                  </a:lnTo>
                  <a:lnTo>
                    <a:pt x="33" y="268"/>
                  </a:lnTo>
                  <a:lnTo>
                    <a:pt x="22" y="332"/>
                  </a:lnTo>
                  <a:lnTo>
                    <a:pt x="1" y="406"/>
                  </a:lnTo>
                  <a:lnTo>
                    <a:pt x="1" y="481"/>
                  </a:lnTo>
                  <a:lnTo>
                    <a:pt x="1" y="641"/>
                  </a:lnTo>
                  <a:lnTo>
                    <a:pt x="33" y="822"/>
                  </a:lnTo>
                  <a:lnTo>
                    <a:pt x="86" y="1014"/>
                  </a:lnTo>
                  <a:lnTo>
                    <a:pt x="172" y="1206"/>
                  </a:lnTo>
                  <a:lnTo>
                    <a:pt x="268" y="1387"/>
                  </a:lnTo>
                  <a:lnTo>
                    <a:pt x="385" y="1537"/>
                  </a:lnTo>
                  <a:lnTo>
                    <a:pt x="502" y="1675"/>
                  </a:lnTo>
                  <a:lnTo>
                    <a:pt x="630" y="1782"/>
                  </a:lnTo>
                  <a:lnTo>
                    <a:pt x="694" y="1825"/>
                  </a:lnTo>
                  <a:lnTo>
                    <a:pt x="769" y="1857"/>
                  </a:lnTo>
                  <a:lnTo>
                    <a:pt x="833" y="1878"/>
                  </a:lnTo>
                  <a:lnTo>
                    <a:pt x="886" y="1899"/>
                  </a:lnTo>
                  <a:lnTo>
                    <a:pt x="950" y="1910"/>
                  </a:lnTo>
                  <a:lnTo>
                    <a:pt x="1014" y="1910"/>
                  </a:lnTo>
                  <a:lnTo>
                    <a:pt x="1068" y="1899"/>
                  </a:lnTo>
                  <a:lnTo>
                    <a:pt x="1121" y="1878"/>
                  </a:lnTo>
                  <a:lnTo>
                    <a:pt x="1174" y="1846"/>
                  </a:lnTo>
                  <a:lnTo>
                    <a:pt x="1217" y="1803"/>
                  </a:lnTo>
                  <a:lnTo>
                    <a:pt x="1259" y="1761"/>
                  </a:lnTo>
                  <a:lnTo>
                    <a:pt x="1281" y="1707"/>
                  </a:lnTo>
                  <a:lnTo>
                    <a:pt x="1313" y="1643"/>
                  </a:lnTo>
                  <a:lnTo>
                    <a:pt x="1334" y="1579"/>
                  </a:lnTo>
                  <a:lnTo>
                    <a:pt x="1345" y="1505"/>
                  </a:lnTo>
                  <a:lnTo>
                    <a:pt x="1355" y="1430"/>
                  </a:lnTo>
                  <a:lnTo>
                    <a:pt x="1345" y="1259"/>
                  </a:lnTo>
                  <a:lnTo>
                    <a:pt x="1313" y="1089"/>
                  </a:lnTo>
                  <a:lnTo>
                    <a:pt x="1259" y="897"/>
                  </a:lnTo>
                  <a:lnTo>
                    <a:pt x="1185" y="705"/>
                  </a:lnTo>
                  <a:lnTo>
                    <a:pt x="1078" y="523"/>
                  </a:lnTo>
                  <a:lnTo>
                    <a:pt x="961" y="364"/>
                  </a:lnTo>
                  <a:lnTo>
                    <a:pt x="844" y="236"/>
                  </a:lnTo>
                  <a:lnTo>
                    <a:pt x="716" y="129"/>
                  </a:lnTo>
                  <a:lnTo>
                    <a:pt x="652" y="86"/>
                  </a:lnTo>
                  <a:lnTo>
                    <a:pt x="588" y="54"/>
                  </a:lnTo>
                  <a:lnTo>
                    <a:pt x="524" y="22"/>
                  </a:lnTo>
                  <a:lnTo>
                    <a:pt x="460" y="12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15;p27">
              <a:extLst>
                <a:ext uri="{FF2B5EF4-FFF2-40B4-BE49-F238E27FC236}">
                  <a16:creationId xmlns:a16="http://schemas.microsoft.com/office/drawing/2014/main" id="{0B60AD38-3C55-A2BF-477D-4098B7940438}"/>
                </a:ext>
              </a:extLst>
            </p:cNvPr>
            <p:cNvSpPr/>
            <p:nvPr/>
          </p:nvSpPr>
          <p:spPr>
            <a:xfrm>
              <a:off x="5669423" y="2589481"/>
              <a:ext cx="45921" cy="64682"/>
            </a:xfrm>
            <a:custGeom>
              <a:avLst/>
              <a:gdLst/>
              <a:ahLst/>
              <a:cxnLst/>
              <a:rect l="l" t="t" r="r" b="b"/>
              <a:pathLst>
                <a:path w="1356" h="1910" extrusionOk="0">
                  <a:moveTo>
                    <a:pt x="342" y="0"/>
                  </a:moveTo>
                  <a:lnTo>
                    <a:pt x="278" y="11"/>
                  </a:lnTo>
                  <a:lnTo>
                    <a:pt x="225" y="32"/>
                  </a:lnTo>
                  <a:lnTo>
                    <a:pt x="171" y="64"/>
                  </a:lnTo>
                  <a:lnTo>
                    <a:pt x="129" y="96"/>
                  </a:lnTo>
                  <a:lnTo>
                    <a:pt x="97" y="150"/>
                  </a:lnTo>
                  <a:lnTo>
                    <a:pt x="65" y="203"/>
                  </a:lnTo>
                  <a:lnTo>
                    <a:pt x="43" y="256"/>
                  </a:lnTo>
                  <a:lnTo>
                    <a:pt x="22" y="331"/>
                  </a:lnTo>
                  <a:lnTo>
                    <a:pt x="1" y="395"/>
                  </a:lnTo>
                  <a:lnTo>
                    <a:pt x="1" y="480"/>
                  </a:lnTo>
                  <a:lnTo>
                    <a:pt x="1" y="640"/>
                  </a:lnTo>
                  <a:lnTo>
                    <a:pt x="33" y="822"/>
                  </a:lnTo>
                  <a:lnTo>
                    <a:pt x="86" y="1014"/>
                  </a:lnTo>
                  <a:lnTo>
                    <a:pt x="171" y="1195"/>
                  </a:lnTo>
                  <a:lnTo>
                    <a:pt x="267" y="1376"/>
                  </a:lnTo>
                  <a:lnTo>
                    <a:pt x="385" y="1536"/>
                  </a:lnTo>
                  <a:lnTo>
                    <a:pt x="502" y="1675"/>
                  </a:lnTo>
                  <a:lnTo>
                    <a:pt x="641" y="1782"/>
                  </a:lnTo>
                  <a:lnTo>
                    <a:pt x="705" y="1824"/>
                  </a:lnTo>
                  <a:lnTo>
                    <a:pt x="769" y="1856"/>
                  </a:lnTo>
                  <a:lnTo>
                    <a:pt x="833" y="1878"/>
                  </a:lnTo>
                  <a:lnTo>
                    <a:pt x="897" y="1899"/>
                  </a:lnTo>
                  <a:lnTo>
                    <a:pt x="950" y="1910"/>
                  </a:lnTo>
                  <a:lnTo>
                    <a:pt x="1014" y="1899"/>
                  </a:lnTo>
                  <a:lnTo>
                    <a:pt x="1067" y="1888"/>
                  </a:lnTo>
                  <a:lnTo>
                    <a:pt x="1131" y="1878"/>
                  </a:lnTo>
                  <a:lnTo>
                    <a:pt x="1174" y="1846"/>
                  </a:lnTo>
                  <a:lnTo>
                    <a:pt x="1217" y="1803"/>
                  </a:lnTo>
                  <a:lnTo>
                    <a:pt x="1259" y="1760"/>
                  </a:lnTo>
                  <a:lnTo>
                    <a:pt x="1291" y="1707"/>
                  </a:lnTo>
                  <a:lnTo>
                    <a:pt x="1313" y="1643"/>
                  </a:lnTo>
                  <a:lnTo>
                    <a:pt x="1334" y="1579"/>
                  </a:lnTo>
                  <a:lnTo>
                    <a:pt x="1345" y="1504"/>
                  </a:lnTo>
                  <a:lnTo>
                    <a:pt x="1355" y="1430"/>
                  </a:lnTo>
                  <a:lnTo>
                    <a:pt x="1345" y="1259"/>
                  </a:lnTo>
                  <a:lnTo>
                    <a:pt x="1323" y="1078"/>
                  </a:lnTo>
                  <a:lnTo>
                    <a:pt x="1259" y="896"/>
                  </a:lnTo>
                  <a:lnTo>
                    <a:pt x="1185" y="704"/>
                  </a:lnTo>
                  <a:lnTo>
                    <a:pt x="1078" y="523"/>
                  </a:lnTo>
                  <a:lnTo>
                    <a:pt x="971" y="363"/>
                  </a:lnTo>
                  <a:lnTo>
                    <a:pt x="843" y="235"/>
                  </a:lnTo>
                  <a:lnTo>
                    <a:pt x="715" y="128"/>
                  </a:lnTo>
                  <a:lnTo>
                    <a:pt x="651" y="86"/>
                  </a:lnTo>
                  <a:lnTo>
                    <a:pt x="587" y="54"/>
                  </a:lnTo>
                  <a:lnTo>
                    <a:pt x="523" y="22"/>
                  </a:lnTo>
                  <a:lnTo>
                    <a:pt x="459" y="1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6;p27">
              <a:extLst>
                <a:ext uri="{FF2B5EF4-FFF2-40B4-BE49-F238E27FC236}">
                  <a16:creationId xmlns:a16="http://schemas.microsoft.com/office/drawing/2014/main" id="{6E4E2FEA-F64C-5E9D-EDC6-939F1CA9E0DF}"/>
                </a:ext>
              </a:extLst>
            </p:cNvPr>
            <p:cNvSpPr/>
            <p:nvPr/>
          </p:nvSpPr>
          <p:spPr>
            <a:xfrm>
              <a:off x="5620659" y="2747322"/>
              <a:ext cx="62176" cy="40130"/>
            </a:xfrm>
            <a:custGeom>
              <a:avLst/>
              <a:gdLst/>
              <a:ahLst/>
              <a:cxnLst/>
              <a:rect l="l" t="t" r="r" b="b"/>
              <a:pathLst>
                <a:path w="1836" h="1185" extrusionOk="0">
                  <a:moveTo>
                    <a:pt x="11" y="0"/>
                  </a:moveTo>
                  <a:lnTo>
                    <a:pt x="1" y="86"/>
                  </a:lnTo>
                  <a:lnTo>
                    <a:pt x="1" y="171"/>
                  </a:lnTo>
                  <a:lnTo>
                    <a:pt x="1" y="256"/>
                  </a:lnTo>
                  <a:lnTo>
                    <a:pt x="11" y="342"/>
                  </a:lnTo>
                  <a:lnTo>
                    <a:pt x="54" y="512"/>
                  </a:lnTo>
                  <a:lnTo>
                    <a:pt x="86" y="598"/>
                  </a:lnTo>
                  <a:lnTo>
                    <a:pt x="118" y="672"/>
                  </a:lnTo>
                  <a:lnTo>
                    <a:pt x="161" y="758"/>
                  </a:lnTo>
                  <a:lnTo>
                    <a:pt x="214" y="832"/>
                  </a:lnTo>
                  <a:lnTo>
                    <a:pt x="267" y="907"/>
                  </a:lnTo>
                  <a:lnTo>
                    <a:pt x="342" y="971"/>
                  </a:lnTo>
                  <a:lnTo>
                    <a:pt x="406" y="1035"/>
                  </a:lnTo>
                  <a:lnTo>
                    <a:pt x="491" y="1078"/>
                  </a:lnTo>
                  <a:lnTo>
                    <a:pt x="577" y="1120"/>
                  </a:lnTo>
                  <a:lnTo>
                    <a:pt x="673" y="1152"/>
                  </a:lnTo>
                  <a:lnTo>
                    <a:pt x="769" y="1173"/>
                  </a:lnTo>
                  <a:lnTo>
                    <a:pt x="854" y="1184"/>
                  </a:lnTo>
                  <a:lnTo>
                    <a:pt x="1046" y="1184"/>
                  </a:lnTo>
                  <a:lnTo>
                    <a:pt x="1131" y="1163"/>
                  </a:lnTo>
                  <a:lnTo>
                    <a:pt x="1227" y="1141"/>
                  </a:lnTo>
                  <a:lnTo>
                    <a:pt x="1313" y="1099"/>
                  </a:lnTo>
                  <a:lnTo>
                    <a:pt x="1398" y="1056"/>
                  </a:lnTo>
                  <a:lnTo>
                    <a:pt x="1473" y="1014"/>
                  </a:lnTo>
                  <a:lnTo>
                    <a:pt x="1537" y="960"/>
                  </a:lnTo>
                  <a:lnTo>
                    <a:pt x="1601" y="896"/>
                  </a:lnTo>
                  <a:lnTo>
                    <a:pt x="1665" y="832"/>
                  </a:lnTo>
                  <a:lnTo>
                    <a:pt x="1718" y="758"/>
                  </a:lnTo>
                  <a:lnTo>
                    <a:pt x="1761" y="683"/>
                  </a:lnTo>
                  <a:lnTo>
                    <a:pt x="1803" y="608"/>
                  </a:lnTo>
                  <a:lnTo>
                    <a:pt x="1835" y="534"/>
                  </a:lnTo>
                  <a:lnTo>
                    <a:pt x="1835" y="534"/>
                  </a:lnTo>
                  <a:lnTo>
                    <a:pt x="1707" y="640"/>
                  </a:lnTo>
                  <a:lnTo>
                    <a:pt x="1579" y="736"/>
                  </a:lnTo>
                  <a:lnTo>
                    <a:pt x="1441" y="811"/>
                  </a:lnTo>
                  <a:lnTo>
                    <a:pt x="1302" y="875"/>
                  </a:lnTo>
                  <a:lnTo>
                    <a:pt x="1163" y="918"/>
                  </a:lnTo>
                  <a:lnTo>
                    <a:pt x="1025" y="939"/>
                  </a:lnTo>
                  <a:lnTo>
                    <a:pt x="875" y="928"/>
                  </a:lnTo>
                  <a:lnTo>
                    <a:pt x="811" y="918"/>
                  </a:lnTo>
                  <a:lnTo>
                    <a:pt x="737" y="907"/>
                  </a:lnTo>
                  <a:lnTo>
                    <a:pt x="673" y="886"/>
                  </a:lnTo>
                  <a:lnTo>
                    <a:pt x="609" y="854"/>
                  </a:lnTo>
                  <a:lnTo>
                    <a:pt x="555" y="822"/>
                  </a:lnTo>
                  <a:lnTo>
                    <a:pt x="491" y="779"/>
                  </a:lnTo>
                  <a:lnTo>
                    <a:pt x="385" y="683"/>
                  </a:lnTo>
                  <a:lnTo>
                    <a:pt x="299" y="576"/>
                  </a:lnTo>
                  <a:lnTo>
                    <a:pt x="214" y="438"/>
                  </a:lnTo>
                  <a:lnTo>
                    <a:pt x="139" y="299"/>
                  </a:lnTo>
                  <a:lnTo>
                    <a:pt x="65" y="15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17;p27">
              <a:extLst>
                <a:ext uri="{FF2B5EF4-FFF2-40B4-BE49-F238E27FC236}">
                  <a16:creationId xmlns:a16="http://schemas.microsoft.com/office/drawing/2014/main" id="{13ECF843-D53E-E12E-473C-5088F4D84A40}"/>
                </a:ext>
              </a:extLst>
            </p:cNvPr>
            <p:cNvSpPr/>
            <p:nvPr/>
          </p:nvSpPr>
          <p:spPr>
            <a:xfrm>
              <a:off x="5516662" y="2576104"/>
              <a:ext cx="52762" cy="59636"/>
            </a:xfrm>
            <a:custGeom>
              <a:avLst/>
              <a:gdLst/>
              <a:ahLst/>
              <a:cxnLst/>
              <a:rect l="l" t="t" r="r" b="b"/>
              <a:pathLst>
                <a:path w="1558" h="1761" extrusionOk="0">
                  <a:moveTo>
                    <a:pt x="1312" y="1"/>
                  </a:moveTo>
                  <a:lnTo>
                    <a:pt x="1227" y="11"/>
                  </a:lnTo>
                  <a:lnTo>
                    <a:pt x="1056" y="33"/>
                  </a:lnTo>
                  <a:lnTo>
                    <a:pt x="896" y="75"/>
                  </a:lnTo>
                  <a:lnTo>
                    <a:pt x="736" y="139"/>
                  </a:lnTo>
                  <a:lnTo>
                    <a:pt x="587" y="235"/>
                  </a:lnTo>
                  <a:lnTo>
                    <a:pt x="448" y="342"/>
                  </a:lnTo>
                  <a:lnTo>
                    <a:pt x="331" y="470"/>
                  </a:lnTo>
                  <a:lnTo>
                    <a:pt x="224" y="619"/>
                  </a:lnTo>
                  <a:lnTo>
                    <a:pt x="149" y="769"/>
                  </a:lnTo>
                  <a:lnTo>
                    <a:pt x="107" y="854"/>
                  </a:lnTo>
                  <a:lnTo>
                    <a:pt x="85" y="929"/>
                  </a:lnTo>
                  <a:lnTo>
                    <a:pt x="53" y="1014"/>
                  </a:lnTo>
                  <a:lnTo>
                    <a:pt x="32" y="1089"/>
                  </a:lnTo>
                  <a:lnTo>
                    <a:pt x="11" y="1259"/>
                  </a:lnTo>
                  <a:lnTo>
                    <a:pt x="0" y="1430"/>
                  </a:lnTo>
                  <a:lnTo>
                    <a:pt x="0" y="1590"/>
                  </a:lnTo>
                  <a:lnTo>
                    <a:pt x="21" y="1761"/>
                  </a:lnTo>
                  <a:lnTo>
                    <a:pt x="117" y="1451"/>
                  </a:lnTo>
                  <a:lnTo>
                    <a:pt x="171" y="1302"/>
                  </a:lnTo>
                  <a:lnTo>
                    <a:pt x="235" y="1153"/>
                  </a:lnTo>
                  <a:lnTo>
                    <a:pt x="299" y="1014"/>
                  </a:lnTo>
                  <a:lnTo>
                    <a:pt x="363" y="886"/>
                  </a:lnTo>
                  <a:lnTo>
                    <a:pt x="405" y="822"/>
                  </a:lnTo>
                  <a:lnTo>
                    <a:pt x="448" y="758"/>
                  </a:lnTo>
                  <a:lnTo>
                    <a:pt x="491" y="694"/>
                  </a:lnTo>
                  <a:lnTo>
                    <a:pt x="533" y="641"/>
                  </a:lnTo>
                  <a:lnTo>
                    <a:pt x="629" y="534"/>
                  </a:lnTo>
                  <a:lnTo>
                    <a:pt x="736" y="427"/>
                  </a:lnTo>
                  <a:lnTo>
                    <a:pt x="853" y="342"/>
                  </a:lnTo>
                  <a:lnTo>
                    <a:pt x="981" y="257"/>
                  </a:lnTo>
                  <a:lnTo>
                    <a:pt x="1109" y="193"/>
                  </a:lnTo>
                  <a:lnTo>
                    <a:pt x="1248" y="129"/>
                  </a:lnTo>
                  <a:lnTo>
                    <a:pt x="1408" y="86"/>
                  </a:lnTo>
                  <a:lnTo>
                    <a:pt x="1557" y="43"/>
                  </a:lnTo>
                  <a:lnTo>
                    <a:pt x="1483" y="22"/>
                  </a:lnTo>
                  <a:lnTo>
                    <a:pt x="1397" y="11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8;p27">
              <a:extLst>
                <a:ext uri="{FF2B5EF4-FFF2-40B4-BE49-F238E27FC236}">
                  <a16:creationId xmlns:a16="http://schemas.microsoft.com/office/drawing/2014/main" id="{FF373064-F80B-D422-20A6-3E3F04BFB7CE}"/>
                </a:ext>
              </a:extLst>
            </p:cNvPr>
            <p:cNvSpPr/>
            <p:nvPr/>
          </p:nvSpPr>
          <p:spPr>
            <a:xfrm>
              <a:off x="5651746" y="2519754"/>
              <a:ext cx="41180" cy="12327"/>
            </a:xfrm>
            <a:custGeom>
              <a:avLst/>
              <a:gdLst/>
              <a:ahLst/>
              <a:cxnLst/>
              <a:rect l="l" t="t" r="r" b="b"/>
              <a:pathLst>
                <a:path w="1216" h="364" extrusionOk="0">
                  <a:moveTo>
                    <a:pt x="608" y="1"/>
                  </a:moveTo>
                  <a:lnTo>
                    <a:pt x="512" y="12"/>
                  </a:lnTo>
                  <a:lnTo>
                    <a:pt x="427" y="22"/>
                  </a:lnTo>
                  <a:lnTo>
                    <a:pt x="331" y="54"/>
                  </a:lnTo>
                  <a:lnTo>
                    <a:pt x="256" y="97"/>
                  </a:lnTo>
                  <a:lnTo>
                    <a:pt x="171" y="150"/>
                  </a:lnTo>
                  <a:lnTo>
                    <a:pt x="107" y="214"/>
                  </a:lnTo>
                  <a:lnTo>
                    <a:pt x="43" y="278"/>
                  </a:lnTo>
                  <a:lnTo>
                    <a:pt x="0" y="363"/>
                  </a:lnTo>
                  <a:lnTo>
                    <a:pt x="0" y="363"/>
                  </a:lnTo>
                  <a:lnTo>
                    <a:pt x="320" y="289"/>
                  </a:lnTo>
                  <a:lnTo>
                    <a:pt x="469" y="267"/>
                  </a:lnTo>
                  <a:lnTo>
                    <a:pt x="608" y="257"/>
                  </a:lnTo>
                  <a:lnTo>
                    <a:pt x="757" y="267"/>
                  </a:lnTo>
                  <a:lnTo>
                    <a:pt x="896" y="289"/>
                  </a:lnTo>
                  <a:lnTo>
                    <a:pt x="971" y="299"/>
                  </a:lnTo>
                  <a:lnTo>
                    <a:pt x="1045" y="321"/>
                  </a:lnTo>
                  <a:lnTo>
                    <a:pt x="1131" y="342"/>
                  </a:lnTo>
                  <a:lnTo>
                    <a:pt x="1216" y="363"/>
                  </a:lnTo>
                  <a:lnTo>
                    <a:pt x="1173" y="278"/>
                  </a:lnTo>
                  <a:lnTo>
                    <a:pt x="1141" y="246"/>
                  </a:lnTo>
                  <a:lnTo>
                    <a:pt x="1120" y="214"/>
                  </a:lnTo>
                  <a:lnTo>
                    <a:pt x="1045" y="150"/>
                  </a:lnTo>
                  <a:lnTo>
                    <a:pt x="971" y="97"/>
                  </a:lnTo>
                  <a:lnTo>
                    <a:pt x="885" y="54"/>
                  </a:lnTo>
                  <a:lnTo>
                    <a:pt x="800" y="22"/>
                  </a:lnTo>
                  <a:lnTo>
                    <a:pt x="704" y="1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9;p27">
              <a:extLst>
                <a:ext uri="{FF2B5EF4-FFF2-40B4-BE49-F238E27FC236}">
                  <a16:creationId xmlns:a16="http://schemas.microsoft.com/office/drawing/2014/main" id="{B1F83CDA-E14D-BCE4-5BBB-6BD4E5383985}"/>
                </a:ext>
              </a:extLst>
            </p:cNvPr>
            <p:cNvSpPr/>
            <p:nvPr/>
          </p:nvSpPr>
          <p:spPr>
            <a:xfrm>
              <a:off x="5385539" y="2726733"/>
              <a:ext cx="49511" cy="56724"/>
            </a:xfrm>
            <a:custGeom>
              <a:avLst/>
              <a:gdLst/>
              <a:ahLst/>
              <a:cxnLst/>
              <a:rect l="l" t="t" r="r" b="b"/>
              <a:pathLst>
                <a:path w="1462" h="1675" extrusionOk="0">
                  <a:moveTo>
                    <a:pt x="470" y="0"/>
                  </a:moveTo>
                  <a:lnTo>
                    <a:pt x="395" y="11"/>
                  </a:lnTo>
                  <a:lnTo>
                    <a:pt x="342" y="22"/>
                  </a:lnTo>
                  <a:lnTo>
                    <a:pt x="278" y="43"/>
                  </a:lnTo>
                  <a:lnTo>
                    <a:pt x="214" y="75"/>
                  </a:lnTo>
                  <a:lnTo>
                    <a:pt x="160" y="118"/>
                  </a:lnTo>
                  <a:lnTo>
                    <a:pt x="118" y="160"/>
                  </a:lnTo>
                  <a:lnTo>
                    <a:pt x="75" y="214"/>
                  </a:lnTo>
                  <a:lnTo>
                    <a:pt x="54" y="267"/>
                  </a:lnTo>
                  <a:lnTo>
                    <a:pt x="32" y="331"/>
                  </a:lnTo>
                  <a:lnTo>
                    <a:pt x="0" y="438"/>
                  </a:lnTo>
                  <a:lnTo>
                    <a:pt x="0" y="544"/>
                  </a:lnTo>
                  <a:lnTo>
                    <a:pt x="0" y="651"/>
                  </a:lnTo>
                  <a:lnTo>
                    <a:pt x="11" y="758"/>
                  </a:lnTo>
                  <a:lnTo>
                    <a:pt x="32" y="854"/>
                  </a:lnTo>
                  <a:lnTo>
                    <a:pt x="64" y="950"/>
                  </a:lnTo>
                  <a:lnTo>
                    <a:pt x="96" y="1046"/>
                  </a:lnTo>
                  <a:lnTo>
                    <a:pt x="139" y="1142"/>
                  </a:lnTo>
                  <a:lnTo>
                    <a:pt x="139" y="939"/>
                  </a:lnTo>
                  <a:lnTo>
                    <a:pt x="139" y="747"/>
                  </a:lnTo>
                  <a:lnTo>
                    <a:pt x="171" y="566"/>
                  </a:lnTo>
                  <a:lnTo>
                    <a:pt x="192" y="480"/>
                  </a:lnTo>
                  <a:lnTo>
                    <a:pt x="224" y="395"/>
                  </a:lnTo>
                  <a:lnTo>
                    <a:pt x="256" y="331"/>
                  </a:lnTo>
                  <a:lnTo>
                    <a:pt x="310" y="288"/>
                  </a:lnTo>
                  <a:lnTo>
                    <a:pt x="363" y="267"/>
                  </a:lnTo>
                  <a:lnTo>
                    <a:pt x="427" y="256"/>
                  </a:lnTo>
                  <a:lnTo>
                    <a:pt x="491" y="256"/>
                  </a:lnTo>
                  <a:lnTo>
                    <a:pt x="544" y="278"/>
                  </a:lnTo>
                  <a:lnTo>
                    <a:pt x="608" y="320"/>
                  </a:lnTo>
                  <a:lnTo>
                    <a:pt x="672" y="374"/>
                  </a:lnTo>
                  <a:lnTo>
                    <a:pt x="736" y="438"/>
                  </a:lnTo>
                  <a:lnTo>
                    <a:pt x="790" y="502"/>
                  </a:lnTo>
                  <a:lnTo>
                    <a:pt x="896" y="651"/>
                  </a:lnTo>
                  <a:lnTo>
                    <a:pt x="992" y="811"/>
                  </a:lnTo>
                  <a:lnTo>
                    <a:pt x="1088" y="982"/>
                  </a:lnTo>
                  <a:lnTo>
                    <a:pt x="1462" y="1675"/>
                  </a:lnTo>
                  <a:lnTo>
                    <a:pt x="1462" y="1675"/>
                  </a:lnTo>
                  <a:lnTo>
                    <a:pt x="1430" y="1472"/>
                  </a:lnTo>
                  <a:lnTo>
                    <a:pt x="1398" y="1280"/>
                  </a:lnTo>
                  <a:lnTo>
                    <a:pt x="1344" y="1088"/>
                  </a:lnTo>
                  <a:lnTo>
                    <a:pt x="1280" y="896"/>
                  </a:lnTo>
                  <a:lnTo>
                    <a:pt x="1195" y="704"/>
                  </a:lnTo>
                  <a:lnTo>
                    <a:pt x="1110" y="523"/>
                  </a:lnTo>
                  <a:lnTo>
                    <a:pt x="1056" y="438"/>
                  </a:lnTo>
                  <a:lnTo>
                    <a:pt x="992" y="352"/>
                  </a:lnTo>
                  <a:lnTo>
                    <a:pt x="928" y="267"/>
                  </a:lnTo>
                  <a:lnTo>
                    <a:pt x="854" y="182"/>
                  </a:lnTo>
                  <a:lnTo>
                    <a:pt x="758" y="107"/>
                  </a:lnTo>
                  <a:lnTo>
                    <a:pt x="715" y="75"/>
                  </a:lnTo>
                  <a:lnTo>
                    <a:pt x="662" y="54"/>
                  </a:lnTo>
                  <a:lnTo>
                    <a:pt x="598" y="22"/>
                  </a:lnTo>
                  <a:lnTo>
                    <a:pt x="534" y="11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0;p27">
              <a:extLst>
                <a:ext uri="{FF2B5EF4-FFF2-40B4-BE49-F238E27FC236}">
                  <a16:creationId xmlns:a16="http://schemas.microsoft.com/office/drawing/2014/main" id="{F91CD7BF-B8A5-586B-3244-FE60359D47DB}"/>
                </a:ext>
              </a:extLst>
            </p:cNvPr>
            <p:cNvSpPr/>
            <p:nvPr/>
          </p:nvSpPr>
          <p:spPr>
            <a:xfrm>
              <a:off x="5568643" y="2887080"/>
              <a:ext cx="100444" cy="87101"/>
            </a:xfrm>
            <a:custGeom>
              <a:avLst/>
              <a:gdLst/>
              <a:ahLst/>
              <a:cxnLst/>
              <a:rect l="l" t="t" r="r" b="b"/>
              <a:pathLst>
                <a:path w="2966" h="2572" extrusionOk="0">
                  <a:moveTo>
                    <a:pt x="54" y="1"/>
                  </a:moveTo>
                  <a:lnTo>
                    <a:pt x="1" y="886"/>
                  </a:lnTo>
                  <a:lnTo>
                    <a:pt x="406" y="1121"/>
                  </a:lnTo>
                  <a:lnTo>
                    <a:pt x="812" y="1355"/>
                  </a:lnTo>
                  <a:lnTo>
                    <a:pt x="1601" y="1835"/>
                  </a:lnTo>
                  <a:lnTo>
                    <a:pt x="2251" y="2251"/>
                  </a:lnTo>
                  <a:lnTo>
                    <a:pt x="2699" y="2518"/>
                  </a:lnTo>
                  <a:lnTo>
                    <a:pt x="2763" y="2550"/>
                  </a:lnTo>
                  <a:lnTo>
                    <a:pt x="2827" y="2571"/>
                  </a:lnTo>
                  <a:lnTo>
                    <a:pt x="2870" y="2571"/>
                  </a:lnTo>
                  <a:lnTo>
                    <a:pt x="2913" y="2550"/>
                  </a:lnTo>
                  <a:lnTo>
                    <a:pt x="2945" y="2529"/>
                  </a:lnTo>
                  <a:lnTo>
                    <a:pt x="2955" y="2486"/>
                  </a:lnTo>
                  <a:lnTo>
                    <a:pt x="2966" y="2433"/>
                  </a:lnTo>
                  <a:lnTo>
                    <a:pt x="2966" y="2369"/>
                  </a:lnTo>
                  <a:lnTo>
                    <a:pt x="2966" y="2305"/>
                  </a:lnTo>
                  <a:lnTo>
                    <a:pt x="2945" y="2219"/>
                  </a:lnTo>
                  <a:lnTo>
                    <a:pt x="2891" y="2038"/>
                  </a:lnTo>
                  <a:lnTo>
                    <a:pt x="2806" y="1846"/>
                  </a:lnTo>
                  <a:lnTo>
                    <a:pt x="2699" y="1633"/>
                  </a:lnTo>
                  <a:lnTo>
                    <a:pt x="2635" y="1526"/>
                  </a:lnTo>
                  <a:lnTo>
                    <a:pt x="2582" y="1409"/>
                  </a:lnTo>
                  <a:lnTo>
                    <a:pt x="2529" y="1281"/>
                  </a:lnTo>
                  <a:lnTo>
                    <a:pt x="2486" y="1153"/>
                  </a:lnTo>
                  <a:lnTo>
                    <a:pt x="2411" y="897"/>
                  </a:lnTo>
                  <a:lnTo>
                    <a:pt x="2347" y="641"/>
                  </a:lnTo>
                  <a:lnTo>
                    <a:pt x="2315" y="428"/>
                  </a:lnTo>
                  <a:lnTo>
                    <a:pt x="2283" y="246"/>
                  </a:lnTo>
                  <a:lnTo>
                    <a:pt x="2262" y="76"/>
                  </a:lnTo>
                  <a:lnTo>
                    <a:pt x="2027" y="108"/>
                  </a:lnTo>
                  <a:lnTo>
                    <a:pt x="1793" y="129"/>
                  </a:lnTo>
                  <a:lnTo>
                    <a:pt x="1569" y="140"/>
                  </a:lnTo>
                  <a:lnTo>
                    <a:pt x="1366" y="140"/>
                  </a:lnTo>
                  <a:lnTo>
                    <a:pt x="982" y="129"/>
                  </a:lnTo>
                  <a:lnTo>
                    <a:pt x="662" y="108"/>
                  </a:lnTo>
                  <a:lnTo>
                    <a:pt x="406" y="76"/>
                  </a:lnTo>
                  <a:lnTo>
                    <a:pt x="214" y="33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E6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21;p27">
              <a:extLst>
                <a:ext uri="{FF2B5EF4-FFF2-40B4-BE49-F238E27FC236}">
                  <a16:creationId xmlns:a16="http://schemas.microsoft.com/office/drawing/2014/main" id="{D5EC2864-0920-46CC-5E7B-DBD18E0F6767}"/>
                </a:ext>
              </a:extLst>
            </p:cNvPr>
            <p:cNvSpPr/>
            <p:nvPr/>
          </p:nvSpPr>
          <p:spPr>
            <a:xfrm>
              <a:off x="5660043" y="2941636"/>
              <a:ext cx="131498" cy="203393"/>
            </a:xfrm>
            <a:custGeom>
              <a:avLst/>
              <a:gdLst/>
              <a:ahLst/>
              <a:cxnLst/>
              <a:rect l="l" t="t" r="r" b="b"/>
              <a:pathLst>
                <a:path w="3883" h="6006" extrusionOk="0">
                  <a:moveTo>
                    <a:pt x="118" y="0"/>
                  </a:moveTo>
                  <a:lnTo>
                    <a:pt x="22" y="11"/>
                  </a:lnTo>
                  <a:lnTo>
                    <a:pt x="0" y="22"/>
                  </a:lnTo>
                  <a:lnTo>
                    <a:pt x="107" y="224"/>
                  </a:lnTo>
                  <a:lnTo>
                    <a:pt x="192" y="416"/>
                  </a:lnTo>
                  <a:lnTo>
                    <a:pt x="246" y="587"/>
                  </a:lnTo>
                  <a:lnTo>
                    <a:pt x="267" y="736"/>
                  </a:lnTo>
                  <a:lnTo>
                    <a:pt x="278" y="608"/>
                  </a:lnTo>
                  <a:lnTo>
                    <a:pt x="608" y="928"/>
                  </a:lnTo>
                  <a:lnTo>
                    <a:pt x="971" y="1291"/>
                  </a:lnTo>
                  <a:lnTo>
                    <a:pt x="1398" y="1728"/>
                  </a:lnTo>
                  <a:lnTo>
                    <a:pt x="1867" y="2208"/>
                  </a:lnTo>
                  <a:lnTo>
                    <a:pt x="2325" y="2720"/>
                  </a:lnTo>
                  <a:lnTo>
                    <a:pt x="2539" y="2966"/>
                  </a:lnTo>
                  <a:lnTo>
                    <a:pt x="2731" y="3200"/>
                  </a:lnTo>
                  <a:lnTo>
                    <a:pt x="2912" y="3424"/>
                  </a:lnTo>
                  <a:lnTo>
                    <a:pt x="3061" y="3637"/>
                  </a:lnTo>
                  <a:lnTo>
                    <a:pt x="3125" y="3744"/>
                  </a:lnTo>
                  <a:lnTo>
                    <a:pt x="3179" y="3861"/>
                  </a:lnTo>
                  <a:lnTo>
                    <a:pt x="3232" y="3989"/>
                  </a:lnTo>
                  <a:lnTo>
                    <a:pt x="3264" y="4117"/>
                  </a:lnTo>
                  <a:lnTo>
                    <a:pt x="3296" y="4245"/>
                  </a:lnTo>
                  <a:lnTo>
                    <a:pt x="3317" y="4384"/>
                  </a:lnTo>
                  <a:lnTo>
                    <a:pt x="3328" y="4523"/>
                  </a:lnTo>
                  <a:lnTo>
                    <a:pt x="3328" y="4672"/>
                  </a:lnTo>
                  <a:lnTo>
                    <a:pt x="3328" y="4832"/>
                  </a:lnTo>
                  <a:lnTo>
                    <a:pt x="3317" y="4981"/>
                  </a:lnTo>
                  <a:lnTo>
                    <a:pt x="3275" y="5312"/>
                  </a:lnTo>
                  <a:lnTo>
                    <a:pt x="3200" y="5653"/>
                  </a:lnTo>
                  <a:lnTo>
                    <a:pt x="3104" y="6005"/>
                  </a:lnTo>
                  <a:lnTo>
                    <a:pt x="3211" y="5824"/>
                  </a:lnTo>
                  <a:lnTo>
                    <a:pt x="3307" y="5653"/>
                  </a:lnTo>
                  <a:lnTo>
                    <a:pt x="3403" y="5472"/>
                  </a:lnTo>
                  <a:lnTo>
                    <a:pt x="3477" y="5301"/>
                  </a:lnTo>
                  <a:lnTo>
                    <a:pt x="3552" y="5131"/>
                  </a:lnTo>
                  <a:lnTo>
                    <a:pt x="3616" y="4960"/>
                  </a:lnTo>
                  <a:lnTo>
                    <a:pt x="3712" y="4640"/>
                  </a:lnTo>
                  <a:lnTo>
                    <a:pt x="3787" y="4320"/>
                  </a:lnTo>
                  <a:lnTo>
                    <a:pt x="3840" y="4021"/>
                  </a:lnTo>
                  <a:lnTo>
                    <a:pt x="3872" y="3733"/>
                  </a:lnTo>
                  <a:lnTo>
                    <a:pt x="3883" y="3477"/>
                  </a:lnTo>
                  <a:lnTo>
                    <a:pt x="3883" y="3232"/>
                  </a:lnTo>
                  <a:lnTo>
                    <a:pt x="3872" y="3019"/>
                  </a:lnTo>
                  <a:lnTo>
                    <a:pt x="3861" y="2827"/>
                  </a:lnTo>
                  <a:lnTo>
                    <a:pt x="3840" y="2667"/>
                  </a:lnTo>
                  <a:lnTo>
                    <a:pt x="3797" y="2443"/>
                  </a:lnTo>
                  <a:lnTo>
                    <a:pt x="3776" y="2368"/>
                  </a:lnTo>
                  <a:lnTo>
                    <a:pt x="3061" y="1782"/>
                  </a:lnTo>
                  <a:lnTo>
                    <a:pt x="2379" y="1216"/>
                  </a:lnTo>
                  <a:lnTo>
                    <a:pt x="1632" y="608"/>
                  </a:lnTo>
                  <a:lnTo>
                    <a:pt x="1451" y="470"/>
                  </a:lnTo>
                  <a:lnTo>
                    <a:pt x="1280" y="363"/>
                  </a:lnTo>
                  <a:lnTo>
                    <a:pt x="1120" y="267"/>
                  </a:lnTo>
                  <a:lnTo>
                    <a:pt x="960" y="192"/>
                  </a:lnTo>
                  <a:lnTo>
                    <a:pt x="822" y="128"/>
                  </a:lnTo>
                  <a:lnTo>
                    <a:pt x="683" y="75"/>
                  </a:lnTo>
                  <a:lnTo>
                    <a:pt x="566" y="43"/>
                  </a:lnTo>
                  <a:lnTo>
                    <a:pt x="448" y="22"/>
                  </a:lnTo>
                  <a:lnTo>
                    <a:pt x="342" y="1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22;p27">
              <a:extLst>
                <a:ext uri="{FF2B5EF4-FFF2-40B4-BE49-F238E27FC236}">
                  <a16:creationId xmlns:a16="http://schemas.microsoft.com/office/drawing/2014/main" id="{CF464100-38CF-C249-2958-9D58C6ED941E}"/>
                </a:ext>
              </a:extLst>
            </p:cNvPr>
            <p:cNvSpPr/>
            <p:nvPr/>
          </p:nvSpPr>
          <p:spPr>
            <a:xfrm>
              <a:off x="5470403" y="2916000"/>
              <a:ext cx="302381" cy="569271"/>
            </a:xfrm>
            <a:custGeom>
              <a:avLst/>
              <a:gdLst/>
              <a:ahLst/>
              <a:cxnLst/>
              <a:rect l="l" t="t" r="r" b="b"/>
              <a:pathLst>
                <a:path w="8929" h="16810" extrusionOk="0">
                  <a:moveTo>
                    <a:pt x="3041" y="0"/>
                  </a:moveTo>
                  <a:lnTo>
                    <a:pt x="2966" y="11"/>
                  </a:lnTo>
                  <a:lnTo>
                    <a:pt x="2902" y="32"/>
                  </a:lnTo>
                  <a:lnTo>
                    <a:pt x="2785" y="107"/>
                  </a:lnTo>
                  <a:lnTo>
                    <a:pt x="2667" y="181"/>
                  </a:lnTo>
                  <a:lnTo>
                    <a:pt x="2561" y="267"/>
                  </a:lnTo>
                  <a:lnTo>
                    <a:pt x="2454" y="352"/>
                  </a:lnTo>
                  <a:lnTo>
                    <a:pt x="2358" y="448"/>
                  </a:lnTo>
                  <a:lnTo>
                    <a:pt x="2262" y="555"/>
                  </a:lnTo>
                  <a:lnTo>
                    <a:pt x="2177" y="661"/>
                  </a:lnTo>
                  <a:lnTo>
                    <a:pt x="2081" y="768"/>
                  </a:lnTo>
                  <a:lnTo>
                    <a:pt x="1921" y="1003"/>
                  </a:lnTo>
                  <a:lnTo>
                    <a:pt x="1782" y="1269"/>
                  </a:lnTo>
                  <a:lnTo>
                    <a:pt x="1643" y="1536"/>
                  </a:lnTo>
                  <a:lnTo>
                    <a:pt x="1526" y="1835"/>
                  </a:lnTo>
                  <a:lnTo>
                    <a:pt x="1419" y="2133"/>
                  </a:lnTo>
                  <a:lnTo>
                    <a:pt x="1323" y="2453"/>
                  </a:lnTo>
                  <a:lnTo>
                    <a:pt x="1249" y="2784"/>
                  </a:lnTo>
                  <a:lnTo>
                    <a:pt x="1174" y="3125"/>
                  </a:lnTo>
                  <a:lnTo>
                    <a:pt x="1110" y="3477"/>
                  </a:lnTo>
                  <a:lnTo>
                    <a:pt x="1057" y="3840"/>
                  </a:lnTo>
                  <a:lnTo>
                    <a:pt x="1014" y="4213"/>
                  </a:lnTo>
                  <a:lnTo>
                    <a:pt x="982" y="4586"/>
                  </a:lnTo>
                  <a:lnTo>
                    <a:pt x="950" y="4960"/>
                  </a:lnTo>
                  <a:lnTo>
                    <a:pt x="929" y="5344"/>
                  </a:lnTo>
                  <a:lnTo>
                    <a:pt x="907" y="6112"/>
                  </a:lnTo>
                  <a:lnTo>
                    <a:pt x="907" y="6880"/>
                  </a:lnTo>
                  <a:lnTo>
                    <a:pt x="907" y="7626"/>
                  </a:lnTo>
                  <a:lnTo>
                    <a:pt x="939" y="9045"/>
                  </a:lnTo>
                  <a:lnTo>
                    <a:pt x="950" y="9695"/>
                  </a:lnTo>
                  <a:lnTo>
                    <a:pt x="950" y="10282"/>
                  </a:lnTo>
                  <a:lnTo>
                    <a:pt x="939" y="10826"/>
                  </a:lnTo>
                  <a:lnTo>
                    <a:pt x="907" y="11327"/>
                  </a:lnTo>
                  <a:lnTo>
                    <a:pt x="854" y="11775"/>
                  </a:lnTo>
                  <a:lnTo>
                    <a:pt x="801" y="12191"/>
                  </a:lnTo>
                  <a:lnTo>
                    <a:pt x="726" y="12575"/>
                  </a:lnTo>
                  <a:lnTo>
                    <a:pt x="641" y="12906"/>
                  </a:lnTo>
                  <a:lnTo>
                    <a:pt x="555" y="13215"/>
                  </a:lnTo>
                  <a:lnTo>
                    <a:pt x="470" y="13471"/>
                  </a:lnTo>
                  <a:lnTo>
                    <a:pt x="385" y="13706"/>
                  </a:lnTo>
                  <a:lnTo>
                    <a:pt x="299" y="13898"/>
                  </a:lnTo>
                  <a:lnTo>
                    <a:pt x="214" y="14068"/>
                  </a:lnTo>
                  <a:lnTo>
                    <a:pt x="150" y="14196"/>
                  </a:lnTo>
                  <a:lnTo>
                    <a:pt x="44" y="14367"/>
                  </a:lnTo>
                  <a:lnTo>
                    <a:pt x="1" y="14420"/>
                  </a:lnTo>
                  <a:lnTo>
                    <a:pt x="86" y="14591"/>
                  </a:lnTo>
                  <a:lnTo>
                    <a:pt x="172" y="14751"/>
                  </a:lnTo>
                  <a:lnTo>
                    <a:pt x="268" y="14900"/>
                  </a:lnTo>
                  <a:lnTo>
                    <a:pt x="374" y="15050"/>
                  </a:lnTo>
                  <a:lnTo>
                    <a:pt x="470" y="15188"/>
                  </a:lnTo>
                  <a:lnTo>
                    <a:pt x="577" y="15316"/>
                  </a:lnTo>
                  <a:lnTo>
                    <a:pt x="683" y="15444"/>
                  </a:lnTo>
                  <a:lnTo>
                    <a:pt x="801" y="15562"/>
                  </a:lnTo>
                  <a:lnTo>
                    <a:pt x="918" y="15679"/>
                  </a:lnTo>
                  <a:lnTo>
                    <a:pt x="1035" y="15775"/>
                  </a:lnTo>
                  <a:lnTo>
                    <a:pt x="1163" y="15881"/>
                  </a:lnTo>
                  <a:lnTo>
                    <a:pt x="1281" y="15967"/>
                  </a:lnTo>
                  <a:lnTo>
                    <a:pt x="1537" y="16137"/>
                  </a:lnTo>
                  <a:lnTo>
                    <a:pt x="1803" y="16287"/>
                  </a:lnTo>
                  <a:lnTo>
                    <a:pt x="2081" y="16415"/>
                  </a:lnTo>
                  <a:lnTo>
                    <a:pt x="2358" y="16521"/>
                  </a:lnTo>
                  <a:lnTo>
                    <a:pt x="2635" y="16607"/>
                  </a:lnTo>
                  <a:lnTo>
                    <a:pt x="2913" y="16671"/>
                  </a:lnTo>
                  <a:lnTo>
                    <a:pt x="3201" y="16724"/>
                  </a:lnTo>
                  <a:lnTo>
                    <a:pt x="3478" y="16767"/>
                  </a:lnTo>
                  <a:lnTo>
                    <a:pt x="3766" y="16799"/>
                  </a:lnTo>
                  <a:lnTo>
                    <a:pt x="4043" y="16809"/>
                  </a:lnTo>
                  <a:lnTo>
                    <a:pt x="4576" y="16809"/>
                  </a:lnTo>
                  <a:lnTo>
                    <a:pt x="4832" y="16788"/>
                  </a:lnTo>
                  <a:lnTo>
                    <a:pt x="5078" y="16767"/>
                  </a:lnTo>
                  <a:lnTo>
                    <a:pt x="5536" y="16713"/>
                  </a:lnTo>
                  <a:lnTo>
                    <a:pt x="5931" y="16639"/>
                  </a:lnTo>
                  <a:lnTo>
                    <a:pt x="6272" y="16564"/>
                  </a:lnTo>
                  <a:lnTo>
                    <a:pt x="6518" y="16500"/>
                  </a:lnTo>
                  <a:lnTo>
                    <a:pt x="6742" y="16436"/>
                  </a:lnTo>
                  <a:lnTo>
                    <a:pt x="6742" y="16212"/>
                  </a:lnTo>
                  <a:lnTo>
                    <a:pt x="6742" y="15615"/>
                  </a:lnTo>
                  <a:lnTo>
                    <a:pt x="6774" y="14730"/>
                  </a:lnTo>
                  <a:lnTo>
                    <a:pt x="6806" y="14207"/>
                  </a:lnTo>
                  <a:lnTo>
                    <a:pt x="6838" y="13652"/>
                  </a:lnTo>
                  <a:lnTo>
                    <a:pt x="6891" y="13076"/>
                  </a:lnTo>
                  <a:lnTo>
                    <a:pt x="6944" y="12479"/>
                  </a:lnTo>
                  <a:lnTo>
                    <a:pt x="7019" y="11892"/>
                  </a:lnTo>
                  <a:lnTo>
                    <a:pt x="7104" y="11317"/>
                  </a:lnTo>
                  <a:lnTo>
                    <a:pt x="7211" y="10762"/>
                  </a:lnTo>
                  <a:lnTo>
                    <a:pt x="7275" y="10495"/>
                  </a:lnTo>
                  <a:lnTo>
                    <a:pt x="7339" y="10250"/>
                  </a:lnTo>
                  <a:lnTo>
                    <a:pt x="7403" y="10005"/>
                  </a:lnTo>
                  <a:lnTo>
                    <a:pt x="7478" y="9781"/>
                  </a:lnTo>
                  <a:lnTo>
                    <a:pt x="7563" y="9567"/>
                  </a:lnTo>
                  <a:lnTo>
                    <a:pt x="7648" y="9375"/>
                  </a:lnTo>
                  <a:lnTo>
                    <a:pt x="7989" y="8629"/>
                  </a:lnTo>
                  <a:lnTo>
                    <a:pt x="8149" y="8266"/>
                  </a:lnTo>
                  <a:lnTo>
                    <a:pt x="8299" y="7903"/>
                  </a:lnTo>
                  <a:lnTo>
                    <a:pt x="8437" y="7552"/>
                  </a:lnTo>
                  <a:lnTo>
                    <a:pt x="8565" y="7200"/>
                  </a:lnTo>
                  <a:lnTo>
                    <a:pt x="8683" y="6869"/>
                  </a:lnTo>
                  <a:lnTo>
                    <a:pt x="8768" y="6538"/>
                  </a:lnTo>
                  <a:lnTo>
                    <a:pt x="8843" y="6218"/>
                  </a:lnTo>
                  <a:lnTo>
                    <a:pt x="8896" y="5909"/>
                  </a:lnTo>
                  <a:lnTo>
                    <a:pt x="8928" y="5621"/>
                  </a:lnTo>
                  <a:lnTo>
                    <a:pt x="8928" y="5472"/>
                  </a:lnTo>
                  <a:lnTo>
                    <a:pt x="8928" y="5344"/>
                  </a:lnTo>
                  <a:lnTo>
                    <a:pt x="8917" y="5205"/>
                  </a:lnTo>
                  <a:lnTo>
                    <a:pt x="8907" y="5077"/>
                  </a:lnTo>
                  <a:lnTo>
                    <a:pt x="8885" y="4949"/>
                  </a:lnTo>
                  <a:lnTo>
                    <a:pt x="8853" y="4832"/>
                  </a:lnTo>
                  <a:lnTo>
                    <a:pt x="8821" y="4714"/>
                  </a:lnTo>
                  <a:lnTo>
                    <a:pt x="8768" y="4597"/>
                  </a:lnTo>
                  <a:lnTo>
                    <a:pt x="8715" y="4490"/>
                  </a:lnTo>
                  <a:lnTo>
                    <a:pt x="8661" y="4394"/>
                  </a:lnTo>
                  <a:lnTo>
                    <a:pt x="8512" y="4181"/>
                  </a:lnTo>
                  <a:lnTo>
                    <a:pt x="8331" y="3957"/>
                  </a:lnTo>
                  <a:lnTo>
                    <a:pt x="8139" y="3723"/>
                  </a:lnTo>
                  <a:lnTo>
                    <a:pt x="7925" y="3477"/>
                  </a:lnTo>
                  <a:lnTo>
                    <a:pt x="7467" y="2965"/>
                  </a:lnTo>
                  <a:lnTo>
                    <a:pt x="6998" y="2485"/>
                  </a:lnTo>
                  <a:lnTo>
                    <a:pt x="6571" y="2048"/>
                  </a:lnTo>
                  <a:lnTo>
                    <a:pt x="6208" y="1685"/>
                  </a:lnTo>
                  <a:lnTo>
                    <a:pt x="5878" y="1365"/>
                  </a:lnTo>
                  <a:lnTo>
                    <a:pt x="5878" y="1472"/>
                  </a:lnTo>
                  <a:lnTo>
                    <a:pt x="5856" y="1557"/>
                  </a:lnTo>
                  <a:lnTo>
                    <a:pt x="5835" y="1621"/>
                  </a:lnTo>
                  <a:lnTo>
                    <a:pt x="5792" y="1653"/>
                  </a:lnTo>
                  <a:lnTo>
                    <a:pt x="5750" y="1685"/>
                  </a:lnTo>
                  <a:lnTo>
                    <a:pt x="5686" y="1685"/>
                  </a:lnTo>
                  <a:lnTo>
                    <a:pt x="5611" y="1675"/>
                  </a:lnTo>
                  <a:lnTo>
                    <a:pt x="5536" y="1643"/>
                  </a:lnTo>
                  <a:lnTo>
                    <a:pt x="5451" y="1600"/>
                  </a:lnTo>
                  <a:lnTo>
                    <a:pt x="5355" y="1547"/>
                  </a:lnTo>
                  <a:lnTo>
                    <a:pt x="5142" y="1408"/>
                  </a:lnTo>
                  <a:lnTo>
                    <a:pt x="4907" y="1237"/>
                  </a:lnTo>
                  <a:lnTo>
                    <a:pt x="4662" y="1045"/>
                  </a:lnTo>
                  <a:lnTo>
                    <a:pt x="4150" y="629"/>
                  </a:lnTo>
                  <a:lnTo>
                    <a:pt x="3894" y="437"/>
                  </a:lnTo>
                  <a:lnTo>
                    <a:pt x="3649" y="267"/>
                  </a:lnTo>
                  <a:lnTo>
                    <a:pt x="3425" y="128"/>
                  </a:lnTo>
                  <a:lnTo>
                    <a:pt x="3318" y="75"/>
                  </a:lnTo>
                  <a:lnTo>
                    <a:pt x="3222" y="43"/>
                  </a:lnTo>
                  <a:lnTo>
                    <a:pt x="3126" y="11"/>
                  </a:lnTo>
                  <a:lnTo>
                    <a:pt x="30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3;p27">
              <a:extLst>
                <a:ext uri="{FF2B5EF4-FFF2-40B4-BE49-F238E27FC236}">
                  <a16:creationId xmlns:a16="http://schemas.microsoft.com/office/drawing/2014/main" id="{A199021D-04E4-3F89-5C82-BE7810F6F6CE}"/>
                </a:ext>
              </a:extLst>
            </p:cNvPr>
            <p:cNvSpPr/>
            <p:nvPr/>
          </p:nvSpPr>
          <p:spPr>
            <a:xfrm>
              <a:off x="5568643" y="2968355"/>
              <a:ext cx="460225" cy="460191"/>
            </a:xfrm>
            <a:custGeom>
              <a:avLst/>
              <a:gdLst/>
              <a:ahLst/>
              <a:cxnLst/>
              <a:rect l="l" t="t" r="r" b="b"/>
              <a:pathLst>
                <a:path w="13590" h="13589" extrusionOk="0">
                  <a:moveTo>
                    <a:pt x="6742" y="1"/>
                  </a:moveTo>
                  <a:lnTo>
                    <a:pt x="6411" y="11"/>
                  </a:lnTo>
                  <a:lnTo>
                    <a:pt x="6080" y="43"/>
                  </a:lnTo>
                  <a:lnTo>
                    <a:pt x="5750" y="86"/>
                  </a:lnTo>
                  <a:lnTo>
                    <a:pt x="5419" y="139"/>
                  </a:lnTo>
                  <a:lnTo>
                    <a:pt x="5099" y="214"/>
                  </a:lnTo>
                  <a:lnTo>
                    <a:pt x="4768" y="310"/>
                  </a:lnTo>
                  <a:lnTo>
                    <a:pt x="4449" y="417"/>
                  </a:lnTo>
                  <a:lnTo>
                    <a:pt x="4129" y="545"/>
                  </a:lnTo>
                  <a:lnTo>
                    <a:pt x="3819" y="683"/>
                  </a:lnTo>
                  <a:lnTo>
                    <a:pt x="3510" y="854"/>
                  </a:lnTo>
                  <a:lnTo>
                    <a:pt x="3201" y="1025"/>
                  </a:lnTo>
                  <a:lnTo>
                    <a:pt x="2913" y="1217"/>
                  </a:lnTo>
                  <a:lnTo>
                    <a:pt x="2635" y="1419"/>
                  </a:lnTo>
                  <a:lnTo>
                    <a:pt x="2379" y="1633"/>
                  </a:lnTo>
                  <a:lnTo>
                    <a:pt x="2123" y="1857"/>
                  </a:lnTo>
                  <a:lnTo>
                    <a:pt x="1889" y="2091"/>
                  </a:lnTo>
                  <a:lnTo>
                    <a:pt x="1665" y="2337"/>
                  </a:lnTo>
                  <a:lnTo>
                    <a:pt x="1451" y="2592"/>
                  </a:lnTo>
                  <a:lnTo>
                    <a:pt x="1249" y="2859"/>
                  </a:lnTo>
                  <a:lnTo>
                    <a:pt x="1067" y="3136"/>
                  </a:lnTo>
                  <a:lnTo>
                    <a:pt x="897" y="3414"/>
                  </a:lnTo>
                  <a:lnTo>
                    <a:pt x="748" y="3702"/>
                  </a:lnTo>
                  <a:lnTo>
                    <a:pt x="598" y="3990"/>
                  </a:lnTo>
                  <a:lnTo>
                    <a:pt x="470" y="4299"/>
                  </a:lnTo>
                  <a:lnTo>
                    <a:pt x="364" y="4598"/>
                  </a:lnTo>
                  <a:lnTo>
                    <a:pt x="268" y="4918"/>
                  </a:lnTo>
                  <a:lnTo>
                    <a:pt x="182" y="5227"/>
                  </a:lnTo>
                  <a:lnTo>
                    <a:pt x="118" y="5547"/>
                  </a:lnTo>
                  <a:lnTo>
                    <a:pt x="65" y="5867"/>
                  </a:lnTo>
                  <a:lnTo>
                    <a:pt x="22" y="6198"/>
                  </a:lnTo>
                  <a:lnTo>
                    <a:pt x="1" y="6517"/>
                  </a:lnTo>
                  <a:lnTo>
                    <a:pt x="1" y="6848"/>
                  </a:lnTo>
                  <a:lnTo>
                    <a:pt x="12" y="7179"/>
                  </a:lnTo>
                  <a:lnTo>
                    <a:pt x="33" y="7509"/>
                  </a:lnTo>
                  <a:lnTo>
                    <a:pt x="76" y="7840"/>
                  </a:lnTo>
                  <a:lnTo>
                    <a:pt x="140" y="8160"/>
                  </a:lnTo>
                  <a:lnTo>
                    <a:pt x="214" y="8491"/>
                  </a:lnTo>
                  <a:lnTo>
                    <a:pt x="300" y="8811"/>
                  </a:lnTo>
                  <a:lnTo>
                    <a:pt x="417" y="9131"/>
                  </a:lnTo>
                  <a:lnTo>
                    <a:pt x="534" y="9451"/>
                  </a:lnTo>
                  <a:lnTo>
                    <a:pt x="684" y="9771"/>
                  </a:lnTo>
                  <a:lnTo>
                    <a:pt x="844" y="10080"/>
                  </a:lnTo>
                  <a:lnTo>
                    <a:pt x="1025" y="10378"/>
                  </a:lnTo>
                  <a:lnTo>
                    <a:pt x="1206" y="10666"/>
                  </a:lnTo>
                  <a:lnTo>
                    <a:pt x="1409" y="10944"/>
                  </a:lnTo>
                  <a:lnTo>
                    <a:pt x="1622" y="11210"/>
                  </a:lnTo>
                  <a:lnTo>
                    <a:pt x="1846" y="11466"/>
                  </a:lnTo>
                  <a:lnTo>
                    <a:pt x="2091" y="11701"/>
                  </a:lnTo>
                  <a:lnTo>
                    <a:pt x="2337" y="11925"/>
                  </a:lnTo>
                  <a:lnTo>
                    <a:pt x="2593" y="12138"/>
                  </a:lnTo>
                  <a:lnTo>
                    <a:pt x="2849" y="12330"/>
                  </a:lnTo>
                  <a:lnTo>
                    <a:pt x="3126" y="12522"/>
                  </a:lnTo>
                  <a:lnTo>
                    <a:pt x="3403" y="12693"/>
                  </a:lnTo>
                  <a:lnTo>
                    <a:pt x="3691" y="12842"/>
                  </a:lnTo>
                  <a:lnTo>
                    <a:pt x="3990" y="12981"/>
                  </a:lnTo>
                  <a:lnTo>
                    <a:pt x="4289" y="13109"/>
                  </a:lnTo>
                  <a:lnTo>
                    <a:pt x="4598" y="13226"/>
                  </a:lnTo>
                  <a:lnTo>
                    <a:pt x="4907" y="13322"/>
                  </a:lnTo>
                  <a:lnTo>
                    <a:pt x="5227" y="13408"/>
                  </a:lnTo>
                  <a:lnTo>
                    <a:pt x="5536" y="13472"/>
                  </a:lnTo>
                  <a:lnTo>
                    <a:pt x="5867" y="13525"/>
                  </a:lnTo>
                  <a:lnTo>
                    <a:pt x="6187" y="13568"/>
                  </a:lnTo>
                  <a:lnTo>
                    <a:pt x="6518" y="13589"/>
                  </a:lnTo>
                  <a:lnTo>
                    <a:pt x="6838" y="13589"/>
                  </a:lnTo>
                  <a:lnTo>
                    <a:pt x="7168" y="13578"/>
                  </a:lnTo>
                  <a:lnTo>
                    <a:pt x="7499" y="13557"/>
                  </a:lnTo>
                  <a:lnTo>
                    <a:pt x="7830" y="13514"/>
                  </a:lnTo>
                  <a:lnTo>
                    <a:pt x="8160" y="13450"/>
                  </a:lnTo>
                  <a:lnTo>
                    <a:pt x="8480" y="13376"/>
                  </a:lnTo>
                  <a:lnTo>
                    <a:pt x="8811" y="13280"/>
                  </a:lnTo>
                  <a:lnTo>
                    <a:pt x="9131" y="13173"/>
                  </a:lnTo>
                  <a:lnTo>
                    <a:pt x="9451" y="13045"/>
                  </a:lnTo>
                  <a:lnTo>
                    <a:pt x="9760" y="12906"/>
                  </a:lnTo>
                  <a:lnTo>
                    <a:pt x="10069" y="12746"/>
                  </a:lnTo>
                  <a:lnTo>
                    <a:pt x="10379" y="12565"/>
                  </a:lnTo>
                  <a:lnTo>
                    <a:pt x="10667" y="12373"/>
                  </a:lnTo>
                  <a:lnTo>
                    <a:pt x="10944" y="12170"/>
                  </a:lnTo>
                  <a:lnTo>
                    <a:pt x="11211" y="11957"/>
                  </a:lnTo>
                  <a:lnTo>
                    <a:pt x="11456" y="11733"/>
                  </a:lnTo>
                  <a:lnTo>
                    <a:pt x="11691" y="11498"/>
                  </a:lnTo>
                  <a:lnTo>
                    <a:pt x="11915" y="11253"/>
                  </a:lnTo>
                  <a:lnTo>
                    <a:pt x="12128" y="10997"/>
                  </a:lnTo>
                  <a:lnTo>
                    <a:pt x="12330" y="10730"/>
                  </a:lnTo>
                  <a:lnTo>
                    <a:pt x="12512" y="10464"/>
                  </a:lnTo>
                  <a:lnTo>
                    <a:pt x="12682" y="10176"/>
                  </a:lnTo>
                  <a:lnTo>
                    <a:pt x="12842" y="9888"/>
                  </a:lnTo>
                  <a:lnTo>
                    <a:pt x="12981" y="9600"/>
                  </a:lnTo>
                  <a:lnTo>
                    <a:pt x="13109" y="9301"/>
                  </a:lnTo>
                  <a:lnTo>
                    <a:pt x="13216" y="8992"/>
                  </a:lnTo>
                  <a:lnTo>
                    <a:pt x="13322" y="8683"/>
                  </a:lnTo>
                  <a:lnTo>
                    <a:pt x="13397" y="8363"/>
                  </a:lnTo>
                  <a:lnTo>
                    <a:pt x="13472" y="8043"/>
                  </a:lnTo>
                  <a:lnTo>
                    <a:pt x="13525" y="7723"/>
                  </a:lnTo>
                  <a:lnTo>
                    <a:pt x="13557" y="7403"/>
                  </a:lnTo>
                  <a:lnTo>
                    <a:pt x="13578" y="7072"/>
                  </a:lnTo>
                  <a:lnTo>
                    <a:pt x="13589" y="6741"/>
                  </a:lnTo>
                  <a:lnTo>
                    <a:pt x="13578" y="6411"/>
                  </a:lnTo>
                  <a:lnTo>
                    <a:pt x="13546" y="6091"/>
                  </a:lnTo>
                  <a:lnTo>
                    <a:pt x="13504" y="5760"/>
                  </a:lnTo>
                  <a:lnTo>
                    <a:pt x="13450" y="5430"/>
                  </a:lnTo>
                  <a:lnTo>
                    <a:pt x="13376" y="5099"/>
                  </a:lnTo>
                  <a:lnTo>
                    <a:pt x="13280" y="4779"/>
                  </a:lnTo>
                  <a:lnTo>
                    <a:pt x="13173" y="4459"/>
                  </a:lnTo>
                  <a:lnTo>
                    <a:pt x="13045" y="4139"/>
                  </a:lnTo>
                  <a:lnTo>
                    <a:pt x="12896" y="3819"/>
                  </a:lnTo>
                  <a:lnTo>
                    <a:pt x="12736" y="3510"/>
                  </a:lnTo>
                  <a:lnTo>
                    <a:pt x="12565" y="3211"/>
                  </a:lnTo>
                  <a:lnTo>
                    <a:pt x="12373" y="2923"/>
                  </a:lnTo>
                  <a:lnTo>
                    <a:pt x="12170" y="2646"/>
                  </a:lnTo>
                  <a:lnTo>
                    <a:pt x="11957" y="2379"/>
                  </a:lnTo>
                  <a:lnTo>
                    <a:pt x="11733" y="2134"/>
                  </a:lnTo>
                  <a:lnTo>
                    <a:pt x="11499" y="1889"/>
                  </a:lnTo>
                  <a:lnTo>
                    <a:pt x="11253" y="1665"/>
                  </a:lnTo>
                  <a:lnTo>
                    <a:pt x="10997" y="1451"/>
                  </a:lnTo>
                  <a:lnTo>
                    <a:pt x="10731" y="1259"/>
                  </a:lnTo>
                  <a:lnTo>
                    <a:pt x="10453" y="1078"/>
                  </a:lnTo>
                  <a:lnTo>
                    <a:pt x="10176" y="907"/>
                  </a:lnTo>
                  <a:lnTo>
                    <a:pt x="9888" y="747"/>
                  </a:lnTo>
                  <a:lnTo>
                    <a:pt x="9589" y="609"/>
                  </a:lnTo>
                  <a:lnTo>
                    <a:pt x="9291" y="481"/>
                  </a:lnTo>
                  <a:lnTo>
                    <a:pt x="8981" y="363"/>
                  </a:lnTo>
                  <a:lnTo>
                    <a:pt x="8672" y="267"/>
                  </a:lnTo>
                  <a:lnTo>
                    <a:pt x="8363" y="182"/>
                  </a:lnTo>
                  <a:lnTo>
                    <a:pt x="8043" y="118"/>
                  </a:lnTo>
                  <a:lnTo>
                    <a:pt x="7723" y="65"/>
                  </a:lnTo>
                  <a:lnTo>
                    <a:pt x="7392" y="33"/>
                  </a:lnTo>
                  <a:lnTo>
                    <a:pt x="7072" y="11"/>
                  </a:lnTo>
                  <a:lnTo>
                    <a:pt x="6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24;p27">
              <a:extLst>
                <a:ext uri="{FF2B5EF4-FFF2-40B4-BE49-F238E27FC236}">
                  <a16:creationId xmlns:a16="http://schemas.microsoft.com/office/drawing/2014/main" id="{6E2B3F1E-5638-EFD6-19E8-79C57BF538F1}"/>
                </a:ext>
              </a:extLst>
            </p:cNvPr>
            <p:cNvSpPr/>
            <p:nvPr/>
          </p:nvSpPr>
          <p:spPr>
            <a:xfrm>
              <a:off x="5509415" y="3079599"/>
              <a:ext cx="531714" cy="230113"/>
            </a:xfrm>
            <a:custGeom>
              <a:avLst/>
              <a:gdLst/>
              <a:ahLst/>
              <a:cxnLst/>
              <a:rect l="l" t="t" r="r" b="b"/>
              <a:pathLst>
                <a:path w="15701" h="6795" extrusionOk="0">
                  <a:moveTo>
                    <a:pt x="11" y="1"/>
                  </a:moveTo>
                  <a:lnTo>
                    <a:pt x="1" y="694"/>
                  </a:lnTo>
                  <a:lnTo>
                    <a:pt x="1" y="1430"/>
                  </a:lnTo>
                  <a:lnTo>
                    <a:pt x="22" y="2305"/>
                  </a:lnTo>
                  <a:lnTo>
                    <a:pt x="33" y="2774"/>
                  </a:lnTo>
                  <a:lnTo>
                    <a:pt x="65" y="3232"/>
                  </a:lnTo>
                  <a:lnTo>
                    <a:pt x="97" y="3691"/>
                  </a:lnTo>
                  <a:lnTo>
                    <a:pt x="139" y="4139"/>
                  </a:lnTo>
                  <a:lnTo>
                    <a:pt x="193" y="4544"/>
                  </a:lnTo>
                  <a:lnTo>
                    <a:pt x="267" y="4918"/>
                  </a:lnTo>
                  <a:lnTo>
                    <a:pt x="299" y="5078"/>
                  </a:lnTo>
                  <a:lnTo>
                    <a:pt x="342" y="5227"/>
                  </a:lnTo>
                  <a:lnTo>
                    <a:pt x="395" y="5366"/>
                  </a:lnTo>
                  <a:lnTo>
                    <a:pt x="438" y="5483"/>
                  </a:lnTo>
                  <a:lnTo>
                    <a:pt x="470" y="5536"/>
                  </a:lnTo>
                  <a:lnTo>
                    <a:pt x="513" y="5600"/>
                  </a:lnTo>
                  <a:lnTo>
                    <a:pt x="609" y="5696"/>
                  </a:lnTo>
                  <a:lnTo>
                    <a:pt x="747" y="5803"/>
                  </a:lnTo>
                  <a:lnTo>
                    <a:pt x="907" y="5899"/>
                  </a:lnTo>
                  <a:lnTo>
                    <a:pt x="1099" y="5995"/>
                  </a:lnTo>
                  <a:lnTo>
                    <a:pt x="1313" y="6091"/>
                  </a:lnTo>
                  <a:lnTo>
                    <a:pt x="1547" y="6176"/>
                  </a:lnTo>
                  <a:lnTo>
                    <a:pt x="1814" y="6251"/>
                  </a:lnTo>
                  <a:lnTo>
                    <a:pt x="2102" y="6326"/>
                  </a:lnTo>
                  <a:lnTo>
                    <a:pt x="2411" y="6400"/>
                  </a:lnTo>
                  <a:lnTo>
                    <a:pt x="2731" y="6464"/>
                  </a:lnTo>
                  <a:lnTo>
                    <a:pt x="3072" y="6528"/>
                  </a:lnTo>
                  <a:lnTo>
                    <a:pt x="3435" y="6582"/>
                  </a:lnTo>
                  <a:lnTo>
                    <a:pt x="3798" y="6635"/>
                  </a:lnTo>
                  <a:lnTo>
                    <a:pt x="4182" y="6678"/>
                  </a:lnTo>
                  <a:lnTo>
                    <a:pt x="4576" y="6720"/>
                  </a:lnTo>
                  <a:lnTo>
                    <a:pt x="4982" y="6742"/>
                  </a:lnTo>
                  <a:lnTo>
                    <a:pt x="5398" y="6774"/>
                  </a:lnTo>
                  <a:lnTo>
                    <a:pt x="5814" y="6784"/>
                  </a:lnTo>
                  <a:lnTo>
                    <a:pt x="6240" y="6795"/>
                  </a:lnTo>
                  <a:lnTo>
                    <a:pt x="6667" y="6795"/>
                  </a:lnTo>
                  <a:lnTo>
                    <a:pt x="7104" y="6784"/>
                  </a:lnTo>
                  <a:lnTo>
                    <a:pt x="7531" y="6774"/>
                  </a:lnTo>
                  <a:lnTo>
                    <a:pt x="7957" y="6752"/>
                  </a:lnTo>
                  <a:lnTo>
                    <a:pt x="8384" y="6720"/>
                  </a:lnTo>
                  <a:lnTo>
                    <a:pt x="8811" y="6678"/>
                  </a:lnTo>
                  <a:lnTo>
                    <a:pt x="9227" y="6624"/>
                  </a:lnTo>
                  <a:lnTo>
                    <a:pt x="9632" y="6571"/>
                  </a:lnTo>
                  <a:lnTo>
                    <a:pt x="10027" y="6496"/>
                  </a:lnTo>
                  <a:lnTo>
                    <a:pt x="10421" y="6422"/>
                  </a:lnTo>
                  <a:lnTo>
                    <a:pt x="10794" y="6336"/>
                  </a:lnTo>
                  <a:lnTo>
                    <a:pt x="11168" y="6240"/>
                  </a:lnTo>
                  <a:lnTo>
                    <a:pt x="11477" y="6198"/>
                  </a:lnTo>
                  <a:lnTo>
                    <a:pt x="12234" y="6102"/>
                  </a:lnTo>
                  <a:lnTo>
                    <a:pt x="12693" y="6038"/>
                  </a:lnTo>
                  <a:lnTo>
                    <a:pt x="13173" y="5963"/>
                  </a:lnTo>
                  <a:lnTo>
                    <a:pt x="13610" y="5878"/>
                  </a:lnTo>
                  <a:lnTo>
                    <a:pt x="13813" y="5824"/>
                  </a:lnTo>
                  <a:lnTo>
                    <a:pt x="13994" y="5782"/>
                  </a:lnTo>
                  <a:lnTo>
                    <a:pt x="14154" y="5728"/>
                  </a:lnTo>
                  <a:lnTo>
                    <a:pt x="14314" y="5664"/>
                  </a:lnTo>
                  <a:lnTo>
                    <a:pt x="14453" y="5600"/>
                  </a:lnTo>
                  <a:lnTo>
                    <a:pt x="14581" y="5526"/>
                  </a:lnTo>
                  <a:lnTo>
                    <a:pt x="14687" y="5440"/>
                  </a:lnTo>
                  <a:lnTo>
                    <a:pt x="14794" y="5355"/>
                  </a:lnTo>
                  <a:lnTo>
                    <a:pt x="14890" y="5259"/>
                  </a:lnTo>
                  <a:lnTo>
                    <a:pt x="14965" y="5152"/>
                  </a:lnTo>
                  <a:lnTo>
                    <a:pt x="15039" y="5035"/>
                  </a:lnTo>
                  <a:lnTo>
                    <a:pt x="15093" y="4907"/>
                  </a:lnTo>
                  <a:lnTo>
                    <a:pt x="15146" y="4779"/>
                  </a:lnTo>
                  <a:lnTo>
                    <a:pt x="15178" y="4630"/>
                  </a:lnTo>
                  <a:lnTo>
                    <a:pt x="15210" y="4480"/>
                  </a:lnTo>
                  <a:lnTo>
                    <a:pt x="15221" y="4310"/>
                  </a:lnTo>
                  <a:lnTo>
                    <a:pt x="15231" y="4139"/>
                  </a:lnTo>
                  <a:lnTo>
                    <a:pt x="15231" y="3958"/>
                  </a:lnTo>
                  <a:lnTo>
                    <a:pt x="15263" y="3915"/>
                  </a:lnTo>
                  <a:lnTo>
                    <a:pt x="15349" y="3787"/>
                  </a:lnTo>
                  <a:lnTo>
                    <a:pt x="15466" y="3584"/>
                  </a:lnTo>
                  <a:lnTo>
                    <a:pt x="15519" y="3467"/>
                  </a:lnTo>
                  <a:lnTo>
                    <a:pt x="15573" y="3328"/>
                  </a:lnTo>
                  <a:lnTo>
                    <a:pt x="15626" y="3179"/>
                  </a:lnTo>
                  <a:lnTo>
                    <a:pt x="15658" y="3030"/>
                  </a:lnTo>
                  <a:lnTo>
                    <a:pt x="15690" y="2859"/>
                  </a:lnTo>
                  <a:lnTo>
                    <a:pt x="15701" y="2689"/>
                  </a:lnTo>
                  <a:lnTo>
                    <a:pt x="15690" y="2518"/>
                  </a:lnTo>
                  <a:lnTo>
                    <a:pt x="15658" y="2337"/>
                  </a:lnTo>
                  <a:lnTo>
                    <a:pt x="15605" y="2155"/>
                  </a:lnTo>
                  <a:lnTo>
                    <a:pt x="15573" y="2059"/>
                  </a:lnTo>
                  <a:lnTo>
                    <a:pt x="15530" y="1974"/>
                  </a:lnTo>
                  <a:lnTo>
                    <a:pt x="15434" y="1814"/>
                  </a:lnTo>
                  <a:lnTo>
                    <a:pt x="15349" y="1697"/>
                  </a:lnTo>
                  <a:lnTo>
                    <a:pt x="15285" y="1633"/>
                  </a:lnTo>
                  <a:lnTo>
                    <a:pt x="15221" y="1590"/>
                  </a:lnTo>
                  <a:lnTo>
                    <a:pt x="15167" y="1590"/>
                  </a:lnTo>
                  <a:lnTo>
                    <a:pt x="15125" y="1611"/>
                  </a:lnTo>
                  <a:lnTo>
                    <a:pt x="15093" y="1654"/>
                  </a:lnTo>
                  <a:lnTo>
                    <a:pt x="15061" y="1718"/>
                  </a:lnTo>
                  <a:lnTo>
                    <a:pt x="15039" y="1793"/>
                  </a:lnTo>
                  <a:lnTo>
                    <a:pt x="15018" y="1867"/>
                  </a:lnTo>
                  <a:lnTo>
                    <a:pt x="14997" y="2017"/>
                  </a:lnTo>
                  <a:lnTo>
                    <a:pt x="14997" y="2198"/>
                  </a:lnTo>
                  <a:lnTo>
                    <a:pt x="14975" y="2230"/>
                  </a:lnTo>
                  <a:lnTo>
                    <a:pt x="14922" y="2337"/>
                  </a:lnTo>
                  <a:lnTo>
                    <a:pt x="14815" y="2486"/>
                  </a:lnTo>
                  <a:lnTo>
                    <a:pt x="14751" y="2571"/>
                  </a:lnTo>
                  <a:lnTo>
                    <a:pt x="14666" y="2657"/>
                  </a:lnTo>
                  <a:lnTo>
                    <a:pt x="14570" y="2753"/>
                  </a:lnTo>
                  <a:lnTo>
                    <a:pt x="14463" y="2849"/>
                  </a:lnTo>
                  <a:lnTo>
                    <a:pt x="14335" y="2934"/>
                  </a:lnTo>
                  <a:lnTo>
                    <a:pt x="14197" y="3019"/>
                  </a:lnTo>
                  <a:lnTo>
                    <a:pt x="14037" y="3094"/>
                  </a:lnTo>
                  <a:lnTo>
                    <a:pt x="13855" y="3158"/>
                  </a:lnTo>
                  <a:lnTo>
                    <a:pt x="13664" y="3211"/>
                  </a:lnTo>
                  <a:lnTo>
                    <a:pt x="13450" y="3254"/>
                  </a:lnTo>
                  <a:lnTo>
                    <a:pt x="13429" y="3222"/>
                  </a:lnTo>
                  <a:lnTo>
                    <a:pt x="13386" y="3126"/>
                  </a:lnTo>
                  <a:lnTo>
                    <a:pt x="13333" y="2976"/>
                  </a:lnTo>
                  <a:lnTo>
                    <a:pt x="13312" y="2891"/>
                  </a:lnTo>
                  <a:lnTo>
                    <a:pt x="13290" y="2795"/>
                  </a:lnTo>
                  <a:lnTo>
                    <a:pt x="13280" y="2689"/>
                  </a:lnTo>
                  <a:lnTo>
                    <a:pt x="13269" y="2582"/>
                  </a:lnTo>
                  <a:lnTo>
                    <a:pt x="13280" y="2465"/>
                  </a:lnTo>
                  <a:lnTo>
                    <a:pt x="13301" y="2347"/>
                  </a:lnTo>
                  <a:lnTo>
                    <a:pt x="13344" y="2230"/>
                  </a:lnTo>
                  <a:lnTo>
                    <a:pt x="13397" y="2113"/>
                  </a:lnTo>
                  <a:lnTo>
                    <a:pt x="13472" y="1995"/>
                  </a:lnTo>
                  <a:lnTo>
                    <a:pt x="13568" y="1878"/>
                  </a:lnTo>
                  <a:lnTo>
                    <a:pt x="13664" y="1761"/>
                  </a:lnTo>
                  <a:lnTo>
                    <a:pt x="13728" y="1665"/>
                  </a:lnTo>
                  <a:lnTo>
                    <a:pt x="13759" y="1569"/>
                  </a:lnTo>
                  <a:lnTo>
                    <a:pt x="13759" y="1483"/>
                  </a:lnTo>
                  <a:lnTo>
                    <a:pt x="13749" y="1409"/>
                  </a:lnTo>
                  <a:lnTo>
                    <a:pt x="13706" y="1345"/>
                  </a:lnTo>
                  <a:lnTo>
                    <a:pt x="13642" y="1291"/>
                  </a:lnTo>
                  <a:lnTo>
                    <a:pt x="13568" y="1249"/>
                  </a:lnTo>
                  <a:lnTo>
                    <a:pt x="13482" y="1217"/>
                  </a:lnTo>
                  <a:lnTo>
                    <a:pt x="13376" y="1185"/>
                  </a:lnTo>
                  <a:lnTo>
                    <a:pt x="13269" y="1174"/>
                  </a:lnTo>
                  <a:lnTo>
                    <a:pt x="13141" y="1163"/>
                  </a:lnTo>
                  <a:lnTo>
                    <a:pt x="13024" y="1174"/>
                  </a:lnTo>
                  <a:lnTo>
                    <a:pt x="12896" y="1195"/>
                  </a:lnTo>
                  <a:lnTo>
                    <a:pt x="12778" y="1217"/>
                  </a:lnTo>
                  <a:lnTo>
                    <a:pt x="12661" y="1259"/>
                  </a:lnTo>
                  <a:lnTo>
                    <a:pt x="12597" y="1281"/>
                  </a:lnTo>
                  <a:lnTo>
                    <a:pt x="12544" y="1323"/>
                  </a:lnTo>
                  <a:lnTo>
                    <a:pt x="12480" y="1366"/>
                  </a:lnTo>
                  <a:lnTo>
                    <a:pt x="12426" y="1430"/>
                  </a:lnTo>
                  <a:lnTo>
                    <a:pt x="12309" y="1569"/>
                  </a:lnTo>
                  <a:lnTo>
                    <a:pt x="12181" y="1729"/>
                  </a:lnTo>
                  <a:lnTo>
                    <a:pt x="12064" y="1921"/>
                  </a:lnTo>
                  <a:lnTo>
                    <a:pt x="11957" y="2123"/>
                  </a:lnTo>
                  <a:lnTo>
                    <a:pt x="11850" y="2337"/>
                  </a:lnTo>
                  <a:lnTo>
                    <a:pt x="11744" y="2550"/>
                  </a:lnTo>
                  <a:lnTo>
                    <a:pt x="11562" y="2976"/>
                  </a:lnTo>
                  <a:lnTo>
                    <a:pt x="11424" y="3339"/>
                  </a:lnTo>
                  <a:lnTo>
                    <a:pt x="11296" y="3680"/>
                  </a:lnTo>
                  <a:lnTo>
                    <a:pt x="8661" y="3499"/>
                  </a:lnTo>
                  <a:lnTo>
                    <a:pt x="5195" y="3264"/>
                  </a:lnTo>
                  <a:lnTo>
                    <a:pt x="4800" y="3232"/>
                  </a:lnTo>
                  <a:lnTo>
                    <a:pt x="4630" y="3211"/>
                  </a:lnTo>
                  <a:lnTo>
                    <a:pt x="4470" y="3179"/>
                  </a:lnTo>
                  <a:lnTo>
                    <a:pt x="4320" y="3126"/>
                  </a:lnTo>
                  <a:lnTo>
                    <a:pt x="4246" y="3094"/>
                  </a:lnTo>
                  <a:lnTo>
                    <a:pt x="4182" y="3062"/>
                  </a:lnTo>
                  <a:lnTo>
                    <a:pt x="4128" y="3019"/>
                  </a:lnTo>
                  <a:lnTo>
                    <a:pt x="4064" y="2966"/>
                  </a:lnTo>
                  <a:lnTo>
                    <a:pt x="4011" y="2913"/>
                  </a:lnTo>
                  <a:lnTo>
                    <a:pt x="3968" y="2849"/>
                  </a:lnTo>
                  <a:lnTo>
                    <a:pt x="3926" y="2774"/>
                  </a:lnTo>
                  <a:lnTo>
                    <a:pt x="3883" y="2689"/>
                  </a:lnTo>
                  <a:lnTo>
                    <a:pt x="3851" y="2593"/>
                  </a:lnTo>
                  <a:lnTo>
                    <a:pt x="3819" y="2497"/>
                  </a:lnTo>
                  <a:lnTo>
                    <a:pt x="3798" y="2379"/>
                  </a:lnTo>
                  <a:lnTo>
                    <a:pt x="3776" y="2251"/>
                  </a:lnTo>
                  <a:lnTo>
                    <a:pt x="3744" y="1963"/>
                  </a:lnTo>
                  <a:lnTo>
                    <a:pt x="3744" y="1633"/>
                  </a:lnTo>
                  <a:lnTo>
                    <a:pt x="3755" y="1227"/>
                  </a:lnTo>
                  <a:lnTo>
                    <a:pt x="3787" y="769"/>
                  </a:lnTo>
                  <a:lnTo>
                    <a:pt x="3851" y="246"/>
                  </a:lnTo>
                  <a:lnTo>
                    <a:pt x="3744" y="267"/>
                  </a:lnTo>
                  <a:lnTo>
                    <a:pt x="3456" y="331"/>
                  </a:lnTo>
                  <a:lnTo>
                    <a:pt x="3254" y="363"/>
                  </a:lnTo>
                  <a:lnTo>
                    <a:pt x="3019" y="406"/>
                  </a:lnTo>
                  <a:lnTo>
                    <a:pt x="2753" y="438"/>
                  </a:lnTo>
                  <a:lnTo>
                    <a:pt x="2475" y="459"/>
                  </a:lnTo>
                  <a:lnTo>
                    <a:pt x="2177" y="470"/>
                  </a:lnTo>
                  <a:lnTo>
                    <a:pt x="1867" y="470"/>
                  </a:lnTo>
                  <a:lnTo>
                    <a:pt x="1547" y="459"/>
                  </a:lnTo>
                  <a:lnTo>
                    <a:pt x="1217" y="417"/>
                  </a:lnTo>
                  <a:lnTo>
                    <a:pt x="1057" y="395"/>
                  </a:lnTo>
                  <a:lnTo>
                    <a:pt x="907" y="353"/>
                  </a:lnTo>
                  <a:lnTo>
                    <a:pt x="747" y="321"/>
                  </a:lnTo>
                  <a:lnTo>
                    <a:pt x="587" y="267"/>
                  </a:lnTo>
                  <a:lnTo>
                    <a:pt x="438" y="214"/>
                  </a:lnTo>
                  <a:lnTo>
                    <a:pt x="289" y="150"/>
                  </a:lnTo>
                  <a:lnTo>
                    <a:pt x="150" y="86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78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25;p27">
              <a:extLst>
                <a:ext uri="{FF2B5EF4-FFF2-40B4-BE49-F238E27FC236}">
                  <a16:creationId xmlns:a16="http://schemas.microsoft.com/office/drawing/2014/main" id="{277A7626-3E52-AE6B-A2AE-74BC3933BE0C}"/>
                </a:ext>
              </a:extLst>
            </p:cNvPr>
            <p:cNvSpPr/>
            <p:nvPr/>
          </p:nvSpPr>
          <p:spPr>
            <a:xfrm>
              <a:off x="5176054" y="3404324"/>
              <a:ext cx="522672" cy="1115412"/>
            </a:xfrm>
            <a:custGeom>
              <a:avLst/>
              <a:gdLst/>
              <a:ahLst/>
              <a:cxnLst/>
              <a:rect l="l" t="t" r="r" b="b"/>
              <a:pathLst>
                <a:path w="15434" h="32937" extrusionOk="0">
                  <a:moveTo>
                    <a:pt x="8693" y="0"/>
                  </a:moveTo>
                  <a:lnTo>
                    <a:pt x="8576" y="246"/>
                  </a:lnTo>
                  <a:lnTo>
                    <a:pt x="8256" y="950"/>
                  </a:lnTo>
                  <a:lnTo>
                    <a:pt x="8032" y="1472"/>
                  </a:lnTo>
                  <a:lnTo>
                    <a:pt x="7765" y="2101"/>
                  </a:lnTo>
                  <a:lnTo>
                    <a:pt x="7466" y="2837"/>
                  </a:lnTo>
                  <a:lnTo>
                    <a:pt x="7146" y="3669"/>
                  </a:lnTo>
                  <a:lnTo>
                    <a:pt x="6794" y="4608"/>
                  </a:lnTo>
                  <a:lnTo>
                    <a:pt x="6421" y="5642"/>
                  </a:lnTo>
                  <a:lnTo>
                    <a:pt x="6037" y="6762"/>
                  </a:lnTo>
                  <a:lnTo>
                    <a:pt x="5642" y="7978"/>
                  </a:lnTo>
                  <a:lnTo>
                    <a:pt x="5237" y="9269"/>
                  </a:lnTo>
                  <a:lnTo>
                    <a:pt x="4832" y="10655"/>
                  </a:lnTo>
                  <a:lnTo>
                    <a:pt x="4629" y="11381"/>
                  </a:lnTo>
                  <a:lnTo>
                    <a:pt x="4427" y="12117"/>
                  </a:lnTo>
                  <a:lnTo>
                    <a:pt x="4235" y="12884"/>
                  </a:lnTo>
                  <a:lnTo>
                    <a:pt x="4032" y="13663"/>
                  </a:lnTo>
                  <a:lnTo>
                    <a:pt x="3648" y="15263"/>
                  </a:lnTo>
                  <a:lnTo>
                    <a:pt x="3264" y="16884"/>
                  </a:lnTo>
                  <a:lnTo>
                    <a:pt x="2891" y="18527"/>
                  </a:lnTo>
                  <a:lnTo>
                    <a:pt x="2528" y="20159"/>
                  </a:lnTo>
                  <a:lnTo>
                    <a:pt x="2176" y="21758"/>
                  </a:lnTo>
                  <a:lnTo>
                    <a:pt x="1845" y="23326"/>
                  </a:lnTo>
                  <a:lnTo>
                    <a:pt x="1238" y="26238"/>
                  </a:lnTo>
                  <a:lnTo>
                    <a:pt x="726" y="28755"/>
                  </a:lnTo>
                  <a:lnTo>
                    <a:pt x="331" y="30739"/>
                  </a:lnTo>
                  <a:lnTo>
                    <a:pt x="0" y="32499"/>
                  </a:lnTo>
                  <a:lnTo>
                    <a:pt x="1600" y="32936"/>
                  </a:lnTo>
                  <a:lnTo>
                    <a:pt x="15434" y="2016"/>
                  </a:lnTo>
                  <a:lnTo>
                    <a:pt x="15434" y="2016"/>
                  </a:lnTo>
                  <a:lnTo>
                    <a:pt x="15231" y="2091"/>
                  </a:lnTo>
                  <a:lnTo>
                    <a:pt x="14986" y="2155"/>
                  </a:lnTo>
                  <a:lnTo>
                    <a:pt x="14676" y="2240"/>
                  </a:lnTo>
                  <a:lnTo>
                    <a:pt x="14292" y="2315"/>
                  </a:lnTo>
                  <a:lnTo>
                    <a:pt x="14090" y="2347"/>
                  </a:lnTo>
                  <a:lnTo>
                    <a:pt x="13866" y="2379"/>
                  </a:lnTo>
                  <a:lnTo>
                    <a:pt x="13620" y="2400"/>
                  </a:lnTo>
                  <a:lnTo>
                    <a:pt x="13375" y="2421"/>
                  </a:lnTo>
                  <a:lnTo>
                    <a:pt x="13119" y="2432"/>
                  </a:lnTo>
                  <a:lnTo>
                    <a:pt x="12863" y="2432"/>
                  </a:lnTo>
                  <a:lnTo>
                    <a:pt x="12597" y="2421"/>
                  </a:lnTo>
                  <a:lnTo>
                    <a:pt x="12319" y="2389"/>
                  </a:lnTo>
                  <a:lnTo>
                    <a:pt x="12042" y="2357"/>
                  </a:lnTo>
                  <a:lnTo>
                    <a:pt x="11765" y="2304"/>
                  </a:lnTo>
                  <a:lnTo>
                    <a:pt x="11477" y="2229"/>
                  </a:lnTo>
                  <a:lnTo>
                    <a:pt x="11199" y="2144"/>
                  </a:lnTo>
                  <a:lnTo>
                    <a:pt x="10922" y="2037"/>
                  </a:lnTo>
                  <a:lnTo>
                    <a:pt x="10645" y="1909"/>
                  </a:lnTo>
                  <a:lnTo>
                    <a:pt x="10378" y="1760"/>
                  </a:lnTo>
                  <a:lnTo>
                    <a:pt x="10111" y="1589"/>
                  </a:lnTo>
                  <a:lnTo>
                    <a:pt x="9845" y="1397"/>
                  </a:lnTo>
                  <a:lnTo>
                    <a:pt x="9717" y="1291"/>
                  </a:lnTo>
                  <a:lnTo>
                    <a:pt x="9589" y="1173"/>
                  </a:lnTo>
                  <a:lnTo>
                    <a:pt x="9471" y="1056"/>
                  </a:lnTo>
                  <a:lnTo>
                    <a:pt x="9354" y="928"/>
                  </a:lnTo>
                  <a:lnTo>
                    <a:pt x="9237" y="790"/>
                  </a:lnTo>
                  <a:lnTo>
                    <a:pt x="9119" y="651"/>
                  </a:lnTo>
                  <a:lnTo>
                    <a:pt x="9002" y="502"/>
                  </a:lnTo>
                  <a:lnTo>
                    <a:pt x="8896" y="342"/>
                  </a:lnTo>
                  <a:lnTo>
                    <a:pt x="8789" y="171"/>
                  </a:lnTo>
                  <a:lnTo>
                    <a:pt x="86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26;p27">
              <a:extLst>
                <a:ext uri="{FF2B5EF4-FFF2-40B4-BE49-F238E27FC236}">
                  <a16:creationId xmlns:a16="http://schemas.microsoft.com/office/drawing/2014/main" id="{9A122DF7-1BB3-B51A-AD92-19460DBC6B92}"/>
                </a:ext>
              </a:extLst>
            </p:cNvPr>
            <p:cNvSpPr/>
            <p:nvPr/>
          </p:nvSpPr>
          <p:spPr>
            <a:xfrm>
              <a:off x="5045304" y="4504846"/>
              <a:ext cx="182058" cy="106946"/>
            </a:xfrm>
            <a:custGeom>
              <a:avLst/>
              <a:gdLst/>
              <a:ahLst/>
              <a:cxnLst/>
              <a:rect l="l" t="t" r="r" b="b"/>
              <a:pathLst>
                <a:path w="5376" h="3158" extrusionOk="0">
                  <a:moveTo>
                    <a:pt x="3861" y="1"/>
                  </a:moveTo>
                  <a:lnTo>
                    <a:pt x="3701" y="214"/>
                  </a:lnTo>
                  <a:lnTo>
                    <a:pt x="3317" y="726"/>
                  </a:lnTo>
                  <a:lnTo>
                    <a:pt x="3083" y="1025"/>
                  </a:lnTo>
                  <a:lnTo>
                    <a:pt x="2837" y="1313"/>
                  </a:lnTo>
                  <a:lnTo>
                    <a:pt x="2603" y="1558"/>
                  </a:lnTo>
                  <a:lnTo>
                    <a:pt x="2496" y="1665"/>
                  </a:lnTo>
                  <a:lnTo>
                    <a:pt x="2389" y="1750"/>
                  </a:lnTo>
                  <a:lnTo>
                    <a:pt x="2283" y="1825"/>
                  </a:lnTo>
                  <a:lnTo>
                    <a:pt x="2144" y="1889"/>
                  </a:lnTo>
                  <a:lnTo>
                    <a:pt x="1995" y="1953"/>
                  </a:lnTo>
                  <a:lnTo>
                    <a:pt x="1824" y="2017"/>
                  </a:lnTo>
                  <a:lnTo>
                    <a:pt x="1451" y="2134"/>
                  </a:lnTo>
                  <a:lnTo>
                    <a:pt x="1056" y="2251"/>
                  </a:lnTo>
                  <a:lnTo>
                    <a:pt x="694" y="2369"/>
                  </a:lnTo>
                  <a:lnTo>
                    <a:pt x="523" y="2433"/>
                  </a:lnTo>
                  <a:lnTo>
                    <a:pt x="374" y="2497"/>
                  </a:lnTo>
                  <a:lnTo>
                    <a:pt x="235" y="2571"/>
                  </a:lnTo>
                  <a:lnTo>
                    <a:pt x="128" y="2646"/>
                  </a:lnTo>
                  <a:lnTo>
                    <a:pt x="86" y="2689"/>
                  </a:lnTo>
                  <a:lnTo>
                    <a:pt x="54" y="2731"/>
                  </a:lnTo>
                  <a:lnTo>
                    <a:pt x="22" y="2774"/>
                  </a:lnTo>
                  <a:lnTo>
                    <a:pt x="11" y="2817"/>
                  </a:lnTo>
                  <a:lnTo>
                    <a:pt x="0" y="2838"/>
                  </a:lnTo>
                  <a:lnTo>
                    <a:pt x="0" y="2859"/>
                  </a:lnTo>
                  <a:lnTo>
                    <a:pt x="32" y="2902"/>
                  </a:lnTo>
                  <a:lnTo>
                    <a:pt x="75" y="2945"/>
                  </a:lnTo>
                  <a:lnTo>
                    <a:pt x="150" y="2977"/>
                  </a:lnTo>
                  <a:lnTo>
                    <a:pt x="235" y="3009"/>
                  </a:lnTo>
                  <a:lnTo>
                    <a:pt x="352" y="3041"/>
                  </a:lnTo>
                  <a:lnTo>
                    <a:pt x="619" y="3083"/>
                  </a:lnTo>
                  <a:lnTo>
                    <a:pt x="950" y="3115"/>
                  </a:lnTo>
                  <a:lnTo>
                    <a:pt x="1323" y="3147"/>
                  </a:lnTo>
                  <a:lnTo>
                    <a:pt x="1728" y="3158"/>
                  </a:lnTo>
                  <a:lnTo>
                    <a:pt x="2603" y="3158"/>
                  </a:lnTo>
                  <a:lnTo>
                    <a:pt x="3040" y="3147"/>
                  </a:lnTo>
                  <a:lnTo>
                    <a:pt x="3467" y="3126"/>
                  </a:lnTo>
                  <a:lnTo>
                    <a:pt x="3861" y="3105"/>
                  </a:lnTo>
                  <a:lnTo>
                    <a:pt x="4224" y="3073"/>
                  </a:lnTo>
                  <a:lnTo>
                    <a:pt x="4533" y="3030"/>
                  </a:lnTo>
                  <a:lnTo>
                    <a:pt x="4779" y="2987"/>
                  </a:lnTo>
                  <a:lnTo>
                    <a:pt x="4949" y="2945"/>
                  </a:lnTo>
                  <a:lnTo>
                    <a:pt x="5013" y="2913"/>
                  </a:lnTo>
                  <a:lnTo>
                    <a:pt x="5067" y="2870"/>
                  </a:lnTo>
                  <a:lnTo>
                    <a:pt x="5120" y="2827"/>
                  </a:lnTo>
                  <a:lnTo>
                    <a:pt x="5163" y="2763"/>
                  </a:lnTo>
                  <a:lnTo>
                    <a:pt x="5205" y="2699"/>
                  </a:lnTo>
                  <a:lnTo>
                    <a:pt x="5237" y="2625"/>
                  </a:lnTo>
                  <a:lnTo>
                    <a:pt x="5291" y="2443"/>
                  </a:lnTo>
                  <a:lnTo>
                    <a:pt x="5333" y="2251"/>
                  </a:lnTo>
                  <a:lnTo>
                    <a:pt x="5355" y="2038"/>
                  </a:lnTo>
                  <a:lnTo>
                    <a:pt x="5365" y="1825"/>
                  </a:lnTo>
                  <a:lnTo>
                    <a:pt x="5376" y="1601"/>
                  </a:lnTo>
                  <a:lnTo>
                    <a:pt x="5365" y="1377"/>
                  </a:lnTo>
                  <a:lnTo>
                    <a:pt x="5355" y="1163"/>
                  </a:lnTo>
                  <a:lnTo>
                    <a:pt x="5323" y="790"/>
                  </a:lnTo>
                  <a:lnTo>
                    <a:pt x="5291" y="534"/>
                  </a:lnTo>
                  <a:lnTo>
                    <a:pt x="5269" y="438"/>
                  </a:lnTo>
                  <a:lnTo>
                    <a:pt x="3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7;p27">
              <a:extLst>
                <a:ext uri="{FF2B5EF4-FFF2-40B4-BE49-F238E27FC236}">
                  <a16:creationId xmlns:a16="http://schemas.microsoft.com/office/drawing/2014/main" id="{662EE00B-9A7C-04B6-9829-752D809A5A0D}"/>
                </a:ext>
              </a:extLst>
            </p:cNvPr>
            <p:cNvSpPr/>
            <p:nvPr/>
          </p:nvSpPr>
          <p:spPr>
            <a:xfrm>
              <a:off x="5494988" y="2905164"/>
              <a:ext cx="161841" cy="191100"/>
            </a:xfrm>
            <a:custGeom>
              <a:avLst/>
              <a:gdLst/>
              <a:ahLst/>
              <a:cxnLst/>
              <a:rect l="l" t="t" r="r" b="b"/>
              <a:pathLst>
                <a:path w="4779" h="5643" extrusionOk="0">
                  <a:moveTo>
                    <a:pt x="2560" y="0"/>
                  </a:moveTo>
                  <a:lnTo>
                    <a:pt x="2432" y="22"/>
                  </a:lnTo>
                  <a:lnTo>
                    <a:pt x="2315" y="43"/>
                  </a:lnTo>
                  <a:lnTo>
                    <a:pt x="2197" y="64"/>
                  </a:lnTo>
                  <a:lnTo>
                    <a:pt x="2080" y="107"/>
                  </a:lnTo>
                  <a:lnTo>
                    <a:pt x="1973" y="150"/>
                  </a:lnTo>
                  <a:lnTo>
                    <a:pt x="1867" y="192"/>
                  </a:lnTo>
                  <a:lnTo>
                    <a:pt x="1760" y="246"/>
                  </a:lnTo>
                  <a:lnTo>
                    <a:pt x="1664" y="310"/>
                  </a:lnTo>
                  <a:lnTo>
                    <a:pt x="1568" y="373"/>
                  </a:lnTo>
                  <a:lnTo>
                    <a:pt x="1387" y="523"/>
                  </a:lnTo>
                  <a:lnTo>
                    <a:pt x="1227" y="693"/>
                  </a:lnTo>
                  <a:lnTo>
                    <a:pt x="1077" y="875"/>
                  </a:lnTo>
                  <a:lnTo>
                    <a:pt x="939" y="1077"/>
                  </a:lnTo>
                  <a:lnTo>
                    <a:pt x="811" y="1291"/>
                  </a:lnTo>
                  <a:lnTo>
                    <a:pt x="704" y="1515"/>
                  </a:lnTo>
                  <a:lnTo>
                    <a:pt x="597" y="1749"/>
                  </a:lnTo>
                  <a:lnTo>
                    <a:pt x="501" y="1984"/>
                  </a:lnTo>
                  <a:lnTo>
                    <a:pt x="427" y="2229"/>
                  </a:lnTo>
                  <a:lnTo>
                    <a:pt x="352" y="2475"/>
                  </a:lnTo>
                  <a:lnTo>
                    <a:pt x="288" y="2720"/>
                  </a:lnTo>
                  <a:lnTo>
                    <a:pt x="235" y="2965"/>
                  </a:lnTo>
                  <a:lnTo>
                    <a:pt x="181" y="3200"/>
                  </a:lnTo>
                  <a:lnTo>
                    <a:pt x="107" y="3648"/>
                  </a:lnTo>
                  <a:lnTo>
                    <a:pt x="53" y="4064"/>
                  </a:lnTo>
                  <a:lnTo>
                    <a:pt x="21" y="4416"/>
                  </a:lnTo>
                  <a:lnTo>
                    <a:pt x="11" y="4682"/>
                  </a:lnTo>
                  <a:lnTo>
                    <a:pt x="0" y="4917"/>
                  </a:lnTo>
                  <a:lnTo>
                    <a:pt x="213" y="5045"/>
                  </a:lnTo>
                  <a:lnTo>
                    <a:pt x="427" y="5152"/>
                  </a:lnTo>
                  <a:lnTo>
                    <a:pt x="651" y="5248"/>
                  </a:lnTo>
                  <a:lnTo>
                    <a:pt x="864" y="5333"/>
                  </a:lnTo>
                  <a:lnTo>
                    <a:pt x="1067" y="5408"/>
                  </a:lnTo>
                  <a:lnTo>
                    <a:pt x="1280" y="5472"/>
                  </a:lnTo>
                  <a:lnTo>
                    <a:pt x="1493" y="5514"/>
                  </a:lnTo>
                  <a:lnTo>
                    <a:pt x="1696" y="5557"/>
                  </a:lnTo>
                  <a:lnTo>
                    <a:pt x="1899" y="5589"/>
                  </a:lnTo>
                  <a:lnTo>
                    <a:pt x="2091" y="5610"/>
                  </a:lnTo>
                  <a:lnTo>
                    <a:pt x="2283" y="5632"/>
                  </a:lnTo>
                  <a:lnTo>
                    <a:pt x="2475" y="5642"/>
                  </a:lnTo>
                  <a:lnTo>
                    <a:pt x="2837" y="5642"/>
                  </a:lnTo>
                  <a:lnTo>
                    <a:pt x="3179" y="5610"/>
                  </a:lnTo>
                  <a:lnTo>
                    <a:pt x="3488" y="5578"/>
                  </a:lnTo>
                  <a:lnTo>
                    <a:pt x="3776" y="5525"/>
                  </a:lnTo>
                  <a:lnTo>
                    <a:pt x="4021" y="5461"/>
                  </a:lnTo>
                  <a:lnTo>
                    <a:pt x="4234" y="5408"/>
                  </a:lnTo>
                  <a:lnTo>
                    <a:pt x="4405" y="5354"/>
                  </a:lnTo>
                  <a:lnTo>
                    <a:pt x="4522" y="5312"/>
                  </a:lnTo>
                  <a:lnTo>
                    <a:pt x="4629" y="5269"/>
                  </a:lnTo>
                  <a:lnTo>
                    <a:pt x="4672" y="5109"/>
                  </a:lnTo>
                  <a:lnTo>
                    <a:pt x="4704" y="4938"/>
                  </a:lnTo>
                  <a:lnTo>
                    <a:pt x="4746" y="4576"/>
                  </a:lnTo>
                  <a:lnTo>
                    <a:pt x="4768" y="4192"/>
                  </a:lnTo>
                  <a:lnTo>
                    <a:pt x="4778" y="3787"/>
                  </a:lnTo>
                  <a:lnTo>
                    <a:pt x="4757" y="3371"/>
                  </a:lnTo>
                  <a:lnTo>
                    <a:pt x="4725" y="2944"/>
                  </a:lnTo>
                  <a:lnTo>
                    <a:pt x="4672" y="2528"/>
                  </a:lnTo>
                  <a:lnTo>
                    <a:pt x="4586" y="2123"/>
                  </a:lnTo>
                  <a:lnTo>
                    <a:pt x="4490" y="1728"/>
                  </a:lnTo>
                  <a:lnTo>
                    <a:pt x="4437" y="1547"/>
                  </a:lnTo>
                  <a:lnTo>
                    <a:pt x="4373" y="1365"/>
                  </a:lnTo>
                  <a:lnTo>
                    <a:pt x="4309" y="1184"/>
                  </a:lnTo>
                  <a:lnTo>
                    <a:pt x="4234" y="1024"/>
                  </a:lnTo>
                  <a:lnTo>
                    <a:pt x="4160" y="875"/>
                  </a:lnTo>
                  <a:lnTo>
                    <a:pt x="4085" y="725"/>
                  </a:lnTo>
                  <a:lnTo>
                    <a:pt x="3989" y="597"/>
                  </a:lnTo>
                  <a:lnTo>
                    <a:pt x="3904" y="469"/>
                  </a:lnTo>
                  <a:lnTo>
                    <a:pt x="3808" y="363"/>
                  </a:lnTo>
                  <a:lnTo>
                    <a:pt x="3701" y="278"/>
                  </a:lnTo>
                  <a:lnTo>
                    <a:pt x="3605" y="192"/>
                  </a:lnTo>
                  <a:lnTo>
                    <a:pt x="3488" y="128"/>
                  </a:lnTo>
                  <a:lnTo>
                    <a:pt x="3370" y="86"/>
                  </a:lnTo>
                  <a:lnTo>
                    <a:pt x="3253" y="54"/>
                  </a:lnTo>
                  <a:lnTo>
                    <a:pt x="3104" y="32"/>
                  </a:lnTo>
                  <a:lnTo>
                    <a:pt x="2965" y="11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28;p27">
              <a:extLst>
                <a:ext uri="{FF2B5EF4-FFF2-40B4-BE49-F238E27FC236}">
                  <a16:creationId xmlns:a16="http://schemas.microsoft.com/office/drawing/2014/main" id="{736E2CB5-23C5-2FE1-62A1-C7808DFF1775}"/>
                </a:ext>
              </a:extLst>
            </p:cNvPr>
            <p:cNvSpPr/>
            <p:nvPr/>
          </p:nvSpPr>
          <p:spPr>
            <a:xfrm>
              <a:off x="5850733" y="3316175"/>
              <a:ext cx="150293" cy="132615"/>
            </a:xfrm>
            <a:custGeom>
              <a:avLst/>
              <a:gdLst/>
              <a:ahLst/>
              <a:cxnLst/>
              <a:rect l="l" t="t" r="r" b="b"/>
              <a:pathLst>
                <a:path w="4438" h="3916" extrusionOk="0">
                  <a:moveTo>
                    <a:pt x="833" y="1"/>
                  </a:moveTo>
                  <a:lnTo>
                    <a:pt x="747" y="22"/>
                  </a:lnTo>
                  <a:lnTo>
                    <a:pt x="662" y="65"/>
                  </a:lnTo>
                  <a:lnTo>
                    <a:pt x="598" y="107"/>
                  </a:lnTo>
                  <a:lnTo>
                    <a:pt x="534" y="171"/>
                  </a:lnTo>
                  <a:lnTo>
                    <a:pt x="481" y="235"/>
                  </a:lnTo>
                  <a:lnTo>
                    <a:pt x="438" y="310"/>
                  </a:lnTo>
                  <a:lnTo>
                    <a:pt x="395" y="395"/>
                  </a:lnTo>
                  <a:lnTo>
                    <a:pt x="342" y="545"/>
                  </a:lnTo>
                  <a:lnTo>
                    <a:pt x="310" y="683"/>
                  </a:lnTo>
                  <a:lnTo>
                    <a:pt x="289" y="811"/>
                  </a:lnTo>
                  <a:lnTo>
                    <a:pt x="193" y="950"/>
                  </a:lnTo>
                  <a:lnTo>
                    <a:pt x="118" y="1089"/>
                  </a:lnTo>
                  <a:lnTo>
                    <a:pt x="65" y="1249"/>
                  </a:lnTo>
                  <a:lnTo>
                    <a:pt x="22" y="1409"/>
                  </a:lnTo>
                  <a:lnTo>
                    <a:pt x="1" y="1579"/>
                  </a:lnTo>
                  <a:lnTo>
                    <a:pt x="1" y="1761"/>
                  </a:lnTo>
                  <a:lnTo>
                    <a:pt x="11" y="1942"/>
                  </a:lnTo>
                  <a:lnTo>
                    <a:pt x="43" y="2123"/>
                  </a:lnTo>
                  <a:lnTo>
                    <a:pt x="86" y="2315"/>
                  </a:lnTo>
                  <a:lnTo>
                    <a:pt x="150" y="2497"/>
                  </a:lnTo>
                  <a:lnTo>
                    <a:pt x="214" y="2689"/>
                  </a:lnTo>
                  <a:lnTo>
                    <a:pt x="310" y="2870"/>
                  </a:lnTo>
                  <a:lnTo>
                    <a:pt x="406" y="3041"/>
                  </a:lnTo>
                  <a:lnTo>
                    <a:pt x="523" y="3211"/>
                  </a:lnTo>
                  <a:lnTo>
                    <a:pt x="651" y="3371"/>
                  </a:lnTo>
                  <a:lnTo>
                    <a:pt x="790" y="3521"/>
                  </a:lnTo>
                  <a:lnTo>
                    <a:pt x="865" y="3595"/>
                  </a:lnTo>
                  <a:lnTo>
                    <a:pt x="950" y="3649"/>
                  </a:lnTo>
                  <a:lnTo>
                    <a:pt x="1035" y="3713"/>
                  </a:lnTo>
                  <a:lnTo>
                    <a:pt x="1131" y="3755"/>
                  </a:lnTo>
                  <a:lnTo>
                    <a:pt x="1238" y="3798"/>
                  </a:lnTo>
                  <a:lnTo>
                    <a:pt x="1345" y="3840"/>
                  </a:lnTo>
                  <a:lnTo>
                    <a:pt x="1462" y="3862"/>
                  </a:lnTo>
                  <a:lnTo>
                    <a:pt x="1579" y="3894"/>
                  </a:lnTo>
                  <a:lnTo>
                    <a:pt x="1707" y="3904"/>
                  </a:lnTo>
                  <a:lnTo>
                    <a:pt x="1835" y="3915"/>
                  </a:lnTo>
                  <a:lnTo>
                    <a:pt x="2091" y="3915"/>
                  </a:lnTo>
                  <a:lnTo>
                    <a:pt x="2230" y="3904"/>
                  </a:lnTo>
                  <a:lnTo>
                    <a:pt x="2358" y="3883"/>
                  </a:lnTo>
                  <a:lnTo>
                    <a:pt x="2497" y="3862"/>
                  </a:lnTo>
                  <a:lnTo>
                    <a:pt x="2625" y="3830"/>
                  </a:lnTo>
                  <a:lnTo>
                    <a:pt x="2763" y="3798"/>
                  </a:lnTo>
                  <a:lnTo>
                    <a:pt x="2891" y="3755"/>
                  </a:lnTo>
                  <a:lnTo>
                    <a:pt x="3019" y="3702"/>
                  </a:lnTo>
                  <a:lnTo>
                    <a:pt x="3147" y="3649"/>
                  </a:lnTo>
                  <a:lnTo>
                    <a:pt x="3275" y="3585"/>
                  </a:lnTo>
                  <a:lnTo>
                    <a:pt x="3393" y="3521"/>
                  </a:lnTo>
                  <a:lnTo>
                    <a:pt x="3510" y="3435"/>
                  </a:lnTo>
                  <a:lnTo>
                    <a:pt x="3617" y="3361"/>
                  </a:lnTo>
                  <a:lnTo>
                    <a:pt x="3723" y="3265"/>
                  </a:lnTo>
                  <a:lnTo>
                    <a:pt x="3819" y="3169"/>
                  </a:lnTo>
                  <a:lnTo>
                    <a:pt x="3915" y="3073"/>
                  </a:lnTo>
                  <a:lnTo>
                    <a:pt x="4000" y="2966"/>
                  </a:lnTo>
                  <a:lnTo>
                    <a:pt x="4075" y="2849"/>
                  </a:lnTo>
                  <a:lnTo>
                    <a:pt x="4139" y="2721"/>
                  </a:lnTo>
                  <a:lnTo>
                    <a:pt x="4203" y="2593"/>
                  </a:lnTo>
                  <a:lnTo>
                    <a:pt x="4256" y="2454"/>
                  </a:lnTo>
                  <a:lnTo>
                    <a:pt x="4331" y="2187"/>
                  </a:lnTo>
                  <a:lnTo>
                    <a:pt x="4384" y="1942"/>
                  </a:lnTo>
                  <a:lnTo>
                    <a:pt x="4416" y="1718"/>
                  </a:lnTo>
                  <a:lnTo>
                    <a:pt x="4438" y="1505"/>
                  </a:lnTo>
                  <a:lnTo>
                    <a:pt x="4438" y="1313"/>
                  </a:lnTo>
                  <a:lnTo>
                    <a:pt x="4416" y="1142"/>
                  </a:lnTo>
                  <a:lnTo>
                    <a:pt x="4395" y="982"/>
                  </a:lnTo>
                  <a:lnTo>
                    <a:pt x="4363" y="843"/>
                  </a:lnTo>
                  <a:lnTo>
                    <a:pt x="4320" y="726"/>
                  </a:lnTo>
                  <a:lnTo>
                    <a:pt x="4278" y="619"/>
                  </a:lnTo>
                  <a:lnTo>
                    <a:pt x="4235" y="534"/>
                  </a:lnTo>
                  <a:lnTo>
                    <a:pt x="4192" y="470"/>
                  </a:lnTo>
                  <a:lnTo>
                    <a:pt x="4128" y="374"/>
                  </a:lnTo>
                  <a:lnTo>
                    <a:pt x="4107" y="342"/>
                  </a:lnTo>
                  <a:lnTo>
                    <a:pt x="3926" y="566"/>
                  </a:lnTo>
                  <a:lnTo>
                    <a:pt x="3766" y="758"/>
                  </a:lnTo>
                  <a:lnTo>
                    <a:pt x="3499" y="1057"/>
                  </a:lnTo>
                  <a:lnTo>
                    <a:pt x="3329" y="1249"/>
                  </a:lnTo>
                  <a:lnTo>
                    <a:pt x="3265" y="1302"/>
                  </a:lnTo>
                  <a:lnTo>
                    <a:pt x="3222" y="1238"/>
                  </a:lnTo>
                  <a:lnTo>
                    <a:pt x="3083" y="1067"/>
                  </a:lnTo>
                  <a:lnTo>
                    <a:pt x="2987" y="961"/>
                  </a:lnTo>
                  <a:lnTo>
                    <a:pt x="2870" y="833"/>
                  </a:lnTo>
                  <a:lnTo>
                    <a:pt x="2731" y="705"/>
                  </a:lnTo>
                  <a:lnTo>
                    <a:pt x="2571" y="577"/>
                  </a:lnTo>
                  <a:lnTo>
                    <a:pt x="2486" y="523"/>
                  </a:lnTo>
                  <a:lnTo>
                    <a:pt x="2411" y="481"/>
                  </a:lnTo>
                  <a:lnTo>
                    <a:pt x="2326" y="449"/>
                  </a:lnTo>
                  <a:lnTo>
                    <a:pt x="2241" y="427"/>
                  </a:lnTo>
                  <a:lnTo>
                    <a:pt x="2166" y="417"/>
                  </a:lnTo>
                  <a:lnTo>
                    <a:pt x="2091" y="417"/>
                  </a:lnTo>
                  <a:lnTo>
                    <a:pt x="1963" y="427"/>
                  </a:lnTo>
                  <a:lnTo>
                    <a:pt x="1846" y="449"/>
                  </a:lnTo>
                  <a:lnTo>
                    <a:pt x="1761" y="481"/>
                  </a:lnTo>
                  <a:lnTo>
                    <a:pt x="1686" y="523"/>
                  </a:lnTo>
                  <a:lnTo>
                    <a:pt x="1654" y="449"/>
                  </a:lnTo>
                  <a:lnTo>
                    <a:pt x="1601" y="374"/>
                  </a:lnTo>
                  <a:lnTo>
                    <a:pt x="1526" y="278"/>
                  </a:lnTo>
                  <a:lnTo>
                    <a:pt x="1419" y="193"/>
                  </a:lnTo>
                  <a:lnTo>
                    <a:pt x="1355" y="150"/>
                  </a:lnTo>
                  <a:lnTo>
                    <a:pt x="1291" y="107"/>
                  </a:lnTo>
                  <a:lnTo>
                    <a:pt x="1217" y="75"/>
                  </a:lnTo>
                  <a:lnTo>
                    <a:pt x="1131" y="43"/>
                  </a:lnTo>
                  <a:lnTo>
                    <a:pt x="1035" y="22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rgbClr val="E78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29;p27">
              <a:extLst>
                <a:ext uri="{FF2B5EF4-FFF2-40B4-BE49-F238E27FC236}">
                  <a16:creationId xmlns:a16="http://schemas.microsoft.com/office/drawing/2014/main" id="{B5AE014F-CCC3-D331-3A32-ABFF8A3DCC34}"/>
                </a:ext>
              </a:extLst>
            </p:cNvPr>
            <p:cNvSpPr/>
            <p:nvPr/>
          </p:nvSpPr>
          <p:spPr>
            <a:xfrm>
              <a:off x="5989068" y="3213600"/>
              <a:ext cx="36168" cy="17034"/>
            </a:xfrm>
            <a:custGeom>
              <a:avLst/>
              <a:gdLst/>
              <a:ahLst/>
              <a:cxnLst/>
              <a:rect l="l" t="t" r="r" b="b"/>
              <a:pathLst>
                <a:path w="1068" h="503" extrusionOk="0">
                  <a:moveTo>
                    <a:pt x="1067" y="1"/>
                  </a:moveTo>
                  <a:lnTo>
                    <a:pt x="811" y="150"/>
                  </a:lnTo>
                  <a:lnTo>
                    <a:pt x="683" y="225"/>
                  </a:lnTo>
                  <a:lnTo>
                    <a:pt x="555" y="278"/>
                  </a:lnTo>
                  <a:lnTo>
                    <a:pt x="417" y="342"/>
                  </a:lnTo>
                  <a:lnTo>
                    <a:pt x="278" y="385"/>
                  </a:lnTo>
                  <a:lnTo>
                    <a:pt x="139" y="438"/>
                  </a:lnTo>
                  <a:lnTo>
                    <a:pt x="1" y="481"/>
                  </a:lnTo>
                  <a:lnTo>
                    <a:pt x="75" y="491"/>
                  </a:lnTo>
                  <a:lnTo>
                    <a:pt x="150" y="502"/>
                  </a:lnTo>
                  <a:lnTo>
                    <a:pt x="225" y="502"/>
                  </a:lnTo>
                  <a:lnTo>
                    <a:pt x="310" y="491"/>
                  </a:lnTo>
                  <a:lnTo>
                    <a:pt x="459" y="459"/>
                  </a:lnTo>
                  <a:lnTo>
                    <a:pt x="609" y="406"/>
                  </a:lnTo>
                  <a:lnTo>
                    <a:pt x="747" y="331"/>
                  </a:lnTo>
                  <a:lnTo>
                    <a:pt x="865" y="235"/>
                  </a:lnTo>
                  <a:lnTo>
                    <a:pt x="982" y="129"/>
                  </a:lnTo>
                  <a:lnTo>
                    <a:pt x="1025" y="65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30;p27">
              <a:extLst>
                <a:ext uri="{FF2B5EF4-FFF2-40B4-BE49-F238E27FC236}">
                  <a16:creationId xmlns:a16="http://schemas.microsoft.com/office/drawing/2014/main" id="{CDCAE5B6-0119-8A61-84D4-2D61BF5CB6C1}"/>
                </a:ext>
              </a:extLst>
            </p:cNvPr>
            <p:cNvSpPr/>
            <p:nvPr/>
          </p:nvSpPr>
          <p:spPr>
            <a:xfrm>
              <a:off x="5860486" y="3343639"/>
              <a:ext cx="41586" cy="74435"/>
            </a:xfrm>
            <a:custGeom>
              <a:avLst/>
              <a:gdLst/>
              <a:ahLst/>
              <a:cxnLst/>
              <a:rect l="l" t="t" r="r" b="b"/>
              <a:pathLst>
                <a:path w="1228" h="2198" extrusionOk="0">
                  <a:moveTo>
                    <a:pt x="1" y="0"/>
                  </a:moveTo>
                  <a:lnTo>
                    <a:pt x="1" y="160"/>
                  </a:lnTo>
                  <a:lnTo>
                    <a:pt x="22" y="331"/>
                  </a:lnTo>
                  <a:lnTo>
                    <a:pt x="54" y="491"/>
                  </a:lnTo>
                  <a:lnTo>
                    <a:pt x="86" y="651"/>
                  </a:lnTo>
                  <a:lnTo>
                    <a:pt x="139" y="800"/>
                  </a:lnTo>
                  <a:lnTo>
                    <a:pt x="193" y="960"/>
                  </a:lnTo>
                  <a:lnTo>
                    <a:pt x="257" y="1110"/>
                  </a:lnTo>
                  <a:lnTo>
                    <a:pt x="331" y="1259"/>
                  </a:lnTo>
                  <a:lnTo>
                    <a:pt x="406" y="1398"/>
                  </a:lnTo>
                  <a:lnTo>
                    <a:pt x="502" y="1536"/>
                  </a:lnTo>
                  <a:lnTo>
                    <a:pt x="598" y="1675"/>
                  </a:lnTo>
                  <a:lnTo>
                    <a:pt x="705" y="1792"/>
                  </a:lnTo>
                  <a:lnTo>
                    <a:pt x="822" y="1910"/>
                  </a:lnTo>
                  <a:lnTo>
                    <a:pt x="950" y="2016"/>
                  </a:lnTo>
                  <a:lnTo>
                    <a:pt x="1078" y="2112"/>
                  </a:lnTo>
                  <a:lnTo>
                    <a:pt x="1227" y="2198"/>
                  </a:lnTo>
                  <a:lnTo>
                    <a:pt x="1099" y="2080"/>
                  </a:lnTo>
                  <a:lnTo>
                    <a:pt x="993" y="1974"/>
                  </a:lnTo>
                  <a:lnTo>
                    <a:pt x="886" y="1856"/>
                  </a:lnTo>
                  <a:lnTo>
                    <a:pt x="779" y="1728"/>
                  </a:lnTo>
                  <a:lnTo>
                    <a:pt x="683" y="1600"/>
                  </a:lnTo>
                  <a:lnTo>
                    <a:pt x="598" y="1472"/>
                  </a:lnTo>
                  <a:lnTo>
                    <a:pt x="513" y="1334"/>
                  </a:lnTo>
                  <a:lnTo>
                    <a:pt x="438" y="1195"/>
                  </a:lnTo>
                  <a:lnTo>
                    <a:pt x="374" y="1056"/>
                  </a:lnTo>
                  <a:lnTo>
                    <a:pt x="310" y="907"/>
                  </a:lnTo>
                  <a:lnTo>
                    <a:pt x="246" y="768"/>
                  </a:lnTo>
                  <a:lnTo>
                    <a:pt x="182" y="619"/>
                  </a:lnTo>
                  <a:lnTo>
                    <a:pt x="8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31;p27">
              <a:extLst>
                <a:ext uri="{FF2B5EF4-FFF2-40B4-BE49-F238E27FC236}">
                  <a16:creationId xmlns:a16="http://schemas.microsoft.com/office/drawing/2014/main" id="{57A33121-3D1A-3058-6609-3A5DCE76B990}"/>
                </a:ext>
              </a:extLst>
            </p:cNvPr>
            <p:cNvSpPr/>
            <p:nvPr/>
          </p:nvSpPr>
          <p:spPr>
            <a:xfrm>
              <a:off x="5907828" y="3333886"/>
              <a:ext cx="43009" cy="64682"/>
            </a:xfrm>
            <a:custGeom>
              <a:avLst/>
              <a:gdLst/>
              <a:ahLst/>
              <a:cxnLst/>
              <a:rect l="l" t="t" r="r" b="b"/>
              <a:pathLst>
                <a:path w="1270" h="1910" extrusionOk="0">
                  <a:moveTo>
                    <a:pt x="0" y="0"/>
                  </a:moveTo>
                  <a:lnTo>
                    <a:pt x="32" y="139"/>
                  </a:lnTo>
                  <a:lnTo>
                    <a:pt x="75" y="288"/>
                  </a:lnTo>
                  <a:lnTo>
                    <a:pt x="117" y="427"/>
                  </a:lnTo>
                  <a:lnTo>
                    <a:pt x="171" y="566"/>
                  </a:lnTo>
                  <a:lnTo>
                    <a:pt x="235" y="694"/>
                  </a:lnTo>
                  <a:lnTo>
                    <a:pt x="299" y="832"/>
                  </a:lnTo>
                  <a:lnTo>
                    <a:pt x="363" y="960"/>
                  </a:lnTo>
                  <a:lnTo>
                    <a:pt x="437" y="1088"/>
                  </a:lnTo>
                  <a:lnTo>
                    <a:pt x="523" y="1206"/>
                  </a:lnTo>
                  <a:lnTo>
                    <a:pt x="608" y="1323"/>
                  </a:lnTo>
                  <a:lnTo>
                    <a:pt x="704" y="1440"/>
                  </a:lnTo>
                  <a:lnTo>
                    <a:pt x="811" y="1547"/>
                  </a:lnTo>
                  <a:lnTo>
                    <a:pt x="917" y="1654"/>
                  </a:lnTo>
                  <a:lnTo>
                    <a:pt x="1024" y="1750"/>
                  </a:lnTo>
                  <a:lnTo>
                    <a:pt x="1088" y="1792"/>
                  </a:lnTo>
                  <a:lnTo>
                    <a:pt x="1152" y="1835"/>
                  </a:lnTo>
                  <a:lnTo>
                    <a:pt x="1269" y="1910"/>
                  </a:lnTo>
                  <a:lnTo>
                    <a:pt x="1173" y="1803"/>
                  </a:lnTo>
                  <a:lnTo>
                    <a:pt x="1120" y="1750"/>
                  </a:lnTo>
                  <a:lnTo>
                    <a:pt x="1077" y="1696"/>
                  </a:lnTo>
                  <a:lnTo>
                    <a:pt x="971" y="1590"/>
                  </a:lnTo>
                  <a:lnTo>
                    <a:pt x="885" y="1483"/>
                  </a:lnTo>
                  <a:lnTo>
                    <a:pt x="715" y="1259"/>
                  </a:lnTo>
                  <a:lnTo>
                    <a:pt x="555" y="1014"/>
                  </a:lnTo>
                  <a:lnTo>
                    <a:pt x="405" y="768"/>
                  </a:lnTo>
                  <a:lnTo>
                    <a:pt x="267" y="523"/>
                  </a:lnTo>
                  <a:lnTo>
                    <a:pt x="12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32;p27">
              <a:extLst>
                <a:ext uri="{FF2B5EF4-FFF2-40B4-BE49-F238E27FC236}">
                  <a16:creationId xmlns:a16="http://schemas.microsoft.com/office/drawing/2014/main" id="{8D5BCA8C-6F85-60E6-1DBB-A7C70DC2575B}"/>
                </a:ext>
              </a:extLst>
            </p:cNvPr>
            <p:cNvSpPr/>
            <p:nvPr/>
          </p:nvSpPr>
          <p:spPr>
            <a:xfrm>
              <a:off x="5961266" y="3360266"/>
              <a:ext cx="14494" cy="15172"/>
            </a:xfrm>
            <a:custGeom>
              <a:avLst/>
              <a:gdLst/>
              <a:ahLst/>
              <a:cxnLst/>
              <a:rect l="l" t="t" r="r" b="b"/>
              <a:pathLst>
                <a:path w="428" h="448" extrusionOk="0">
                  <a:moveTo>
                    <a:pt x="1" y="0"/>
                  </a:moveTo>
                  <a:lnTo>
                    <a:pt x="22" y="85"/>
                  </a:lnTo>
                  <a:lnTo>
                    <a:pt x="54" y="160"/>
                  </a:lnTo>
                  <a:lnTo>
                    <a:pt x="86" y="235"/>
                  </a:lnTo>
                  <a:lnTo>
                    <a:pt x="139" y="299"/>
                  </a:lnTo>
                  <a:lnTo>
                    <a:pt x="193" y="352"/>
                  </a:lnTo>
                  <a:lnTo>
                    <a:pt x="267" y="405"/>
                  </a:lnTo>
                  <a:lnTo>
                    <a:pt x="342" y="437"/>
                  </a:lnTo>
                  <a:lnTo>
                    <a:pt x="385" y="448"/>
                  </a:lnTo>
                  <a:lnTo>
                    <a:pt x="427" y="448"/>
                  </a:lnTo>
                  <a:lnTo>
                    <a:pt x="331" y="320"/>
                  </a:lnTo>
                  <a:lnTo>
                    <a:pt x="235" y="213"/>
                  </a:lnTo>
                  <a:lnTo>
                    <a:pt x="129" y="96"/>
                  </a:lnTo>
                  <a:lnTo>
                    <a:pt x="75" y="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1CF271F-6E35-BA48-B45D-B55F360A6E4E}"/>
              </a:ext>
            </a:extLst>
          </p:cNvPr>
          <p:cNvSpPr txBox="1"/>
          <p:nvPr/>
        </p:nvSpPr>
        <p:spPr>
          <a:xfrm>
            <a:off x="1178005" y="2240662"/>
            <a:ext cx="71608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How did the conversation around opening an office somewhere else in your region get started?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latin typeface="Montserra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Was it staff initiated?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400" dirty="0">
              <a:latin typeface="Montserra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Was it community member or volunteer initiated?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400" dirty="0">
              <a:latin typeface="Montserra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Was it funder or funding initiated?</a:t>
            </a:r>
            <a:endParaRPr lang="en-CA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3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83;p21">
            <a:extLst>
              <a:ext uri="{FF2B5EF4-FFF2-40B4-BE49-F238E27FC236}">
                <a16:creationId xmlns:a16="http://schemas.microsoft.com/office/drawing/2014/main" id="{A728C921-4E67-5B1C-4999-E6220D15ACA3}"/>
              </a:ext>
            </a:extLst>
          </p:cNvPr>
          <p:cNvSpPr txBox="1">
            <a:spLocks/>
          </p:cNvSpPr>
          <p:nvPr/>
        </p:nvSpPr>
        <p:spPr>
          <a:xfrm>
            <a:off x="609593" y="360397"/>
            <a:ext cx="4465711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4800" b="1" dirty="0">
                <a:solidFill>
                  <a:schemeClr val="dk1"/>
                </a:solidFill>
                <a:latin typeface="Montserrat"/>
                <a:sym typeface="Montserrat"/>
              </a:rPr>
              <a:t>What?</a:t>
            </a:r>
          </a:p>
        </p:txBody>
      </p:sp>
      <p:sp>
        <p:nvSpPr>
          <p:cNvPr id="37" name="Google Shape;417;p21">
            <a:extLst>
              <a:ext uri="{FF2B5EF4-FFF2-40B4-BE49-F238E27FC236}">
                <a16:creationId xmlns:a16="http://schemas.microsoft.com/office/drawing/2014/main" id="{C529A99B-685A-AD27-F186-A26B22F4F627}"/>
              </a:ext>
            </a:extLst>
          </p:cNvPr>
          <p:cNvSpPr txBox="1"/>
          <p:nvPr/>
        </p:nvSpPr>
        <p:spPr>
          <a:xfrm>
            <a:off x="691660" y="1204676"/>
            <a:ext cx="10830349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>
                <a:latin typeface="Montserrat" pitchFamily="2" charset="0"/>
                <a:ea typeface="Roboto"/>
                <a:cs typeface="Roboto"/>
                <a:sym typeface="Roboto"/>
              </a:rPr>
              <a:t>How big will it be? What services or activities will be offered there?</a:t>
            </a:r>
          </a:p>
        </p:txBody>
      </p:sp>
      <p:sp>
        <p:nvSpPr>
          <p:cNvPr id="51" name="Google Shape;430;p21">
            <a:extLst>
              <a:ext uri="{FF2B5EF4-FFF2-40B4-BE49-F238E27FC236}">
                <a16:creationId xmlns:a16="http://schemas.microsoft.com/office/drawing/2014/main" id="{7E642A58-ED73-C9D7-0F1C-69969809AC9D}"/>
              </a:ext>
            </a:extLst>
          </p:cNvPr>
          <p:cNvSpPr/>
          <p:nvPr/>
        </p:nvSpPr>
        <p:spPr>
          <a:xfrm>
            <a:off x="4348867" y="4026300"/>
            <a:ext cx="223200" cy="22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CF271F-6E35-BA48-B45D-B55F360A6E4E}"/>
              </a:ext>
            </a:extLst>
          </p:cNvPr>
          <p:cNvSpPr txBox="1"/>
          <p:nvPr/>
        </p:nvSpPr>
        <p:spPr>
          <a:xfrm>
            <a:off x="1178005" y="2240662"/>
            <a:ext cx="71608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How much space do you anticipate needing for a satellite office?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latin typeface="Montserra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What kinds of spaces are available in your target area?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400" dirty="0">
              <a:latin typeface="Montserrat" pitchFamily="2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Are they adequate and accessible?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sz="2400" dirty="0">
              <a:latin typeface="Montserrat" pitchFamily="2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What will a satellite office bring to the target area?</a:t>
            </a:r>
          </a:p>
        </p:txBody>
      </p:sp>
      <p:grpSp>
        <p:nvGrpSpPr>
          <p:cNvPr id="2" name="Google Shape;627;p25">
            <a:extLst>
              <a:ext uri="{FF2B5EF4-FFF2-40B4-BE49-F238E27FC236}">
                <a16:creationId xmlns:a16="http://schemas.microsoft.com/office/drawing/2014/main" id="{839C1941-C380-7DEC-6B58-FF770BB043BE}"/>
              </a:ext>
            </a:extLst>
          </p:cNvPr>
          <p:cNvGrpSpPr>
            <a:grpSpLocks noChangeAspect="1"/>
          </p:cNvGrpSpPr>
          <p:nvPr/>
        </p:nvGrpSpPr>
        <p:grpSpPr>
          <a:xfrm>
            <a:off x="8241361" y="2208731"/>
            <a:ext cx="3280646" cy="4831200"/>
            <a:chOff x="6781154" y="1882259"/>
            <a:chExt cx="1905659" cy="2806100"/>
          </a:xfrm>
        </p:grpSpPr>
        <p:sp>
          <p:nvSpPr>
            <p:cNvPr id="32" name="Google Shape;628;p25">
              <a:extLst>
                <a:ext uri="{FF2B5EF4-FFF2-40B4-BE49-F238E27FC236}">
                  <a16:creationId xmlns:a16="http://schemas.microsoft.com/office/drawing/2014/main" id="{8E7903F0-4873-5DF9-AE24-0C8C2D8D8214}"/>
                </a:ext>
              </a:extLst>
            </p:cNvPr>
            <p:cNvSpPr/>
            <p:nvPr/>
          </p:nvSpPr>
          <p:spPr>
            <a:xfrm>
              <a:off x="6922030" y="4558317"/>
              <a:ext cx="1760845" cy="130042"/>
            </a:xfrm>
            <a:custGeom>
              <a:avLst/>
              <a:gdLst/>
              <a:ahLst/>
              <a:cxnLst/>
              <a:rect l="l" t="t" r="r" b="b"/>
              <a:pathLst>
                <a:path w="51996" h="3840" extrusionOk="0">
                  <a:moveTo>
                    <a:pt x="25993" y="0"/>
                  </a:moveTo>
                  <a:lnTo>
                    <a:pt x="23337" y="11"/>
                  </a:lnTo>
                  <a:lnTo>
                    <a:pt x="20756" y="43"/>
                  </a:lnTo>
                  <a:lnTo>
                    <a:pt x="18271" y="86"/>
                  </a:lnTo>
                  <a:lnTo>
                    <a:pt x="15881" y="150"/>
                  </a:lnTo>
                  <a:lnTo>
                    <a:pt x="13610" y="235"/>
                  </a:lnTo>
                  <a:lnTo>
                    <a:pt x="11466" y="331"/>
                  </a:lnTo>
                  <a:lnTo>
                    <a:pt x="9461" y="438"/>
                  </a:lnTo>
                  <a:lnTo>
                    <a:pt x="7616" y="566"/>
                  </a:lnTo>
                  <a:lnTo>
                    <a:pt x="6752" y="630"/>
                  </a:lnTo>
                  <a:lnTo>
                    <a:pt x="5941" y="704"/>
                  </a:lnTo>
                  <a:lnTo>
                    <a:pt x="5162" y="768"/>
                  </a:lnTo>
                  <a:lnTo>
                    <a:pt x="4437" y="854"/>
                  </a:lnTo>
                  <a:lnTo>
                    <a:pt x="3765" y="928"/>
                  </a:lnTo>
                  <a:lnTo>
                    <a:pt x="3136" y="1003"/>
                  </a:lnTo>
                  <a:lnTo>
                    <a:pt x="2571" y="1088"/>
                  </a:lnTo>
                  <a:lnTo>
                    <a:pt x="2048" y="1174"/>
                  </a:lnTo>
                  <a:lnTo>
                    <a:pt x="1579" y="1259"/>
                  </a:lnTo>
                  <a:lnTo>
                    <a:pt x="1174" y="1355"/>
                  </a:lnTo>
                  <a:lnTo>
                    <a:pt x="822" y="1440"/>
                  </a:lnTo>
                  <a:lnTo>
                    <a:pt x="534" y="1536"/>
                  </a:lnTo>
                  <a:lnTo>
                    <a:pt x="299" y="1632"/>
                  </a:lnTo>
                  <a:lnTo>
                    <a:pt x="214" y="1675"/>
                  </a:lnTo>
                  <a:lnTo>
                    <a:pt x="139" y="1728"/>
                  </a:lnTo>
                  <a:lnTo>
                    <a:pt x="75" y="1771"/>
                  </a:lnTo>
                  <a:lnTo>
                    <a:pt x="32" y="1824"/>
                  </a:lnTo>
                  <a:lnTo>
                    <a:pt x="11" y="1878"/>
                  </a:lnTo>
                  <a:lnTo>
                    <a:pt x="0" y="1920"/>
                  </a:lnTo>
                  <a:lnTo>
                    <a:pt x="11" y="1974"/>
                  </a:lnTo>
                  <a:lnTo>
                    <a:pt x="32" y="2016"/>
                  </a:lnTo>
                  <a:lnTo>
                    <a:pt x="75" y="2069"/>
                  </a:lnTo>
                  <a:lnTo>
                    <a:pt x="139" y="2123"/>
                  </a:lnTo>
                  <a:lnTo>
                    <a:pt x="214" y="2165"/>
                  </a:lnTo>
                  <a:lnTo>
                    <a:pt x="299" y="2219"/>
                  </a:lnTo>
                  <a:lnTo>
                    <a:pt x="534" y="2304"/>
                  </a:lnTo>
                  <a:lnTo>
                    <a:pt x="822" y="2400"/>
                  </a:lnTo>
                  <a:lnTo>
                    <a:pt x="1174" y="2496"/>
                  </a:lnTo>
                  <a:lnTo>
                    <a:pt x="1579" y="2581"/>
                  </a:lnTo>
                  <a:lnTo>
                    <a:pt x="2048" y="2667"/>
                  </a:lnTo>
                  <a:lnTo>
                    <a:pt x="2571" y="2752"/>
                  </a:lnTo>
                  <a:lnTo>
                    <a:pt x="3136" y="2837"/>
                  </a:lnTo>
                  <a:lnTo>
                    <a:pt x="3765" y="2923"/>
                  </a:lnTo>
                  <a:lnTo>
                    <a:pt x="4437" y="2997"/>
                  </a:lnTo>
                  <a:lnTo>
                    <a:pt x="5162" y="3072"/>
                  </a:lnTo>
                  <a:lnTo>
                    <a:pt x="5941" y="3147"/>
                  </a:lnTo>
                  <a:lnTo>
                    <a:pt x="6752" y="3211"/>
                  </a:lnTo>
                  <a:lnTo>
                    <a:pt x="7616" y="3275"/>
                  </a:lnTo>
                  <a:lnTo>
                    <a:pt x="9461" y="3403"/>
                  </a:lnTo>
                  <a:lnTo>
                    <a:pt x="11466" y="3509"/>
                  </a:lnTo>
                  <a:lnTo>
                    <a:pt x="13610" y="3605"/>
                  </a:lnTo>
                  <a:lnTo>
                    <a:pt x="15881" y="3691"/>
                  </a:lnTo>
                  <a:lnTo>
                    <a:pt x="18271" y="3755"/>
                  </a:lnTo>
                  <a:lnTo>
                    <a:pt x="20756" y="3808"/>
                  </a:lnTo>
                  <a:lnTo>
                    <a:pt x="23337" y="3829"/>
                  </a:lnTo>
                  <a:lnTo>
                    <a:pt x="25993" y="3840"/>
                  </a:lnTo>
                  <a:lnTo>
                    <a:pt x="28659" y="3829"/>
                  </a:lnTo>
                  <a:lnTo>
                    <a:pt x="31240" y="3808"/>
                  </a:lnTo>
                  <a:lnTo>
                    <a:pt x="33725" y="3755"/>
                  </a:lnTo>
                  <a:lnTo>
                    <a:pt x="36114" y="3691"/>
                  </a:lnTo>
                  <a:lnTo>
                    <a:pt x="38386" y="3605"/>
                  </a:lnTo>
                  <a:lnTo>
                    <a:pt x="40530" y="3509"/>
                  </a:lnTo>
                  <a:lnTo>
                    <a:pt x="42535" y="3403"/>
                  </a:lnTo>
                  <a:lnTo>
                    <a:pt x="44380" y="3275"/>
                  </a:lnTo>
                  <a:lnTo>
                    <a:pt x="45244" y="3211"/>
                  </a:lnTo>
                  <a:lnTo>
                    <a:pt x="46055" y="3147"/>
                  </a:lnTo>
                  <a:lnTo>
                    <a:pt x="46833" y="3072"/>
                  </a:lnTo>
                  <a:lnTo>
                    <a:pt x="47559" y="2997"/>
                  </a:lnTo>
                  <a:lnTo>
                    <a:pt x="48231" y="2923"/>
                  </a:lnTo>
                  <a:lnTo>
                    <a:pt x="48860" y="2837"/>
                  </a:lnTo>
                  <a:lnTo>
                    <a:pt x="49425" y="2752"/>
                  </a:lnTo>
                  <a:lnTo>
                    <a:pt x="49948" y="2667"/>
                  </a:lnTo>
                  <a:lnTo>
                    <a:pt x="50417" y="2581"/>
                  </a:lnTo>
                  <a:lnTo>
                    <a:pt x="50822" y="2496"/>
                  </a:lnTo>
                  <a:lnTo>
                    <a:pt x="51174" y="2400"/>
                  </a:lnTo>
                  <a:lnTo>
                    <a:pt x="51462" y="2304"/>
                  </a:lnTo>
                  <a:lnTo>
                    <a:pt x="51697" y="2219"/>
                  </a:lnTo>
                  <a:lnTo>
                    <a:pt x="51782" y="2165"/>
                  </a:lnTo>
                  <a:lnTo>
                    <a:pt x="51857" y="2123"/>
                  </a:lnTo>
                  <a:lnTo>
                    <a:pt x="51921" y="2069"/>
                  </a:lnTo>
                  <a:lnTo>
                    <a:pt x="51964" y="2016"/>
                  </a:lnTo>
                  <a:lnTo>
                    <a:pt x="51985" y="1974"/>
                  </a:lnTo>
                  <a:lnTo>
                    <a:pt x="51996" y="1920"/>
                  </a:lnTo>
                  <a:lnTo>
                    <a:pt x="51985" y="1878"/>
                  </a:lnTo>
                  <a:lnTo>
                    <a:pt x="51964" y="1824"/>
                  </a:lnTo>
                  <a:lnTo>
                    <a:pt x="51921" y="1771"/>
                  </a:lnTo>
                  <a:lnTo>
                    <a:pt x="51857" y="1728"/>
                  </a:lnTo>
                  <a:lnTo>
                    <a:pt x="51782" y="1675"/>
                  </a:lnTo>
                  <a:lnTo>
                    <a:pt x="51697" y="1632"/>
                  </a:lnTo>
                  <a:lnTo>
                    <a:pt x="51462" y="1536"/>
                  </a:lnTo>
                  <a:lnTo>
                    <a:pt x="51174" y="1440"/>
                  </a:lnTo>
                  <a:lnTo>
                    <a:pt x="50822" y="1355"/>
                  </a:lnTo>
                  <a:lnTo>
                    <a:pt x="50417" y="1259"/>
                  </a:lnTo>
                  <a:lnTo>
                    <a:pt x="49948" y="1174"/>
                  </a:lnTo>
                  <a:lnTo>
                    <a:pt x="49425" y="1088"/>
                  </a:lnTo>
                  <a:lnTo>
                    <a:pt x="48860" y="1003"/>
                  </a:lnTo>
                  <a:lnTo>
                    <a:pt x="48231" y="928"/>
                  </a:lnTo>
                  <a:lnTo>
                    <a:pt x="47559" y="854"/>
                  </a:lnTo>
                  <a:lnTo>
                    <a:pt x="46833" y="768"/>
                  </a:lnTo>
                  <a:lnTo>
                    <a:pt x="46055" y="704"/>
                  </a:lnTo>
                  <a:lnTo>
                    <a:pt x="45244" y="630"/>
                  </a:lnTo>
                  <a:lnTo>
                    <a:pt x="44380" y="566"/>
                  </a:lnTo>
                  <a:lnTo>
                    <a:pt x="42535" y="438"/>
                  </a:lnTo>
                  <a:lnTo>
                    <a:pt x="40530" y="331"/>
                  </a:lnTo>
                  <a:lnTo>
                    <a:pt x="38386" y="235"/>
                  </a:lnTo>
                  <a:lnTo>
                    <a:pt x="36114" y="150"/>
                  </a:lnTo>
                  <a:lnTo>
                    <a:pt x="33725" y="86"/>
                  </a:lnTo>
                  <a:lnTo>
                    <a:pt x="31240" y="43"/>
                  </a:lnTo>
                  <a:lnTo>
                    <a:pt x="28659" y="11"/>
                  </a:lnTo>
                  <a:lnTo>
                    <a:pt x="25993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29;p25">
              <a:extLst>
                <a:ext uri="{FF2B5EF4-FFF2-40B4-BE49-F238E27FC236}">
                  <a16:creationId xmlns:a16="http://schemas.microsoft.com/office/drawing/2014/main" id="{0646831F-C866-CB8C-5C2C-2BD767F9167F}"/>
                </a:ext>
              </a:extLst>
            </p:cNvPr>
            <p:cNvSpPr/>
            <p:nvPr/>
          </p:nvSpPr>
          <p:spPr>
            <a:xfrm>
              <a:off x="8039179" y="2404920"/>
              <a:ext cx="438890" cy="512547"/>
            </a:xfrm>
            <a:custGeom>
              <a:avLst/>
              <a:gdLst/>
              <a:ahLst/>
              <a:cxnLst/>
              <a:rect l="l" t="t" r="r" b="b"/>
              <a:pathLst>
                <a:path w="12960" h="15135" extrusionOk="0">
                  <a:moveTo>
                    <a:pt x="5749" y="0"/>
                  </a:moveTo>
                  <a:lnTo>
                    <a:pt x="5685" y="64"/>
                  </a:lnTo>
                  <a:lnTo>
                    <a:pt x="5504" y="224"/>
                  </a:lnTo>
                  <a:lnTo>
                    <a:pt x="5376" y="320"/>
                  </a:lnTo>
                  <a:lnTo>
                    <a:pt x="5226" y="437"/>
                  </a:lnTo>
                  <a:lnTo>
                    <a:pt x="5045" y="544"/>
                  </a:lnTo>
                  <a:lnTo>
                    <a:pt x="4853" y="651"/>
                  </a:lnTo>
                  <a:lnTo>
                    <a:pt x="4629" y="747"/>
                  </a:lnTo>
                  <a:lnTo>
                    <a:pt x="4395" y="832"/>
                  </a:lnTo>
                  <a:lnTo>
                    <a:pt x="4277" y="864"/>
                  </a:lnTo>
                  <a:lnTo>
                    <a:pt x="4149" y="896"/>
                  </a:lnTo>
                  <a:lnTo>
                    <a:pt x="4011" y="917"/>
                  </a:lnTo>
                  <a:lnTo>
                    <a:pt x="3883" y="928"/>
                  </a:lnTo>
                  <a:lnTo>
                    <a:pt x="3744" y="939"/>
                  </a:lnTo>
                  <a:lnTo>
                    <a:pt x="3605" y="939"/>
                  </a:lnTo>
                  <a:lnTo>
                    <a:pt x="3456" y="928"/>
                  </a:lnTo>
                  <a:lnTo>
                    <a:pt x="3307" y="907"/>
                  </a:lnTo>
                  <a:lnTo>
                    <a:pt x="3157" y="875"/>
                  </a:lnTo>
                  <a:lnTo>
                    <a:pt x="3008" y="832"/>
                  </a:lnTo>
                  <a:lnTo>
                    <a:pt x="2848" y="779"/>
                  </a:lnTo>
                  <a:lnTo>
                    <a:pt x="2699" y="704"/>
                  </a:lnTo>
                  <a:lnTo>
                    <a:pt x="2688" y="768"/>
                  </a:lnTo>
                  <a:lnTo>
                    <a:pt x="2667" y="949"/>
                  </a:lnTo>
                  <a:lnTo>
                    <a:pt x="2613" y="1280"/>
                  </a:lnTo>
                  <a:lnTo>
                    <a:pt x="2571" y="1504"/>
                  </a:lnTo>
                  <a:lnTo>
                    <a:pt x="2507" y="1760"/>
                  </a:lnTo>
                  <a:lnTo>
                    <a:pt x="2421" y="2059"/>
                  </a:lnTo>
                  <a:lnTo>
                    <a:pt x="2315" y="2400"/>
                  </a:lnTo>
                  <a:lnTo>
                    <a:pt x="2197" y="2795"/>
                  </a:lnTo>
                  <a:lnTo>
                    <a:pt x="2037" y="3221"/>
                  </a:lnTo>
                  <a:lnTo>
                    <a:pt x="1867" y="3701"/>
                  </a:lnTo>
                  <a:lnTo>
                    <a:pt x="1664" y="4234"/>
                  </a:lnTo>
                  <a:lnTo>
                    <a:pt x="1419" y="4810"/>
                  </a:lnTo>
                  <a:lnTo>
                    <a:pt x="1152" y="5440"/>
                  </a:lnTo>
                  <a:lnTo>
                    <a:pt x="1003" y="5770"/>
                  </a:lnTo>
                  <a:lnTo>
                    <a:pt x="864" y="6112"/>
                  </a:lnTo>
                  <a:lnTo>
                    <a:pt x="726" y="6453"/>
                  </a:lnTo>
                  <a:lnTo>
                    <a:pt x="598" y="6805"/>
                  </a:lnTo>
                  <a:lnTo>
                    <a:pt x="480" y="7168"/>
                  </a:lnTo>
                  <a:lnTo>
                    <a:pt x="374" y="7519"/>
                  </a:lnTo>
                  <a:lnTo>
                    <a:pt x="278" y="7893"/>
                  </a:lnTo>
                  <a:lnTo>
                    <a:pt x="192" y="8255"/>
                  </a:lnTo>
                  <a:lnTo>
                    <a:pt x="118" y="8618"/>
                  </a:lnTo>
                  <a:lnTo>
                    <a:pt x="64" y="8991"/>
                  </a:lnTo>
                  <a:lnTo>
                    <a:pt x="22" y="9354"/>
                  </a:lnTo>
                  <a:lnTo>
                    <a:pt x="0" y="9717"/>
                  </a:lnTo>
                  <a:lnTo>
                    <a:pt x="0" y="10079"/>
                  </a:lnTo>
                  <a:lnTo>
                    <a:pt x="22" y="10442"/>
                  </a:lnTo>
                  <a:lnTo>
                    <a:pt x="64" y="10794"/>
                  </a:lnTo>
                  <a:lnTo>
                    <a:pt x="96" y="10965"/>
                  </a:lnTo>
                  <a:lnTo>
                    <a:pt x="139" y="11135"/>
                  </a:lnTo>
                  <a:lnTo>
                    <a:pt x="182" y="11306"/>
                  </a:lnTo>
                  <a:lnTo>
                    <a:pt x="235" y="11476"/>
                  </a:lnTo>
                  <a:lnTo>
                    <a:pt x="288" y="11647"/>
                  </a:lnTo>
                  <a:lnTo>
                    <a:pt x="352" y="11807"/>
                  </a:lnTo>
                  <a:lnTo>
                    <a:pt x="427" y="11978"/>
                  </a:lnTo>
                  <a:lnTo>
                    <a:pt x="502" y="12138"/>
                  </a:lnTo>
                  <a:lnTo>
                    <a:pt x="598" y="12298"/>
                  </a:lnTo>
                  <a:lnTo>
                    <a:pt x="694" y="12447"/>
                  </a:lnTo>
                  <a:lnTo>
                    <a:pt x="790" y="12607"/>
                  </a:lnTo>
                  <a:lnTo>
                    <a:pt x="907" y="12756"/>
                  </a:lnTo>
                  <a:lnTo>
                    <a:pt x="1024" y="12906"/>
                  </a:lnTo>
                  <a:lnTo>
                    <a:pt x="1152" y="13044"/>
                  </a:lnTo>
                  <a:lnTo>
                    <a:pt x="1291" y="13183"/>
                  </a:lnTo>
                  <a:lnTo>
                    <a:pt x="1429" y="13322"/>
                  </a:lnTo>
                  <a:lnTo>
                    <a:pt x="1589" y="13460"/>
                  </a:lnTo>
                  <a:lnTo>
                    <a:pt x="1749" y="13588"/>
                  </a:lnTo>
                  <a:lnTo>
                    <a:pt x="1920" y="13716"/>
                  </a:lnTo>
                  <a:lnTo>
                    <a:pt x="2112" y="13844"/>
                  </a:lnTo>
                  <a:lnTo>
                    <a:pt x="2304" y="13962"/>
                  </a:lnTo>
                  <a:lnTo>
                    <a:pt x="2507" y="14079"/>
                  </a:lnTo>
                  <a:lnTo>
                    <a:pt x="2720" y="14186"/>
                  </a:lnTo>
                  <a:lnTo>
                    <a:pt x="2944" y="14303"/>
                  </a:lnTo>
                  <a:lnTo>
                    <a:pt x="3179" y="14399"/>
                  </a:lnTo>
                  <a:lnTo>
                    <a:pt x="3424" y="14506"/>
                  </a:lnTo>
                  <a:lnTo>
                    <a:pt x="3680" y="14591"/>
                  </a:lnTo>
                  <a:lnTo>
                    <a:pt x="3947" y="14687"/>
                  </a:lnTo>
                  <a:lnTo>
                    <a:pt x="4224" y="14772"/>
                  </a:lnTo>
                  <a:lnTo>
                    <a:pt x="4512" y="14847"/>
                  </a:lnTo>
                  <a:lnTo>
                    <a:pt x="4810" y="14922"/>
                  </a:lnTo>
                  <a:lnTo>
                    <a:pt x="5130" y="14996"/>
                  </a:lnTo>
                  <a:lnTo>
                    <a:pt x="5450" y="15060"/>
                  </a:lnTo>
                  <a:lnTo>
                    <a:pt x="5792" y="15114"/>
                  </a:lnTo>
                  <a:lnTo>
                    <a:pt x="6026" y="15135"/>
                  </a:lnTo>
                  <a:lnTo>
                    <a:pt x="6485" y="15135"/>
                  </a:lnTo>
                  <a:lnTo>
                    <a:pt x="6709" y="15114"/>
                  </a:lnTo>
                  <a:lnTo>
                    <a:pt x="6933" y="15092"/>
                  </a:lnTo>
                  <a:lnTo>
                    <a:pt x="7136" y="15060"/>
                  </a:lnTo>
                  <a:lnTo>
                    <a:pt x="7349" y="15018"/>
                  </a:lnTo>
                  <a:lnTo>
                    <a:pt x="7552" y="14964"/>
                  </a:lnTo>
                  <a:lnTo>
                    <a:pt x="7744" y="14911"/>
                  </a:lnTo>
                  <a:lnTo>
                    <a:pt x="7936" y="14847"/>
                  </a:lnTo>
                  <a:lnTo>
                    <a:pt x="8117" y="14772"/>
                  </a:lnTo>
                  <a:lnTo>
                    <a:pt x="8298" y="14687"/>
                  </a:lnTo>
                  <a:lnTo>
                    <a:pt x="8469" y="14602"/>
                  </a:lnTo>
                  <a:lnTo>
                    <a:pt x="8639" y="14516"/>
                  </a:lnTo>
                  <a:lnTo>
                    <a:pt x="8799" y="14420"/>
                  </a:lnTo>
                  <a:lnTo>
                    <a:pt x="8949" y="14314"/>
                  </a:lnTo>
                  <a:lnTo>
                    <a:pt x="9098" y="14207"/>
                  </a:lnTo>
                  <a:lnTo>
                    <a:pt x="9237" y="14100"/>
                  </a:lnTo>
                  <a:lnTo>
                    <a:pt x="9375" y="13983"/>
                  </a:lnTo>
                  <a:lnTo>
                    <a:pt x="9503" y="13866"/>
                  </a:lnTo>
                  <a:lnTo>
                    <a:pt x="9631" y="13738"/>
                  </a:lnTo>
                  <a:lnTo>
                    <a:pt x="9738" y="13610"/>
                  </a:lnTo>
                  <a:lnTo>
                    <a:pt x="9855" y="13482"/>
                  </a:lnTo>
                  <a:lnTo>
                    <a:pt x="9951" y="13354"/>
                  </a:lnTo>
                  <a:lnTo>
                    <a:pt x="10047" y="13226"/>
                  </a:lnTo>
                  <a:lnTo>
                    <a:pt x="10133" y="13098"/>
                  </a:lnTo>
                  <a:lnTo>
                    <a:pt x="10218" y="12959"/>
                  </a:lnTo>
                  <a:lnTo>
                    <a:pt x="10293" y="12820"/>
                  </a:lnTo>
                  <a:lnTo>
                    <a:pt x="10357" y="12692"/>
                  </a:lnTo>
                  <a:lnTo>
                    <a:pt x="10421" y="12554"/>
                  </a:lnTo>
                  <a:lnTo>
                    <a:pt x="10474" y="12426"/>
                  </a:lnTo>
                  <a:lnTo>
                    <a:pt x="10517" y="12287"/>
                  </a:lnTo>
                  <a:lnTo>
                    <a:pt x="10591" y="12298"/>
                  </a:lnTo>
                  <a:lnTo>
                    <a:pt x="10794" y="12319"/>
                  </a:lnTo>
                  <a:lnTo>
                    <a:pt x="10922" y="12330"/>
                  </a:lnTo>
                  <a:lnTo>
                    <a:pt x="11082" y="12330"/>
                  </a:lnTo>
                  <a:lnTo>
                    <a:pt x="11242" y="12319"/>
                  </a:lnTo>
                  <a:lnTo>
                    <a:pt x="11423" y="12298"/>
                  </a:lnTo>
                  <a:lnTo>
                    <a:pt x="11605" y="12266"/>
                  </a:lnTo>
                  <a:lnTo>
                    <a:pt x="11797" y="12202"/>
                  </a:lnTo>
                  <a:lnTo>
                    <a:pt x="11978" y="12127"/>
                  </a:lnTo>
                  <a:lnTo>
                    <a:pt x="12074" y="12084"/>
                  </a:lnTo>
                  <a:lnTo>
                    <a:pt x="12159" y="12031"/>
                  </a:lnTo>
                  <a:lnTo>
                    <a:pt x="12244" y="11967"/>
                  </a:lnTo>
                  <a:lnTo>
                    <a:pt x="12330" y="11892"/>
                  </a:lnTo>
                  <a:lnTo>
                    <a:pt x="12404" y="11818"/>
                  </a:lnTo>
                  <a:lnTo>
                    <a:pt x="12479" y="11732"/>
                  </a:lnTo>
                  <a:lnTo>
                    <a:pt x="12554" y="11647"/>
                  </a:lnTo>
                  <a:lnTo>
                    <a:pt x="12618" y="11540"/>
                  </a:lnTo>
                  <a:lnTo>
                    <a:pt x="12671" y="11434"/>
                  </a:lnTo>
                  <a:lnTo>
                    <a:pt x="12724" y="11316"/>
                  </a:lnTo>
                  <a:lnTo>
                    <a:pt x="12820" y="11061"/>
                  </a:lnTo>
                  <a:lnTo>
                    <a:pt x="12884" y="10805"/>
                  </a:lnTo>
                  <a:lnTo>
                    <a:pt x="12938" y="10549"/>
                  </a:lnTo>
                  <a:lnTo>
                    <a:pt x="12959" y="10293"/>
                  </a:lnTo>
                  <a:lnTo>
                    <a:pt x="12959" y="10037"/>
                  </a:lnTo>
                  <a:lnTo>
                    <a:pt x="12948" y="9791"/>
                  </a:lnTo>
                  <a:lnTo>
                    <a:pt x="12927" y="9674"/>
                  </a:lnTo>
                  <a:lnTo>
                    <a:pt x="12895" y="9557"/>
                  </a:lnTo>
                  <a:lnTo>
                    <a:pt x="12863" y="9439"/>
                  </a:lnTo>
                  <a:lnTo>
                    <a:pt x="12831" y="9333"/>
                  </a:lnTo>
                  <a:lnTo>
                    <a:pt x="12788" y="9237"/>
                  </a:lnTo>
                  <a:lnTo>
                    <a:pt x="12735" y="9130"/>
                  </a:lnTo>
                  <a:lnTo>
                    <a:pt x="12671" y="9045"/>
                  </a:lnTo>
                  <a:lnTo>
                    <a:pt x="12607" y="8949"/>
                  </a:lnTo>
                  <a:lnTo>
                    <a:pt x="12543" y="8874"/>
                  </a:lnTo>
                  <a:lnTo>
                    <a:pt x="12458" y="8799"/>
                  </a:lnTo>
                  <a:lnTo>
                    <a:pt x="12372" y="8725"/>
                  </a:lnTo>
                  <a:lnTo>
                    <a:pt x="12276" y="8671"/>
                  </a:lnTo>
                  <a:lnTo>
                    <a:pt x="12180" y="8618"/>
                  </a:lnTo>
                  <a:lnTo>
                    <a:pt x="12074" y="8565"/>
                  </a:lnTo>
                  <a:lnTo>
                    <a:pt x="11957" y="8533"/>
                  </a:lnTo>
                  <a:lnTo>
                    <a:pt x="11839" y="8501"/>
                  </a:lnTo>
                  <a:lnTo>
                    <a:pt x="11711" y="8479"/>
                  </a:lnTo>
                  <a:lnTo>
                    <a:pt x="11573" y="8469"/>
                  </a:lnTo>
                  <a:lnTo>
                    <a:pt x="11423" y="8479"/>
                  </a:lnTo>
                  <a:lnTo>
                    <a:pt x="11274" y="8490"/>
                  </a:lnTo>
                  <a:lnTo>
                    <a:pt x="11135" y="8511"/>
                  </a:lnTo>
                  <a:lnTo>
                    <a:pt x="11007" y="8554"/>
                  </a:lnTo>
                  <a:lnTo>
                    <a:pt x="10901" y="8607"/>
                  </a:lnTo>
                  <a:lnTo>
                    <a:pt x="10794" y="8682"/>
                  </a:lnTo>
                  <a:lnTo>
                    <a:pt x="10698" y="8757"/>
                  </a:lnTo>
                  <a:lnTo>
                    <a:pt x="10623" y="8842"/>
                  </a:lnTo>
                  <a:lnTo>
                    <a:pt x="10549" y="8938"/>
                  </a:lnTo>
                  <a:lnTo>
                    <a:pt x="10485" y="9023"/>
                  </a:lnTo>
                  <a:lnTo>
                    <a:pt x="10378" y="9205"/>
                  </a:lnTo>
                  <a:lnTo>
                    <a:pt x="10303" y="9354"/>
                  </a:lnTo>
                  <a:lnTo>
                    <a:pt x="10250" y="9503"/>
                  </a:lnTo>
                  <a:lnTo>
                    <a:pt x="9194" y="8927"/>
                  </a:lnTo>
                  <a:lnTo>
                    <a:pt x="9301" y="8778"/>
                  </a:lnTo>
                  <a:lnTo>
                    <a:pt x="9429" y="8597"/>
                  </a:lnTo>
                  <a:lnTo>
                    <a:pt x="9567" y="8362"/>
                  </a:lnTo>
                  <a:lnTo>
                    <a:pt x="9706" y="8085"/>
                  </a:lnTo>
                  <a:lnTo>
                    <a:pt x="9781" y="7935"/>
                  </a:lnTo>
                  <a:lnTo>
                    <a:pt x="9845" y="7775"/>
                  </a:lnTo>
                  <a:lnTo>
                    <a:pt x="9909" y="7605"/>
                  </a:lnTo>
                  <a:lnTo>
                    <a:pt x="9962" y="7434"/>
                  </a:lnTo>
                  <a:lnTo>
                    <a:pt x="10005" y="7253"/>
                  </a:lnTo>
                  <a:lnTo>
                    <a:pt x="10037" y="7072"/>
                  </a:lnTo>
                  <a:lnTo>
                    <a:pt x="10058" y="6890"/>
                  </a:lnTo>
                  <a:lnTo>
                    <a:pt x="10101" y="6720"/>
                  </a:lnTo>
                  <a:lnTo>
                    <a:pt x="10143" y="6560"/>
                  </a:lnTo>
                  <a:lnTo>
                    <a:pt x="10197" y="6400"/>
                  </a:lnTo>
                  <a:lnTo>
                    <a:pt x="10303" y="6112"/>
                  </a:lnTo>
                  <a:lnTo>
                    <a:pt x="10410" y="5866"/>
                  </a:lnTo>
                  <a:lnTo>
                    <a:pt x="10517" y="5664"/>
                  </a:lnTo>
                  <a:lnTo>
                    <a:pt x="10613" y="5514"/>
                  </a:lnTo>
                  <a:lnTo>
                    <a:pt x="10698" y="5397"/>
                  </a:lnTo>
                  <a:lnTo>
                    <a:pt x="10613" y="5322"/>
                  </a:lnTo>
                  <a:lnTo>
                    <a:pt x="10527" y="5237"/>
                  </a:lnTo>
                  <a:lnTo>
                    <a:pt x="10421" y="5120"/>
                  </a:lnTo>
                  <a:lnTo>
                    <a:pt x="10293" y="4970"/>
                  </a:lnTo>
                  <a:lnTo>
                    <a:pt x="10165" y="4800"/>
                  </a:lnTo>
                  <a:lnTo>
                    <a:pt x="10037" y="4597"/>
                  </a:lnTo>
                  <a:lnTo>
                    <a:pt x="9919" y="4362"/>
                  </a:lnTo>
                  <a:lnTo>
                    <a:pt x="9866" y="4245"/>
                  </a:lnTo>
                  <a:lnTo>
                    <a:pt x="9823" y="4117"/>
                  </a:lnTo>
                  <a:lnTo>
                    <a:pt x="9781" y="3978"/>
                  </a:lnTo>
                  <a:lnTo>
                    <a:pt x="9738" y="3840"/>
                  </a:lnTo>
                  <a:lnTo>
                    <a:pt x="9717" y="3690"/>
                  </a:lnTo>
                  <a:lnTo>
                    <a:pt x="9695" y="3541"/>
                  </a:lnTo>
                  <a:lnTo>
                    <a:pt x="9685" y="3392"/>
                  </a:lnTo>
                  <a:lnTo>
                    <a:pt x="9685" y="3232"/>
                  </a:lnTo>
                  <a:lnTo>
                    <a:pt x="9706" y="3061"/>
                  </a:lnTo>
                  <a:lnTo>
                    <a:pt x="9727" y="2901"/>
                  </a:lnTo>
                  <a:lnTo>
                    <a:pt x="9770" y="2720"/>
                  </a:lnTo>
                  <a:lnTo>
                    <a:pt x="9823" y="2549"/>
                  </a:lnTo>
                  <a:lnTo>
                    <a:pt x="9898" y="2368"/>
                  </a:lnTo>
                  <a:lnTo>
                    <a:pt x="9983" y="2187"/>
                  </a:lnTo>
                  <a:lnTo>
                    <a:pt x="10090" y="2005"/>
                  </a:lnTo>
                  <a:lnTo>
                    <a:pt x="10207" y="1813"/>
                  </a:lnTo>
                  <a:lnTo>
                    <a:pt x="10207" y="1813"/>
                  </a:lnTo>
                  <a:lnTo>
                    <a:pt x="10069" y="1845"/>
                  </a:lnTo>
                  <a:lnTo>
                    <a:pt x="9909" y="1888"/>
                  </a:lnTo>
                  <a:lnTo>
                    <a:pt x="9695" y="1920"/>
                  </a:lnTo>
                  <a:lnTo>
                    <a:pt x="9429" y="1952"/>
                  </a:lnTo>
                  <a:lnTo>
                    <a:pt x="9130" y="1973"/>
                  </a:lnTo>
                  <a:lnTo>
                    <a:pt x="8810" y="1973"/>
                  </a:lnTo>
                  <a:lnTo>
                    <a:pt x="8639" y="1963"/>
                  </a:lnTo>
                  <a:lnTo>
                    <a:pt x="8458" y="1952"/>
                  </a:lnTo>
                  <a:lnTo>
                    <a:pt x="8277" y="1931"/>
                  </a:lnTo>
                  <a:lnTo>
                    <a:pt x="8096" y="1888"/>
                  </a:lnTo>
                  <a:lnTo>
                    <a:pt x="7904" y="1845"/>
                  </a:lnTo>
                  <a:lnTo>
                    <a:pt x="7722" y="1792"/>
                  </a:lnTo>
                  <a:lnTo>
                    <a:pt x="7530" y="1728"/>
                  </a:lnTo>
                  <a:lnTo>
                    <a:pt x="7349" y="1653"/>
                  </a:lnTo>
                  <a:lnTo>
                    <a:pt x="7168" y="1557"/>
                  </a:lnTo>
                  <a:lnTo>
                    <a:pt x="6986" y="1461"/>
                  </a:lnTo>
                  <a:lnTo>
                    <a:pt x="6805" y="1333"/>
                  </a:lnTo>
                  <a:lnTo>
                    <a:pt x="6634" y="1205"/>
                  </a:lnTo>
                  <a:lnTo>
                    <a:pt x="6464" y="1045"/>
                  </a:lnTo>
                  <a:lnTo>
                    <a:pt x="6304" y="875"/>
                  </a:lnTo>
                  <a:lnTo>
                    <a:pt x="6154" y="683"/>
                  </a:lnTo>
                  <a:lnTo>
                    <a:pt x="6005" y="480"/>
                  </a:lnTo>
                  <a:lnTo>
                    <a:pt x="5866" y="245"/>
                  </a:lnTo>
                  <a:lnTo>
                    <a:pt x="5749" y="0"/>
                  </a:lnTo>
                  <a:close/>
                </a:path>
              </a:pathLst>
            </a:custGeom>
            <a:solidFill>
              <a:srgbClr val="E78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0;p25">
              <a:extLst>
                <a:ext uri="{FF2B5EF4-FFF2-40B4-BE49-F238E27FC236}">
                  <a16:creationId xmlns:a16="http://schemas.microsoft.com/office/drawing/2014/main" id="{D987A497-18B7-1A53-8F68-74080337DAF2}"/>
                </a:ext>
              </a:extLst>
            </p:cNvPr>
            <p:cNvSpPr/>
            <p:nvPr/>
          </p:nvSpPr>
          <p:spPr>
            <a:xfrm>
              <a:off x="8027259" y="2191440"/>
              <a:ext cx="659555" cy="676182"/>
            </a:xfrm>
            <a:custGeom>
              <a:avLst/>
              <a:gdLst/>
              <a:ahLst/>
              <a:cxnLst/>
              <a:rect l="l" t="t" r="r" b="b"/>
              <a:pathLst>
                <a:path w="19476" h="19967" extrusionOk="0">
                  <a:moveTo>
                    <a:pt x="7530" y="1"/>
                  </a:moveTo>
                  <a:lnTo>
                    <a:pt x="7285" y="11"/>
                  </a:lnTo>
                  <a:lnTo>
                    <a:pt x="7029" y="22"/>
                  </a:lnTo>
                  <a:lnTo>
                    <a:pt x="6773" y="54"/>
                  </a:lnTo>
                  <a:lnTo>
                    <a:pt x="6528" y="107"/>
                  </a:lnTo>
                  <a:lnTo>
                    <a:pt x="6293" y="161"/>
                  </a:lnTo>
                  <a:lnTo>
                    <a:pt x="6069" y="235"/>
                  </a:lnTo>
                  <a:lnTo>
                    <a:pt x="5856" y="310"/>
                  </a:lnTo>
                  <a:lnTo>
                    <a:pt x="5653" y="406"/>
                  </a:lnTo>
                  <a:lnTo>
                    <a:pt x="5450" y="502"/>
                  </a:lnTo>
                  <a:lnTo>
                    <a:pt x="5269" y="619"/>
                  </a:lnTo>
                  <a:lnTo>
                    <a:pt x="5098" y="726"/>
                  </a:lnTo>
                  <a:lnTo>
                    <a:pt x="4928" y="854"/>
                  </a:lnTo>
                  <a:lnTo>
                    <a:pt x="4779" y="982"/>
                  </a:lnTo>
                  <a:lnTo>
                    <a:pt x="4629" y="1110"/>
                  </a:lnTo>
                  <a:lnTo>
                    <a:pt x="4491" y="1238"/>
                  </a:lnTo>
                  <a:lnTo>
                    <a:pt x="4363" y="1377"/>
                  </a:lnTo>
                  <a:lnTo>
                    <a:pt x="4235" y="1515"/>
                  </a:lnTo>
                  <a:lnTo>
                    <a:pt x="4128" y="1654"/>
                  </a:lnTo>
                  <a:lnTo>
                    <a:pt x="3925" y="1921"/>
                  </a:lnTo>
                  <a:lnTo>
                    <a:pt x="3755" y="2176"/>
                  </a:lnTo>
                  <a:lnTo>
                    <a:pt x="3616" y="2422"/>
                  </a:lnTo>
                  <a:lnTo>
                    <a:pt x="3499" y="2635"/>
                  </a:lnTo>
                  <a:lnTo>
                    <a:pt x="3413" y="2816"/>
                  </a:lnTo>
                  <a:lnTo>
                    <a:pt x="3360" y="2955"/>
                  </a:lnTo>
                  <a:lnTo>
                    <a:pt x="3317" y="3072"/>
                  </a:lnTo>
                  <a:lnTo>
                    <a:pt x="3168" y="3094"/>
                  </a:lnTo>
                  <a:lnTo>
                    <a:pt x="3008" y="3126"/>
                  </a:lnTo>
                  <a:lnTo>
                    <a:pt x="2795" y="3179"/>
                  </a:lnTo>
                  <a:lnTo>
                    <a:pt x="2539" y="3254"/>
                  </a:lnTo>
                  <a:lnTo>
                    <a:pt x="2261" y="3360"/>
                  </a:lnTo>
                  <a:lnTo>
                    <a:pt x="2112" y="3424"/>
                  </a:lnTo>
                  <a:lnTo>
                    <a:pt x="1963" y="3510"/>
                  </a:lnTo>
                  <a:lnTo>
                    <a:pt x="1813" y="3595"/>
                  </a:lnTo>
                  <a:lnTo>
                    <a:pt x="1653" y="3691"/>
                  </a:lnTo>
                  <a:lnTo>
                    <a:pt x="1504" y="3808"/>
                  </a:lnTo>
                  <a:lnTo>
                    <a:pt x="1344" y="3936"/>
                  </a:lnTo>
                  <a:lnTo>
                    <a:pt x="1195" y="4064"/>
                  </a:lnTo>
                  <a:lnTo>
                    <a:pt x="1046" y="4224"/>
                  </a:lnTo>
                  <a:lnTo>
                    <a:pt x="907" y="4384"/>
                  </a:lnTo>
                  <a:lnTo>
                    <a:pt x="768" y="4566"/>
                  </a:lnTo>
                  <a:lnTo>
                    <a:pt x="640" y="4768"/>
                  </a:lnTo>
                  <a:lnTo>
                    <a:pt x="512" y="4982"/>
                  </a:lnTo>
                  <a:lnTo>
                    <a:pt x="406" y="5206"/>
                  </a:lnTo>
                  <a:lnTo>
                    <a:pt x="299" y="5462"/>
                  </a:lnTo>
                  <a:lnTo>
                    <a:pt x="214" y="5728"/>
                  </a:lnTo>
                  <a:lnTo>
                    <a:pt x="139" y="6016"/>
                  </a:lnTo>
                  <a:lnTo>
                    <a:pt x="75" y="6315"/>
                  </a:lnTo>
                  <a:lnTo>
                    <a:pt x="32" y="6645"/>
                  </a:lnTo>
                  <a:lnTo>
                    <a:pt x="11" y="6997"/>
                  </a:lnTo>
                  <a:lnTo>
                    <a:pt x="0" y="7360"/>
                  </a:lnTo>
                  <a:lnTo>
                    <a:pt x="11" y="7616"/>
                  </a:lnTo>
                  <a:lnTo>
                    <a:pt x="43" y="7861"/>
                  </a:lnTo>
                  <a:lnTo>
                    <a:pt x="107" y="8085"/>
                  </a:lnTo>
                  <a:lnTo>
                    <a:pt x="182" y="8309"/>
                  </a:lnTo>
                  <a:lnTo>
                    <a:pt x="288" y="8512"/>
                  </a:lnTo>
                  <a:lnTo>
                    <a:pt x="406" y="8715"/>
                  </a:lnTo>
                  <a:lnTo>
                    <a:pt x="544" y="8885"/>
                  </a:lnTo>
                  <a:lnTo>
                    <a:pt x="694" y="9056"/>
                  </a:lnTo>
                  <a:lnTo>
                    <a:pt x="864" y="9195"/>
                  </a:lnTo>
                  <a:lnTo>
                    <a:pt x="1046" y="9323"/>
                  </a:lnTo>
                  <a:lnTo>
                    <a:pt x="1238" y="9429"/>
                  </a:lnTo>
                  <a:lnTo>
                    <a:pt x="1440" y="9515"/>
                  </a:lnTo>
                  <a:lnTo>
                    <a:pt x="1664" y="9579"/>
                  </a:lnTo>
                  <a:lnTo>
                    <a:pt x="1771" y="9600"/>
                  </a:lnTo>
                  <a:lnTo>
                    <a:pt x="1888" y="9621"/>
                  </a:lnTo>
                  <a:lnTo>
                    <a:pt x="2005" y="9632"/>
                  </a:lnTo>
                  <a:lnTo>
                    <a:pt x="2240" y="9632"/>
                  </a:lnTo>
                  <a:lnTo>
                    <a:pt x="2357" y="9621"/>
                  </a:lnTo>
                  <a:lnTo>
                    <a:pt x="2592" y="8971"/>
                  </a:lnTo>
                  <a:lnTo>
                    <a:pt x="2763" y="8416"/>
                  </a:lnTo>
                  <a:lnTo>
                    <a:pt x="2880" y="7968"/>
                  </a:lnTo>
                  <a:lnTo>
                    <a:pt x="2965" y="7605"/>
                  </a:lnTo>
                  <a:lnTo>
                    <a:pt x="3008" y="7339"/>
                  </a:lnTo>
                  <a:lnTo>
                    <a:pt x="3040" y="7157"/>
                  </a:lnTo>
                  <a:lnTo>
                    <a:pt x="3051" y="7008"/>
                  </a:lnTo>
                  <a:lnTo>
                    <a:pt x="3200" y="7083"/>
                  </a:lnTo>
                  <a:lnTo>
                    <a:pt x="3360" y="7136"/>
                  </a:lnTo>
                  <a:lnTo>
                    <a:pt x="3509" y="7179"/>
                  </a:lnTo>
                  <a:lnTo>
                    <a:pt x="3659" y="7211"/>
                  </a:lnTo>
                  <a:lnTo>
                    <a:pt x="3808" y="7232"/>
                  </a:lnTo>
                  <a:lnTo>
                    <a:pt x="3957" y="7243"/>
                  </a:lnTo>
                  <a:lnTo>
                    <a:pt x="4096" y="7243"/>
                  </a:lnTo>
                  <a:lnTo>
                    <a:pt x="4235" y="7232"/>
                  </a:lnTo>
                  <a:lnTo>
                    <a:pt x="4363" y="7221"/>
                  </a:lnTo>
                  <a:lnTo>
                    <a:pt x="4501" y="7200"/>
                  </a:lnTo>
                  <a:lnTo>
                    <a:pt x="4629" y="7168"/>
                  </a:lnTo>
                  <a:lnTo>
                    <a:pt x="4747" y="7136"/>
                  </a:lnTo>
                  <a:lnTo>
                    <a:pt x="4981" y="7051"/>
                  </a:lnTo>
                  <a:lnTo>
                    <a:pt x="5205" y="6955"/>
                  </a:lnTo>
                  <a:lnTo>
                    <a:pt x="5397" y="6848"/>
                  </a:lnTo>
                  <a:lnTo>
                    <a:pt x="5578" y="6741"/>
                  </a:lnTo>
                  <a:lnTo>
                    <a:pt x="5728" y="6624"/>
                  </a:lnTo>
                  <a:lnTo>
                    <a:pt x="5856" y="6528"/>
                  </a:lnTo>
                  <a:lnTo>
                    <a:pt x="6037" y="6368"/>
                  </a:lnTo>
                  <a:lnTo>
                    <a:pt x="6101" y="6304"/>
                  </a:lnTo>
                  <a:lnTo>
                    <a:pt x="6218" y="6549"/>
                  </a:lnTo>
                  <a:lnTo>
                    <a:pt x="6357" y="6784"/>
                  </a:lnTo>
                  <a:lnTo>
                    <a:pt x="6506" y="6987"/>
                  </a:lnTo>
                  <a:lnTo>
                    <a:pt x="6656" y="7179"/>
                  </a:lnTo>
                  <a:lnTo>
                    <a:pt x="6816" y="7349"/>
                  </a:lnTo>
                  <a:lnTo>
                    <a:pt x="6986" y="7509"/>
                  </a:lnTo>
                  <a:lnTo>
                    <a:pt x="7157" y="7637"/>
                  </a:lnTo>
                  <a:lnTo>
                    <a:pt x="7338" y="7765"/>
                  </a:lnTo>
                  <a:lnTo>
                    <a:pt x="7520" y="7861"/>
                  </a:lnTo>
                  <a:lnTo>
                    <a:pt x="7701" y="7957"/>
                  </a:lnTo>
                  <a:lnTo>
                    <a:pt x="7882" y="8032"/>
                  </a:lnTo>
                  <a:lnTo>
                    <a:pt x="8074" y="8096"/>
                  </a:lnTo>
                  <a:lnTo>
                    <a:pt x="8256" y="8149"/>
                  </a:lnTo>
                  <a:lnTo>
                    <a:pt x="8448" y="8192"/>
                  </a:lnTo>
                  <a:lnTo>
                    <a:pt x="8629" y="8235"/>
                  </a:lnTo>
                  <a:lnTo>
                    <a:pt x="8810" y="8256"/>
                  </a:lnTo>
                  <a:lnTo>
                    <a:pt x="8991" y="8267"/>
                  </a:lnTo>
                  <a:lnTo>
                    <a:pt x="9162" y="8277"/>
                  </a:lnTo>
                  <a:lnTo>
                    <a:pt x="9482" y="8277"/>
                  </a:lnTo>
                  <a:lnTo>
                    <a:pt x="9781" y="8256"/>
                  </a:lnTo>
                  <a:lnTo>
                    <a:pt x="10047" y="8224"/>
                  </a:lnTo>
                  <a:lnTo>
                    <a:pt x="10261" y="8192"/>
                  </a:lnTo>
                  <a:lnTo>
                    <a:pt x="10421" y="8149"/>
                  </a:lnTo>
                  <a:lnTo>
                    <a:pt x="10559" y="8117"/>
                  </a:lnTo>
                  <a:lnTo>
                    <a:pt x="10559" y="8117"/>
                  </a:lnTo>
                  <a:lnTo>
                    <a:pt x="10442" y="8309"/>
                  </a:lnTo>
                  <a:lnTo>
                    <a:pt x="10335" y="8491"/>
                  </a:lnTo>
                  <a:lnTo>
                    <a:pt x="10250" y="8672"/>
                  </a:lnTo>
                  <a:lnTo>
                    <a:pt x="10175" y="8853"/>
                  </a:lnTo>
                  <a:lnTo>
                    <a:pt x="10122" y="9024"/>
                  </a:lnTo>
                  <a:lnTo>
                    <a:pt x="10079" y="9205"/>
                  </a:lnTo>
                  <a:lnTo>
                    <a:pt x="10058" y="9365"/>
                  </a:lnTo>
                  <a:lnTo>
                    <a:pt x="10037" y="9536"/>
                  </a:lnTo>
                  <a:lnTo>
                    <a:pt x="10037" y="9696"/>
                  </a:lnTo>
                  <a:lnTo>
                    <a:pt x="10047" y="9845"/>
                  </a:lnTo>
                  <a:lnTo>
                    <a:pt x="10069" y="9994"/>
                  </a:lnTo>
                  <a:lnTo>
                    <a:pt x="10090" y="10144"/>
                  </a:lnTo>
                  <a:lnTo>
                    <a:pt x="10133" y="10282"/>
                  </a:lnTo>
                  <a:lnTo>
                    <a:pt x="10175" y="10421"/>
                  </a:lnTo>
                  <a:lnTo>
                    <a:pt x="10218" y="10549"/>
                  </a:lnTo>
                  <a:lnTo>
                    <a:pt x="10271" y="10666"/>
                  </a:lnTo>
                  <a:lnTo>
                    <a:pt x="10389" y="10901"/>
                  </a:lnTo>
                  <a:lnTo>
                    <a:pt x="10517" y="11104"/>
                  </a:lnTo>
                  <a:lnTo>
                    <a:pt x="10645" y="11274"/>
                  </a:lnTo>
                  <a:lnTo>
                    <a:pt x="10773" y="11424"/>
                  </a:lnTo>
                  <a:lnTo>
                    <a:pt x="10879" y="11541"/>
                  </a:lnTo>
                  <a:lnTo>
                    <a:pt x="10965" y="11626"/>
                  </a:lnTo>
                  <a:lnTo>
                    <a:pt x="11050" y="11701"/>
                  </a:lnTo>
                  <a:lnTo>
                    <a:pt x="10965" y="11818"/>
                  </a:lnTo>
                  <a:lnTo>
                    <a:pt x="10869" y="11968"/>
                  </a:lnTo>
                  <a:lnTo>
                    <a:pt x="10762" y="12170"/>
                  </a:lnTo>
                  <a:lnTo>
                    <a:pt x="10655" y="12416"/>
                  </a:lnTo>
                  <a:lnTo>
                    <a:pt x="10549" y="12704"/>
                  </a:lnTo>
                  <a:lnTo>
                    <a:pt x="10495" y="12864"/>
                  </a:lnTo>
                  <a:lnTo>
                    <a:pt x="10453" y="13024"/>
                  </a:lnTo>
                  <a:lnTo>
                    <a:pt x="10410" y="13194"/>
                  </a:lnTo>
                  <a:lnTo>
                    <a:pt x="10389" y="13376"/>
                  </a:lnTo>
                  <a:lnTo>
                    <a:pt x="10357" y="13557"/>
                  </a:lnTo>
                  <a:lnTo>
                    <a:pt x="10314" y="13738"/>
                  </a:lnTo>
                  <a:lnTo>
                    <a:pt x="10261" y="13909"/>
                  </a:lnTo>
                  <a:lnTo>
                    <a:pt x="10197" y="14079"/>
                  </a:lnTo>
                  <a:lnTo>
                    <a:pt x="10133" y="14239"/>
                  </a:lnTo>
                  <a:lnTo>
                    <a:pt x="10058" y="14389"/>
                  </a:lnTo>
                  <a:lnTo>
                    <a:pt x="9919" y="14666"/>
                  </a:lnTo>
                  <a:lnTo>
                    <a:pt x="9781" y="14901"/>
                  </a:lnTo>
                  <a:lnTo>
                    <a:pt x="9653" y="15082"/>
                  </a:lnTo>
                  <a:lnTo>
                    <a:pt x="9546" y="15231"/>
                  </a:lnTo>
                  <a:lnTo>
                    <a:pt x="10602" y="15807"/>
                  </a:lnTo>
                  <a:lnTo>
                    <a:pt x="10655" y="15658"/>
                  </a:lnTo>
                  <a:lnTo>
                    <a:pt x="10730" y="15509"/>
                  </a:lnTo>
                  <a:lnTo>
                    <a:pt x="10837" y="15327"/>
                  </a:lnTo>
                  <a:lnTo>
                    <a:pt x="10901" y="15242"/>
                  </a:lnTo>
                  <a:lnTo>
                    <a:pt x="10975" y="15146"/>
                  </a:lnTo>
                  <a:lnTo>
                    <a:pt x="11050" y="15061"/>
                  </a:lnTo>
                  <a:lnTo>
                    <a:pt x="11146" y="14986"/>
                  </a:lnTo>
                  <a:lnTo>
                    <a:pt x="11253" y="14911"/>
                  </a:lnTo>
                  <a:lnTo>
                    <a:pt x="11359" y="14858"/>
                  </a:lnTo>
                  <a:lnTo>
                    <a:pt x="11487" y="14815"/>
                  </a:lnTo>
                  <a:lnTo>
                    <a:pt x="11626" y="14794"/>
                  </a:lnTo>
                  <a:lnTo>
                    <a:pt x="11775" y="14783"/>
                  </a:lnTo>
                  <a:lnTo>
                    <a:pt x="11925" y="14773"/>
                  </a:lnTo>
                  <a:lnTo>
                    <a:pt x="12063" y="14783"/>
                  </a:lnTo>
                  <a:lnTo>
                    <a:pt x="12191" y="14805"/>
                  </a:lnTo>
                  <a:lnTo>
                    <a:pt x="12309" y="14837"/>
                  </a:lnTo>
                  <a:lnTo>
                    <a:pt x="12426" y="14869"/>
                  </a:lnTo>
                  <a:lnTo>
                    <a:pt x="12532" y="14922"/>
                  </a:lnTo>
                  <a:lnTo>
                    <a:pt x="12628" y="14975"/>
                  </a:lnTo>
                  <a:lnTo>
                    <a:pt x="12724" y="15029"/>
                  </a:lnTo>
                  <a:lnTo>
                    <a:pt x="12810" y="15103"/>
                  </a:lnTo>
                  <a:lnTo>
                    <a:pt x="12895" y="15178"/>
                  </a:lnTo>
                  <a:lnTo>
                    <a:pt x="12959" y="15253"/>
                  </a:lnTo>
                  <a:lnTo>
                    <a:pt x="13023" y="15349"/>
                  </a:lnTo>
                  <a:lnTo>
                    <a:pt x="13087" y="15434"/>
                  </a:lnTo>
                  <a:lnTo>
                    <a:pt x="13140" y="15541"/>
                  </a:lnTo>
                  <a:lnTo>
                    <a:pt x="13183" y="15637"/>
                  </a:lnTo>
                  <a:lnTo>
                    <a:pt x="13215" y="15743"/>
                  </a:lnTo>
                  <a:lnTo>
                    <a:pt x="13247" y="15861"/>
                  </a:lnTo>
                  <a:lnTo>
                    <a:pt x="13279" y="15978"/>
                  </a:lnTo>
                  <a:lnTo>
                    <a:pt x="13300" y="16095"/>
                  </a:lnTo>
                  <a:lnTo>
                    <a:pt x="13311" y="16341"/>
                  </a:lnTo>
                  <a:lnTo>
                    <a:pt x="13311" y="16597"/>
                  </a:lnTo>
                  <a:lnTo>
                    <a:pt x="13290" y="16853"/>
                  </a:lnTo>
                  <a:lnTo>
                    <a:pt x="13236" y="17109"/>
                  </a:lnTo>
                  <a:lnTo>
                    <a:pt x="13172" y="17365"/>
                  </a:lnTo>
                  <a:lnTo>
                    <a:pt x="13076" y="17620"/>
                  </a:lnTo>
                  <a:lnTo>
                    <a:pt x="13023" y="17738"/>
                  </a:lnTo>
                  <a:lnTo>
                    <a:pt x="12970" y="17844"/>
                  </a:lnTo>
                  <a:lnTo>
                    <a:pt x="12906" y="17951"/>
                  </a:lnTo>
                  <a:lnTo>
                    <a:pt x="12831" y="18036"/>
                  </a:lnTo>
                  <a:lnTo>
                    <a:pt x="12756" y="18122"/>
                  </a:lnTo>
                  <a:lnTo>
                    <a:pt x="12682" y="18196"/>
                  </a:lnTo>
                  <a:lnTo>
                    <a:pt x="12596" y="18271"/>
                  </a:lnTo>
                  <a:lnTo>
                    <a:pt x="12511" y="18335"/>
                  </a:lnTo>
                  <a:lnTo>
                    <a:pt x="12426" y="18388"/>
                  </a:lnTo>
                  <a:lnTo>
                    <a:pt x="12330" y="18431"/>
                  </a:lnTo>
                  <a:lnTo>
                    <a:pt x="12149" y="18506"/>
                  </a:lnTo>
                  <a:lnTo>
                    <a:pt x="11957" y="18570"/>
                  </a:lnTo>
                  <a:lnTo>
                    <a:pt x="11775" y="18602"/>
                  </a:lnTo>
                  <a:lnTo>
                    <a:pt x="11594" y="18623"/>
                  </a:lnTo>
                  <a:lnTo>
                    <a:pt x="11434" y="18634"/>
                  </a:lnTo>
                  <a:lnTo>
                    <a:pt x="11274" y="18634"/>
                  </a:lnTo>
                  <a:lnTo>
                    <a:pt x="11146" y="18623"/>
                  </a:lnTo>
                  <a:lnTo>
                    <a:pt x="10943" y="18602"/>
                  </a:lnTo>
                  <a:lnTo>
                    <a:pt x="10869" y="18591"/>
                  </a:lnTo>
                  <a:lnTo>
                    <a:pt x="10879" y="18666"/>
                  </a:lnTo>
                  <a:lnTo>
                    <a:pt x="10890" y="18751"/>
                  </a:lnTo>
                  <a:lnTo>
                    <a:pt x="10922" y="18868"/>
                  </a:lnTo>
                  <a:lnTo>
                    <a:pt x="10954" y="18996"/>
                  </a:lnTo>
                  <a:lnTo>
                    <a:pt x="11007" y="19135"/>
                  </a:lnTo>
                  <a:lnTo>
                    <a:pt x="11082" y="19284"/>
                  </a:lnTo>
                  <a:lnTo>
                    <a:pt x="11178" y="19434"/>
                  </a:lnTo>
                  <a:lnTo>
                    <a:pt x="11231" y="19498"/>
                  </a:lnTo>
                  <a:lnTo>
                    <a:pt x="11295" y="19572"/>
                  </a:lnTo>
                  <a:lnTo>
                    <a:pt x="11359" y="19636"/>
                  </a:lnTo>
                  <a:lnTo>
                    <a:pt x="11434" y="19700"/>
                  </a:lnTo>
                  <a:lnTo>
                    <a:pt x="11519" y="19754"/>
                  </a:lnTo>
                  <a:lnTo>
                    <a:pt x="11615" y="19807"/>
                  </a:lnTo>
                  <a:lnTo>
                    <a:pt x="11711" y="19860"/>
                  </a:lnTo>
                  <a:lnTo>
                    <a:pt x="11818" y="19892"/>
                  </a:lnTo>
                  <a:lnTo>
                    <a:pt x="11935" y="19924"/>
                  </a:lnTo>
                  <a:lnTo>
                    <a:pt x="12063" y="19956"/>
                  </a:lnTo>
                  <a:lnTo>
                    <a:pt x="12202" y="19967"/>
                  </a:lnTo>
                  <a:lnTo>
                    <a:pt x="12500" y="19967"/>
                  </a:lnTo>
                  <a:lnTo>
                    <a:pt x="12671" y="19946"/>
                  </a:lnTo>
                  <a:lnTo>
                    <a:pt x="12852" y="19914"/>
                  </a:lnTo>
                  <a:lnTo>
                    <a:pt x="13034" y="19871"/>
                  </a:lnTo>
                  <a:lnTo>
                    <a:pt x="13183" y="19818"/>
                  </a:lnTo>
                  <a:lnTo>
                    <a:pt x="13322" y="19732"/>
                  </a:lnTo>
                  <a:lnTo>
                    <a:pt x="13439" y="19636"/>
                  </a:lnTo>
                  <a:lnTo>
                    <a:pt x="13546" y="19530"/>
                  </a:lnTo>
                  <a:lnTo>
                    <a:pt x="13631" y="19412"/>
                  </a:lnTo>
                  <a:lnTo>
                    <a:pt x="13716" y="19295"/>
                  </a:lnTo>
                  <a:lnTo>
                    <a:pt x="13780" y="19167"/>
                  </a:lnTo>
                  <a:lnTo>
                    <a:pt x="13834" y="19039"/>
                  </a:lnTo>
                  <a:lnTo>
                    <a:pt x="13887" y="18922"/>
                  </a:lnTo>
                  <a:lnTo>
                    <a:pt x="13919" y="18804"/>
                  </a:lnTo>
                  <a:lnTo>
                    <a:pt x="13972" y="18602"/>
                  </a:lnTo>
                  <a:lnTo>
                    <a:pt x="14004" y="18463"/>
                  </a:lnTo>
                  <a:lnTo>
                    <a:pt x="14004" y="18410"/>
                  </a:lnTo>
                  <a:lnTo>
                    <a:pt x="14090" y="18431"/>
                  </a:lnTo>
                  <a:lnTo>
                    <a:pt x="14196" y="18442"/>
                  </a:lnTo>
                  <a:lnTo>
                    <a:pt x="14484" y="18442"/>
                  </a:lnTo>
                  <a:lnTo>
                    <a:pt x="14676" y="18431"/>
                  </a:lnTo>
                  <a:lnTo>
                    <a:pt x="14890" y="18410"/>
                  </a:lnTo>
                  <a:lnTo>
                    <a:pt x="15114" y="18356"/>
                  </a:lnTo>
                  <a:lnTo>
                    <a:pt x="15359" y="18292"/>
                  </a:lnTo>
                  <a:lnTo>
                    <a:pt x="15487" y="18239"/>
                  </a:lnTo>
                  <a:lnTo>
                    <a:pt x="15615" y="18186"/>
                  </a:lnTo>
                  <a:lnTo>
                    <a:pt x="15743" y="18132"/>
                  </a:lnTo>
                  <a:lnTo>
                    <a:pt x="15871" y="18058"/>
                  </a:lnTo>
                  <a:lnTo>
                    <a:pt x="15999" y="17983"/>
                  </a:lnTo>
                  <a:lnTo>
                    <a:pt x="16137" y="17887"/>
                  </a:lnTo>
                  <a:lnTo>
                    <a:pt x="16265" y="17791"/>
                  </a:lnTo>
                  <a:lnTo>
                    <a:pt x="16393" y="17684"/>
                  </a:lnTo>
                  <a:lnTo>
                    <a:pt x="16532" y="17567"/>
                  </a:lnTo>
                  <a:lnTo>
                    <a:pt x="16660" y="17429"/>
                  </a:lnTo>
                  <a:lnTo>
                    <a:pt x="16788" y="17290"/>
                  </a:lnTo>
                  <a:lnTo>
                    <a:pt x="16905" y="17130"/>
                  </a:lnTo>
                  <a:lnTo>
                    <a:pt x="17033" y="16959"/>
                  </a:lnTo>
                  <a:lnTo>
                    <a:pt x="17151" y="16778"/>
                  </a:lnTo>
                  <a:lnTo>
                    <a:pt x="17215" y="16671"/>
                  </a:lnTo>
                  <a:lnTo>
                    <a:pt x="17279" y="16565"/>
                  </a:lnTo>
                  <a:lnTo>
                    <a:pt x="17332" y="16458"/>
                  </a:lnTo>
                  <a:lnTo>
                    <a:pt x="17375" y="16330"/>
                  </a:lnTo>
                  <a:lnTo>
                    <a:pt x="17417" y="16213"/>
                  </a:lnTo>
                  <a:lnTo>
                    <a:pt x="17439" y="16085"/>
                  </a:lnTo>
                  <a:lnTo>
                    <a:pt x="17471" y="15957"/>
                  </a:lnTo>
                  <a:lnTo>
                    <a:pt x="17481" y="15818"/>
                  </a:lnTo>
                  <a:lnTo>
                    <a:pt x="17503" y="15551"/>
                  </a:lnTo>
                  <a:lnTo>
                    <a:pt x="17492" y="15274"/>
                  </a:lnTo>
                  <a:lnTo>
                    <a:pt x="17481" y="15007"/>
                  </a:lnTo>
                  <a:lnTo>
                    <a:pt x="17449" y="14741"/>
                  </a:lnTo>
                  <a:lnTo>
                    <a:pt x="17407" y="14495"/>
                  </a:lnTo>
                  <a:lnTo>
                    <a:pt x="17353" y="14261"/>
                  </a:lnTo>
                  <a:lnTo>
                    <a:pt x="17257" y="13866"/>
                  </a:lnTo>
                  <a:lnTo>
                    <a:pt x="17183" y="13610"/>
                  </a:lnTo>
                  <a:lnTo>
                    <a:pt x="17151" y="13504"/>
                  </a:lnTo>
                  <a:lnTo>
                    <a:pt x="17268" y="13472"/>
                  </a:lnTo>
                  <a:lnTo>
                    <a:pt x="17407" y="13418"/>
                  </a:lnTo>
                  <a:lnTo>
                    <a:pt x="17577" y="13344"/>
                  </a:lnTo>
                  <a:lnTo>
                    <a:pt x="17791" y="13237"/>
                  </a:lnTo>
                  <a:lnTo>
                    <a:pt x="18015" y="13098"/>
                  </a:lnTo>
                  <a:lnTo>
                    <a:pt x="18132" y="13024"/>
                  </a:lnTo>
                  <a:lnTo>
                    <a:pt x="18249" y="12928"/>
                  </a:lnTo>
                  <a:lnTo>
                    <a:pt x="18367" y="12832"/>
                  </a:lnTo>
                  <a:lnTo>
                    <a:pt x="18495" y="12714"/>
                  </a:lnTo>
                  <a:lnTo>
                    <a:pt x="18612" y="12597"/>
                  </a:lnTo>
                  <a:lnTo>
                    <a:pt x="18719" y="12469"/>
                  </a:lnTo>
                  <a:lnTo>
                    <a:pt x="18836" y="12330"/>
                  </a:lnTo>
                  <a:lnTo>
                    <a:pt x="18943" y="12170"/>
                  </a:lnTo>
                  <a:lnTo>
                    <a:pt x="19039" y="12010"/>
                  </a:lnTo>
                  <a:lnTo>
                    <a:pt x="19135" y="11829"/>
                  </a:lnTo>
                  <a:lnTo>
                    <a:pt x="19220" y="11637"/>
                  </a:lnTo>
                  <a:lnTo>
                    <a:pt x="19295" y="11434"/>
                  </a:lnTo>
                  <a:lnTo>
                    <a:pt x="19359" y="11221"/>
                  </a:lnTo>
                  <a:lnTo>
                    <a:pt x="19412" y="10997"/>
                  </a:lnTo>
                  <a:lnTo>
                    <a:pt x="19444" y="10752"/>
                  </a:lnTo>
                  <a:lnTo>
                    <a:pt x="19465" y="10496"/>
                  </a:lnTo>
                  <a:lnTo>
                    <a:pt x="19476" y="10218"/>
                  </a:lnTo>
                  <a:lnTo>
                    <a:pt x="19476" y="9930"/>
                  </a:lnTo>
                  <a:lnTo>
                    <a:pt x="19444" y="9632"/>
                  </a:lnTo>
                  <a:lnTo>
                    <a:pt x="19401" y="9312"/>
                  </a:lnTo>
                  <a:lnTo>
                    <a:pt x="19380" y="9173"/>
                  </a:lnTo>
                  <a:lnTo>
                    <a:pt x="19348" y="9045"/>
                  </a:lnTo>
                  <a:lnTo>
                    <a:pt x="19316" y="8917"/>
                  </a:lnTo>
                  <a:lnTo>
                    <a:pt x="19273" y="8789"/>
                  </a:lnTo>
                  <a:lnTo>
                    <a:pt x="19231" y="8672"/>
                  </a:lnTo>
                  <a:lnTo>
                    <a:pt x="19167" y="8544"/>
                  </a:lnTo>
                  <a:lnTo>
                    <a:pt x="19049" y="8309"/>
                  </a:lnTo>
                  <a:lnTo>
                    <a:pt x="18900" y="8085"/>
                  </a:lnTo>
                  <a:lnTo>
                    <a:pt x="18729" y="7872"/>
                  </a:lnTo>
                  <a:lnTo>
                    <a:pt x="18548" y="7680"/>
                  </a:lnTo>
                  <a:lnTo>
                    <a:pt x="18367" y="7488"/>
                  </a:lnTo>
                  <a:lnTo>
                    <a:pt x="18164" y="7328"/>
                  </a:lnTo>
                  <a:lnTo>
                    <a:pt x="17961" y="7168"/>
                  </a:lnTo>
                  <a:lnTo>
                    <a:pt x="17759" y="7040"/>
                  </a:lnTo>
                  <a:lnTo>
                    <a:pt x="17545" y="6933"/>
                  </a:lnTo>
                  <a:lnTo>
                    <a:pt x="17343" y="6837"/>
                  </a:lnTo>
                  <a:lnTo>
                    <a:pt x="17151" y="6763"/>
                  </a:lnTo>
                  <a:lnTo>
                    <a:pt x="16969" y="6720"/>
                  </a:lnTo>
                  <a:lnTo>
                    <a:pt x="16799" y="6699"/>
                  </a:lnTo>
                  <a:lnTo>
                    <a:pt x="16841" y="6581"/>
                  </a:lnTo>
                  <a:lnTo>
                    <a:pt x="16895" y="6432"/>
                  </a:lnTo>
                  <a:lnTo>
                    <a:pt x="16948" y="6240"/>
                  </a:lnTo>
                  <a:lnTo>
                    <a:pt x="17012" y="6016"/>
                  </a:lnTo>
                  <a:lnTo>
                    <a:pt x="17065" y="5739"/>
                  </a:lnTo>
                  <a:lnTo>
                    <a:pt x="17108" y="5440"/>
                  </a:lnTo>
                  <a:lnTo>
                    <a:pt x="17140" y="5110"/>
                  </a:lnTo>
                  <a:lnTo>
                    <a:pt x="17140" y="4939"/>
                  </a:lnTo>
                  <a:lnTo>
                    <a:pt x="17140" y="4758"/>
                  </a:lnTo>
                  <a:lnTo>
                    <a:pt x="17129" y="4576"/>
                  </a:lnTo>
                  <a:lnTo>
                    <a:pt x="17108" y="4395"/>
                  </a:lnTo>
                  <a:lnTo>
                    <a:pt x="17087" y="4214"/>
                  </a:lnTo>
                  <a:lnTo>
                    <a:pt x="17055" y="4022"/>
                  </a:lnTo>
                  <a:lnTo>
                    <a:pt x="17001" y="3830"/>
                  </a:lnTo>
                  <a:lnTo>
                    <a:pt x="16948" y="3638"/>
                  </a:lnTo>
                  <a:lnTo>
                    <a:pt x="16873" y="3456"/>
                  </a:lnTo>
                  <a:lnTo>
                    <a:pt x="16788" y="3264"/>
                  </a:lnTo>
                  <a:lnTo>
                    <a:pt x="16692" y="3083"/>
                  </a:lnTo>
                  <a:lnTo>
                    <a:pt x="16575" y="2891"/>
                  </a:lnTo>
                  <a:lnTo>
                    <a:pt x="16447" y="2710"/>
                  </a:lnTo>
                  <a:lnTo>
                    <a:pt x="16297" y="2539"/>
                  </a:lnTo>
                  <a:lnTo>
                    <a:pt x="16137" y="2358"/>
                  </a:lnTo>
                  <a:lnTo>
                    <a:pt x="15956" y="2198"/>
                  </a:lnTo>
                  <a:lnTo>
                    <a:pt x="15764" y="2038"/>
                  </a:lnTo>
                  <a:lnTo>
                    <a:pt x="15562" y="1899"/>
                  </a:lnTo>
                  <a:lnTo>
                    <a:pt x="15359" y="1782"/>
                  </a:lnTo>
                  <a:lnTo>
                    <a:pt x="15156" y="1675"/>
                  </a:lnTo>
                  <a:lnTo>
                    <a:pt x="14954" y="1590"/>
                  </a:lnTo>
                  <a:lnTo>
                    <a:pt x="14751" y="1515"/>
                  </a:lnTo>
                  <a:lnTo>
                    <a:pt x="14548" y="1462"/>
                  </a:lnTo>
                  <a:lnTo>
                    <a:pt x="14335" y="1409"/>
                  </a:lnTo>
                  <a:lnTo>
                    <a:pt x="14132" y="1377"/>
                  </a:lnTo>
                  <a:lnTo>
                    <a:pt x="13930" y="1355"/>
                  </a:lnTo>
                  <a:lnTo>
                    <a:pt x="13727" y="1345"/>
                  </a:lnTo>
                  <a:lnTo>
                    <a:pt x="13524" y="1345"/>
                  </a:lnTo>
                  <a:lnTo>
                    <a:pt x="13322" y="1355"/>
                  </a:lnTo>
                  <a:lnTo>
                    <a:pt x="13130" y="1366"/>
                  </a:lnTo>
                  <a:lnTo>
                    <a:pt x="12948" y="1387"/>
                  </a:lnTo>
                  <a:lnTo>
                    <a:pt x="12756" y="1419"/>
                  </a:lnTo>
                  <a:lnTo>
                    <a:pt x="12415" y="1494"/>
                  </a:lnTo>
                  <a:lnTo>
                    <a:pt x="12095" y="1579"/>
                  </a:lnTo>
                  <a:lnTo>
                    <a:pt x="11807" y="1665"/>
                  </a:lnTo>
                  <a:lnTo>
                    <a:pt x="11562" y="1761"/>
                  </a:lnTo>
                  <a:lnTo>
                    <a:pt x="11370" y="1835"/>
                  </a:lnTo>
                  <a:lnTo>
                    <a:pt x="11221" y="1910"/>
                  </a:lnTo>
                  <a:lnTo>
                    <a:pt x="11093" y="1974"/>
                  </a:lnTo>
                  <a:lnTo>
                    <a:pt x="11029" y="1878"/>
                  </a:lnTo>
                  <a:lnTo>
                    <a:pt x="10954" y="1771"/>
                  </a:lnTo>
                  <a:lnTo>
                    <a:pt x="10847" y="1633"/>
                  </a:lnTo>
                  <a:lnTo>
                    <a:pt x="10709" y="1462"/>
                  </a:lnTo>
                  <a:lnTo>
                    <a:pt x="10538" y="1291"/>
                  </a:lnTo>
                  <a:lnTo>
                    <a:pt x="10335" y="1099"/>
                  </a:lnTo>
                  <a:lnTo>
                    <a:pt x="10101" y="897"/>
                  </a:lnTo>
                  <a:lnTo>
                    <a:pt x="9834" y="705"/>
                  </a:lnTo>
                  <a:lnTo>
                    <a:pt x="9685" y="619"/>
                  </a:lnTo>
                  <a:lnTo>
                    <a:pt x="9535" y="523"/>
                  </a:lnTo>
                  <a:lnTo>
                    <a:pt x="9375" y="438"/>
                  </a:lnTo>
                  <a:lnTo>
                    <a:pt x="9205" y="363"/>
                  </a:lnTo>
                  <a:lnTo>
                    <a:pt x="9023" y="289"/>
                  </a:lnTo>
                  <a:lnTo>
                    <a:pt x="8831" y="214"/>
                  </a:lnTo>
                  <a:lnTo>
                    <a:pt x="8640" y="161"/>
                  </a:lnTo>
                  <a:lnTo>
                    <a:pt x="8437" y="107"/>
                  </a:lnTo>
                  <a:lnTo>
                    <a:pt x="8224" y="65"/>
                  </a:lnTo>
                  <a:lnTo>
                    <a:pt x="8000" y="33"/>
                  </a:lnTo>
                  <a:lnTo>
                    <a:pt x="7765" y="11"/>
                  </a:lnTo>
                  <a:lnTo>
                    <a:pt x="75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1;p25">
              <a:extLst>
                <a:ext uri="{FF2B5EF4-FFF2-40B4-BE49-F238E27FC236}">
                  <a16:creationId xmlns:a16="http://schemas.microsoft.com/office/drawing/2014/main" id="{D696C151-2192-F463-F81D-EC19DF7F63C6}"/>
                </a:ext>
              </a:extLst>
            </p:cNvPr>
            <p:cNvSpPr/>
            <p:nvPr/>
          </p:nvSpPr>
          <p:spPr>
            <a:xfrm>
              <a:off x="8109244" y="2562017"/>
              <a:ext cx="44465" cy="78059"/>
            </a:xfrm>
            <a:custGeom>
              <a:avLst/>
              <a:gdLst/>
              <a:ahLst/>
              <a:cxnLst/>
              <a:rect l="l" t="t" r="r" b="b"/>
              <a:pathLst>
                <a:path w="1313" h="2305" extrusionOk="0">
                  <a:moveTo>
                    <a:pt x="960" y="1"/>
                  </a:moveTo>
                  <a:lnTo>
                    <a:pt x="896" y="11"/>
                  </a:lnTo>
                  <a:lnTo>
                    <a:pt x="843" y="33"/>
                  </a:lnTo>
                  <a:lnTo>
                    <a:pt x="779" y="65"/>
                  </a:lnTo>
                  <a:lnTo>
                    <a:pt x="715" y="107"/>
                  </a:lnTo>
                  <a:lnTo>
                    <a:pt x="651" y="161"/>
                  </a:lnTo>
                  <a:lnTo>
                    <a:pt x="587" y="214"/>
                  </a:lnTo>
                  <a:lnTo>
                    <a:pt x="459" y="363"/>
                  </a:lnTo>
                  <a:lnTo>
                    <a:pt x="342" y="534"/>
                  </a:lnTo>
                  <a:lnTo>
                    <a:pt x="235" y="737"/>
                  </a:lnTo>
                  <a:lnTo>
                    <a:pt x="139" y="961"/>
                  </a:lnTo>
                  <a:lnTo>
                    <a:pt x="75" y="1195"/>
                  </a:lnTo>
                  <a:lnTo>
                    <a:pt x="22" y="1419"/>
                  </a:lnTo>
                  <a:lnTo>
                    <a:pt x="0" y="1633"/>
                  </a:lnTo>
                  <a:lnTo>
                    <a:pt x="0" y="1825"/>
                  </a:lnTo>
                  <a:lnTo>
                    <a:pt x="11" y="1910"/>
                  </a:lnTo>
                  <a:lnTo>
                    <a:pt x="22" y="1985"/>
                  </a:lnTo>
                  <a:lnTo>
                    <a:pt x="43" y="2059"/>
                  </a:lnTo>
                  <a:lnTo>
                    <a:pt x="75" y="2123"/>
                  </a:lnTo>
                  <a:lnTo>
                    <a:pt x="107" y="2177"/>
                  </a:lnTo>
                  <a:lnTo>
                    <a:pt x="150" y="2230"/>
                  </a:lnTo>
                  <a:lnTo>
                    <a:pt x="192" y="2262"/>
                  </a:lnTo>
                  <a:lnTo>
                    <a:pt x="246" y="2283"/>
                  </a:lnTo>
                  <a:lnTo>
                    <a:pt x="299" y="2294"/>
                  </a:lnTo>
                  <a:lnTo>
                    <a:pt x="352" y="2305"/>
                  </a:lnTo>
                  <a:lnTo>
                    <a:pt x="416" y="2294"/>
                  </a:lnTo>
                  <a:lnTo>
                    <a:pt x="470" y="2273"/>
                  </a:lnTo>
                  <a:lnTo>
                    <a:pt x="534" y="2241"/>
                  </a:lnTo>
                  <a:lnTo>
                    <a:pt x="598" y="2198"/>
                  </a:lnTo>
                  <a:lnTo>
                    <a:pt x="662" y="2145"/>
                  </a:lnTo>
                  <a:lnTo>
                    <a:pt x="726" y="2081"/>
                  </a:lnTo>
                  <a:lnTo>
                    <a:pt x="854" y="1942"/>
                  </a:lnTo>
                  <a:lnTo>
                    <a:pt x="971" y="1761"/>
                  </a:lnTo>
                  <a:lnTo>
                    <a:pt x="1078" y="1558"/>
                  </a:lnTo>
                  <a:lnTo>
                    <a:pt x="1163" y="1334"/>
                  </a:lnTo>
                  <a:lnTo>
                    <a:pt x="1238" y="1110"/>
                  </a:lnTo>
                  <a:lnTo>
                    <a:pt x="1291" y="886"/>
                  </a:lnTo>
                  <a:lnTo>
                    <a:pt x="1312" y="673"/>
                  </a:lnTo>
                  <a:lnTo>
                    <a:pt x="1312" y="481"/>
                  </a:lnTo>
                  <a:lnTo>
                    <a:pt x="1302" y="395"/>
                  </a:lnTo>
                  <a:lnTo>
                    <a:pt x="1280" y="310"/>
                  </a:lnTo>
                  <a:lnTo>
                    <a:pt x="1259" y="246"/>
                  </a:lnTo>
                  <a:lnTo>
                    <a:pt x="1238" y="182"/>
                  </a:lnTo>
                  <a:lnTo>
                    <a:pt x="1206" y="118"/>
                  </a:lnTo>
                  <a:lnTo>
                    <a:pt x="1163" y="75"/>
                  </a:lnTo>
                  <a:lnTo>
                    <a:pt x="1120" y="43"/>
                  </a:lnTo>
                  <a:lnTo>
                    <a:pt x="1067" y="11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2;p25">
              <a:extLst>
                <a:ext uri="{FF2B5EF4-FFF2-40B4-BE49-F238E27FC236}">
                  <a16:creationId xmlns:a16="http://schemas.microsoft.com/office/drawing/2014/main" id="{A7A708BE-DE55-1346-2723-0E599075394A}"/>
                </a:ext>
              </a:extLst>
            </p:cNvPr>
            <p:cNvSpPr/>
            <p:nvPr/>
          </p:nvSpPr>
          <p:spPr>
            <a:xfrm>
              <a:off x="8258789" y="2610070"/>
              <a:ext cx="44431" cy="77686"/>
            </a:xfrm>
            <a:custGeom>
              <a:avLst/>
              <a:gdLst/>
              <a:ahLst/>
              <a:cxnLst/>
              <a:rect l="l" t="t" r="r" b="b"/>
              <a:pathLst>
                <a:path w="1312" h="2294" extrusionOk="0">
                  <a:moveTo>
                    <a:pt x="960" y="0"/>
                  </a:moveTo>
                  <a:lnTo>
                    <a:pt x="896" y="11"/>
                  </a:lnTo>
                  <a:lnTo>
                    <a:pt x="843" y="32"/>
                  </a:lnTo>
                  <a:lnTo>
                    <a:pt x="779" y="64"/>
                  </a:lnTo>
                  <a:lnTo>
                    <a:pt x="715" y="107"/>
                  </a:lnTo>
                  <a:lnTo>
                    <a:pt x="651" y="150"/>
                  </a:lnTo>
                  <a:lnTo>
                    <a:pt x="587" y="214"/>
                  </a:lnTo>
                  <a:lnTo>
                    <a:pt x="459" y="363"/>
                  </a:lnTo>
                  <a:lnTo>
                    <a:pt x="341" y="534"/>
                  </a:lnTo>
                  <a:lnTo>
                    <a:pt x="235" y="736"/>
                  </a:lnTo>
                  <a:lnTo>
                    <a:pt x="149" y="960"/>
                  </a:lnTo>
                  <a:lnTo>
                    <a:pt x="75" y="1195"/>
                  </a:lnTo>
                  <a:lnTo>
                    <a:pt x="21" y="1419"/>
                  </a:lnTo>
                  <a:lnTo>
                    <a:pt x="0" y="1632"/>
                  </a:lnTo>
                  <a:lnTo>
                    <a:pt x="0" y="1824"/>
                  </a:lnTo>
                  <a:lnTo>
                    <a:pt x="11" y="1909"/>
                  </a:lnTo>
                  <a:lnTo>
                    <a:pt x="21" y="1984"/>
                  </a:lnTo>
                  <a:lnTo>
                    <a:pt x="43" y="2059"/>
                  </a:lnTo>
                  <a:lnTo>
                    <a:pt x="75" y="2123"/>
                  </a:lnTo>
                  <a:lnTo>
                    <a:pt x="107" y="2176"/>
                  </a:lnTo>
                  <a:lnTo>
                    <a:pt x="149" y="2219"/>
                  </a:lnTo>
                  <a:lnTo>
                    <a:pt x="192" y="2261"/>
                  </a:lnTo>
                  <a:lnTo>
                    <a:pt x="245" y="2283"/>
                  </a:lnTo>
                  <a:lnTo>
                    <a:pt x="299" y="2293"/>
                  </a:lnTo>
                  <a:lnTo>
                    <a:pt x="352" y="2293"/>
                  </a:lnTo>
                  <a:lnTo>
                    <a:pt x="416" y="2283"/>
                  </a:lnTo>
                  <a:lnTo>
                    <a:pt x="469" y="2272"/>
                  </a:lnTo>
                  <a:lnTo>
                    <a:pt x="533" y="2240"/>
                  </a:lnTo>
                  <a:lnTo>
                    <a:pt x="597" y="2197"/>
                  </a:lnTo>
                  <a:lnTo>
                    <a:pt x="661" y="2144"/>
                  </a:lnTo>
                  <a:lnTo>
                    <a:pt x="725" y="2080"/>
                  </a:lnTo>
                  <a:lnTo>
                    <a:pt x="853" y="1941"/>
                  </a:lnTo>
                  <a:lnTo>
                    <a:pt x="971" y="1760"/>
                  </a:lnTo>
                  <a:lnTo>
                    <a:pt x="1077" y="1557"/>
                  </a:lnTo>
                  <a:lnTo>
                    <a:pt x="1173" y="1333"/>
                  </a:lnTo>
                  <a:lnTo>
                    <a:pt x="1237" y="1099"/>
                  </a:lnTo>
                  <a:lnTo>
                    <a:pt x="1291" y="875"/>
                  </a:lnTo>
                  <a:lnTo>
                    <a:pt x="1312" y="672"/>
                  </a:lnTo>
                  <a:lnTo>
                    <a:pt x="1312" y="480"/>
                  </a:lnTo>
                  <a:lnTo>
                    <a:pt x="1301" y="395"/>
                  </a:lnTo>
                  <a:lnTo>
                    <a:pt x="1291" y="310"/>
                  </a:lnTo>
                  <a:lnTo>
                    <a:pt x="1269" y="235"/>
                  </a:lnTo>
                  <a:lnTo>
                    <a:pt x="1237" y="171"/>
                  </a:lnTo>
                  <a:lnTo>
                    <a:pt x="1205" y="118"/>
                  </a:lnTo>
                  <a:lnTo>
                    <a:pt x="1163" y="75"/>
                  </a:lnTo>
                  <a:lnTo>
                    <a:pt x="1120" y="43"/>
                  </a:lnTo>
                  <a:lnTo>
                    <a:pt x="1067" y="11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3;p25">
              <a:extLst>
                <a:ext uri="{FF2B5EF4-FFF2-40B4-BE49-F238E27FC236}">
                  <a16:creationId xmlns:a16="http://schemas.microsoft.com/office/drawing/2014/main" id="{3EDCBC43-7A26-24DF-9DF6-0808983015A8}"/>
                </a:ext>
              </a:extLst>
            </p:cNvPr>
            <p:cNvSpPr/>
            <p:nvPr/>
          </p:nvSpPr>
          <p:spPr>
            <a:xfrm>
              <a:off x="8145344" y="2641835"/>
              <a:ext cx="53507" cy="65427"/>
            </a:xfrm>
            <a:custGeom>
              <a:avLst/>
              <a:gdLst/>
              <a:ahLst/>
              <a:cxnLst/>
              <a:rect l="l" t="t" r="r" b="b"/>
              <a:pathLst>
                <a:path w="1580" h="1932" extrusionOk="0">
                  <a:moveTo>
                    <a:pt x="844" y="1"/>
                  </a:moveTo>
                  <a:lnTo>
                    <a:pt x="705" y="12"/>
                  </a:lnTo>
                  <a:lnTo>
                    <a:pt x="577" y="54"/>
                  </a:lnTo>
                  <a:lnTo>
                    <a:pt x="513" y="86"/>
                  </a:lnTo>
                  <a:lnTo>
                    <a:pt x="449" y="118"/>
                  </a:lnTo>
                  <a:lnTo>
                    <a:pt x="342" y="204"/>
                  </a:lnTo>
                  <a:lnTo>
                    <a:pt x="236" y="310"/>
                  </a:lnTo>
                  <a:lnTo>
                    <a:pt x="161" y="427"/>
                  </a:lnTo>
                  <a:lnTo>
                    <a:pt x="97" y="545"/>
                  </a:lnTo>
                  <a:lnTo>
                    <a:pt x="44" y="673"/>
                  </a:lnTo>
                  <a:lnTo>
                    <a:pt x="12" y="811"/>
                  </a:lnTo>
                  <a:lnTo>
                    <a:pt x="1" y="950"/>
                  </a:lnTo>
                  <a:lnTo>
                    <a:pt x="1" y="1089"/>
                  </a:lnTo>
                  <a:lnTo>
                    <a:pt x="22" y="1238"/>
                  </a:lnTo>
                  <a:lnTo>
                    <a:pt x="76" y="1366"/>
                  </a:lnTo>
                  <a:lnTo>
                    <a:pt x="140" y="1494"/>
                  </a:lnTo>
                  <a:lnTo>
                    <a:pt x="225" y="1601"/>
                  </a:lnTo>
                  <a:lnTo>
                    <a:pt x="332" y="1697"/>
                  </a:lnTo>
                  <a:lnTo>
                    <a:pt x="449" y="1782"/>
                  </a:lnTo>
                  <a:lnTo>
                    <a:pt x="566" y="1846"/>
                  </a:lnTo>
                  <a:lnTo>
                    <a:pt x="694" y="1889"/>
                  </a:lnTo>
                  <a:lnTo>
                    <a:pt x="822" y="1921"/>
                  </a:lnTo>
                  <a:lnTo>
                    <a:pt x="961" y="1931"/>
                  </a:lnTo>
                  <a:lnTo>
                    <a:pt x="1089" y="1931"/>
                  </a:lnTo>
                  <a:lnTo>
                    <a:pt x="1217" y="1921"/>
                  </a:lnTo>
                  <a:lnTo>
                    <a:pt x="1345" y="1889"/>
                  </a:lnTo>
                  <a:lnTo>
                    <a:pt x="1462" y="1846"/>
                  </a:lnTo>
                  <a:lnTo>
                    <a:pt x="1580" y="1803"/>
                  </a:lnTo>
                  <a:lnTo>
                    <a:pt x="1452" y="1814"/>
                  </a:lnTo>
                  <a:lnTo>
                    <a:pt x="1206" y="1814"/>
                  </a:lnTo>
                  <a:lnTo>
                    <a:pt x="1089" y="1803"/>
                  </a:lnTo>
                  <a:lnTo>
                    <a:pt x="982" y="1782"/>
                  </a:lnTo>
                  <a:lnTo>
                    <a:pt x="865" y="1750"/>
                  </a:lnTo>
                  <a:lnTo>
                    <a:pt x="758" y="1707"/>
                  </a:lnTo>
                  <a:lnTo>
                    <a:pt x="662" y="1665"/>
                  </a:lnTo>
                  <a:lnTo>
                    <a:pt x="566" y="1601"/>
                  </a:lnTo>
                  <a:lnTo>
                    <a:pt x="481" y="1526"/>
                  </a:lnTo>
                  <a:lnTo>
                    <a:pt x="406" y="1451"/>
                  </a:lnTo>
                  <a:lnTo>
                    <a:pt x="353" y="1366"/>
                  </a:lnTo>
                  <a:lnTo>
                    <a:pt x="310" y="1270"/>
                  </a:lnTo>
                  <a:lnTo>
                    <a:pt x="278" y="1174"/>
                  </a:lnTo>
                  <a:lnTo>
                    <a:pt x="257" y="1067"/>
                  </a:lnTo>
                  <a:lnTo>
                    <a:pt x="257" y="961"/>
                  </a:lnTo>
                  <a:lnTo>
                    <a:pt x="268" y="854"/>
                  </a:lnTo>
                  <a:lnTo>
                    <a:pt x="289" y="747"/>
                  </a:lnTo>
                  <a:lnTo>
                    <a:pt x="332" y="651"/>
                  </a:lnTo>
                  <a:lnTo>
                    <a:pt x="374" y="545"/>
                  </a:lnTo>
                  <a:lnTo>
                    <a:pt x="428" y="449"/>
                  </a:lnTo>
                  <a:lnTo>
                    <a:pt x="492" y="374"/>
                  </a:lnTo>
                  <a:lnTo>
                    <a:pt x="577" y="300"/>
                  </a:lnTo>
                  <a:lnTo>
                    <a:pt x="662" y="246"/>
                  </a:lnTo>
                  <a:lnTo>
                    <a:pt x="758" y="193"/>
                  </a:lnTo>
                  <a:lnTo>
                    <a:pt x="865" y="161"/>
                  </a:lnTo>
                  <a:lnTo>
                    <a:pt x="982" y="150"/>
                  </a:lnTo>
                  <a:lnTo>
                    <a:pt x="1100" y="140"/>
                  </a:lnTo>
                  <a:lnTo>
                    <a:pt x="1217" y="150"/>
                  </a:lnTo>
                  <a:lnTo>
                    <a:pt x="1334" y="161"/>
                  </a:lnTo>
                  <a:lnTo>
                    <a:pt x="1462" y="182"/>
                  </a:lnTo>
                  <a:lnTo>
                    <a:pt x="1580" y="214"/>
                  </a:lnTo>
                  <a:lnTo>
                    <a:pt x="1473" y="150"/>
                  </a:lnTo>
                  <a:lnTo>
                    <a:pt x="1356" y="86"/>
                  </a:lnTo>
                  <a:lnTo>
                    <a:pt x="1238" y="44"/>
                  </a:lnTo>
                  <a:lnTo>
                    <a:pt x="1110" y="1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4;p25">
              <a:extLst>
                <a:ext uri="{FF2B5EF4-FFF2-40B4-BE49-F238E27FC236}">
                  <a16:creationId xmlns:a16="http://schemas.microsoft.com/office/drawing/2014/main" id="{10A0180D-B871-E4BE-02E4-0EBBE3E99358}"/>
                </a:ext>
              </a:extLst>
            </p:cNvPr>
            <p:cNvSpPr/>
            <p:nvPr/>
          </p:nvSpPr>
          <p:spPr>
            <a:xfrm>
              <a:off x="8131290" y="2739737"/>
              <a:ext cx="87439" cy="30716"/>
            </a:xfrm>
            <a:custGeom>
              <a:avLst/>
              <a:gdLst/>
              <a:ahLst/>
              <a:cxnLst/>
              <a:rect l="l" t="t" r="r" b="b"/>
              <a:pathLst>
                <a:path w="2582" h="907" extrusionOk="0">
                  <a:moveTo>
                    <a:pt x="2581" y="0"/>
                  </a:moveTo>
                  <a:lnTo>
                    <a:pt x="2282" y="203"/>
                  </a:lnTo>
                  <a:lnTo>
                    <a:pt x="2122" y="310"/>
                  </a:lnTo>
                  <a:lnTo>
                    <a:pt x="1973" y="395"/>
                  </a:lnTo>
                  <a:lnTo>
                    <a:pt x="1813" y="470"/>
                  </a:lnTo>
                  <a:lnTo>
                    <a:pt x="1653" y="544"/>
                  </a:lnTo>
                  <a:lnTo>
                    <a:pt x="1493" y="587"/>
                  </a:lnTo>
                  <a:lnTo>
                    <a:pt x="1333" y="630"/>
                  </a:lnTo>
                  <a:lnTo>
                    <a:pt x="1163" y="651"/>
                  </a:lnTo>
                  <a:lnTo>
                    <a:pt x="992" y="651"/>
                  </a:lnTo>
                  <a:lnTo>
                    <a:pt x="832" y="640"/>
                  </a:lnTo>
                  <a:lnTo>
                    <a:pt x="661" y="608"/>
                  </a:lnTo>
                  <a:lnTo>
                    <a:pt x="491" y="555"/>
                  </a:lnTo>
                  <a:lnTo>
                    <a:pt x="331" y="491"/>
                  </a:lnTo>
                  <a:lnTo>
                    <a:pt x="171" y="416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64" y="395"/>
                  </a:lnTo>
                  <a:lnTo>
                    <a:pt x="117" y="470"/>
                  </a:lnTo>
                  <a:lnTo>
                    <a:pt x="192" y="534"/>
                  </a:lnTo>
                  <a:lnTo>
                    <a:pt x="267" y="598"/>
                  </a:lnTo>
                  <a:lnTo>
                    <a:pt x="341" y="662"/>
                  </a:lnTo>
                  <a:lnTo>
                    <a:pt x="427" y="715"/>
                  </a:lnTo>
                  <a:lnTo>
                    <a:pt x="512" y="758"/>
                  </a:lnTo>
                  <a:lnTo>
                    <a:pt x="597" y="800"/>
                  </a:lnTo>
                  <a:lnTo>
                    <a:pt x="683" y="832"/>
                  </a:lnTo>
                  <a:lnTo>
                    <a:pt x="779" y="864"/>
                  </a:lnTo>
                  <a:lnTo>
                    <a:pt x="875" y="886"/>
                  </a:lnTo>
                  <a:lnTo>
                    <a:pt x="981" y="896"/>
                  </a:lnTo>
                  <a:lnTo>
                    <a:pt x="1077" y="907"/>
                  </a:lnTo>
                  <a:lnTo>
                    <a:pt x="1173" y="907"/>
                  </a:lnTo>
                  <a:lnTo>
                    <a:pt x="1280" y="896"/>
                  </a:lnTo>
                  <a:lnTo>
                    <a:pt x="1376" y="886"/>
                  </a:lnTo>
                  <a:lnTo>
                    <a:pt x="1472" y="864"/>
                  </a:lnTo>
                  <a:lnTo>
                    <a:pt x="1568" y="843"/>
                  </a:lnTo>
                  <a:lnTo>
                    <a:pt x="1749" y="768"/>
                  </a:lnTo>
                  <a:lnTo>
                    <a:pt x="1845" y="726"/>
                  </a:lnTo>
                  <a:lnTo>
                    <a:pt x="1920" y="672"/>
                  </a:lnTo>
                  <a:lnTo>
                    <a:pt x="2005" y="619"/>
                  </a:lnTo>
                  <a:lnTo>
                    <a:pt x="2080" y="566"/>
                  </a:lnTo>
                  <a:lnTo>
                    <a:pt x="2229" y="438"/>
                  </a:lnTo>
                  <a:lnTo>
                    <a:pt x="2368" y="299"/>
                  </a:lnTo>
                  <a:lnTo>
                    <a:pt x="2485" y="160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5;p25">
              <a:extLst>
                <a:ext uri="{FF2B5EF4-FFF2-40B4-BE49-F238E27FC236}">
                  <a16:creationId xmlns:a16="http://schemas.microsoft.com/office/drawing/2014/main" id="{74F98610-12D9-8929-1C66-E85986405C76}"/>
                </a:ext>
              </a:extLst>
            </p:cNvPr>
            <p:cNvSpPr/>
            <p:nvPr/>
          </p:nvSpPr>
          <p:spPr>
            <a:xfrm>
              <a:off x="8122959" y="2510001"/>
              <a:ext cx="60720" cy="19540"/>
            </a:xfrm>
            <a:custGeom>
              <a:avLst/>
              <a:gdLst/>
              <a:ahLst/>
              <a:cxnLst/>
              <a:rect l="l" t="t" r="r" b="b"/>
              <a:pathLst>
                <a:path w="1793" h="577" extrusionOk="0">
                  <a:moveTo>
                    <a:pt x="1078" y="1"/>
                  </a:moveTo>
                  <a:lnTo>
                    <a:pt x="950" y="12"/>
                  </a:lnTo>
                  <a:lnTo>
                    <a:pt x="822" y="33"/>
                  </a:lnTo>
                  <a:lnTo>
                    <a:pt x="705" y="65"/>
                  </a:lnTo>
                  <a:lnTo>
                    <a:pt x="577" y="108"/>
                  </a:lnTo>
                  <a:lnTo>
                    <a:pt x="459" y="161"/>
                  </a:lnTo>
                  <a:lnTo>
                    <a:pt x="353" y="225"/>
                  </a:lnTo>
                  <a:lnTo>
                    <a:pt x="257" y="300"/>
                  </a:lnTo>
                  <a:lnTo>
                    <a:pt x="161" y="385"/>
                  </a:lnTo>
                  <a:lnTo>
                    <a:pt x="118" y="427"/>
                  </a:lnTo>
                  <a:lnTo>
                    <a:pt x="75" y="481"/>
                  </a:lnTo>
                  <a:lnTo>
                    <a:pt x="1" y="577"/>
                  </a:lnTo>
                  <a:lnTo>
                    <a:pt x="118" y="534"/>
                  </a:lnTo>
                  <a:lnTo>
                    <a:pt x="225" y="491"/>
                  </a:lnTo>
                  <a:lnTo>
                    <a:pt x="342" y="449"/>
                  </a:lnTo>
                  <a:lnTo>
                    <a:pt x="449" y="406"/>
                  </a:lnTo>
                  <a:lnTo>
                    <a:pt x="662" y="342"/>
                  </a:lnTo>
                  <a:lnTo>
                    <a:pt x="875" y="289"/>
                  </a:lnTo>
                  <a:lnTo>
                    <a:pt x="1099" y="246"/>
                  </a:lnTo>
                  <a:lnTo>
                    <a:pt x="1323" y="225"/>
                  </a:lnTo>
                  <a:lnTo>
                    <a:pt x="1558" y="214"/>
                  </a:lnTo>
                  <a:lnTo>
                    <a:pt x="1793" y="214"/>
                  </a:lnTo>
                  <a:lnTo>
                    <a:pt x="1697" y="140"/>
                  </a:lnTo>
                  <a:lnTo>
                    <a:pt x="1579" y="86"/>
                  </a:lnTo>
                  <a:lnTo>
                    <a:pt x="1462" y="44"/>
                  </a:lnTo>
                  <a:lnTo>
                    <a:pt x="1334" y="22"/>
                  </a:lnTo>
                  <a:lnTo>
                    <a:pt x="1206" y="1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36;p25">
              <a:extLst>
                <a:ext uri="{FF2B5EF4-FFF2-40B4-BE49-F238E27FC236}">
                  <a16:creationId xmlns:a16="http://schemas.microsoft.com/office/drawing/2014/main" id="{E79E3B43-72F5-CEFC-5449-27B15FE08820}"/>
                </a:ext>
              </a:extLst>
            </p:cNvPr>
            <p:cNvSpPr/>
            <p:nvPr/>
          </p:nvSpPr>
          <p:spPr>
            <a:xfrm>
              <a:off x="8295600" y="2556971"/>
              <a:ext cx="50256" cy="61059"/>
            </a:xfrm>
            <a:custGeom>
              <a:avLst/>
              <a:gdLst/>
              <a:ahLst/>
              <a:cxnLst/>
              <a:rect l="l" t="t" r="r" b="b"/>
              <a:pathLst>
                <a:path w="1484" h="1803" extrusionOk="0">
                  <a:moveTo>
                    <a:pt x="1" y="0"/>
                  </a:moveTo>
                  <a:lnTo>
                    <a:pt x="438" y="416"/>
                  </a:lnTo>
                  <a:lnTo>
                    <a:pt x="652" y="619"/>
                  </a:lnTo>
                  <a:lnTo>
                    <a:pt x="843" y="832"/>
                  </a:lnTo>
                  <a:lnTo>
                    <a:pt x="1025" y="1046"/>
                  </a:lnTo>
                  <a:lnTo>
                    <a:pt x="1195" y="1280"/>
                  </a:lnTo>
                  <a:lnTo>
                    <a:pt x="1270" y="1398"/>
                  </a:lnTo>
                  <a:lnTo>
                    <a:pt x="1345" y="1526"/>
                  </a:lnTo>
                  <a:lnTo>
                    <a:pt x="1473" y="1803"/>
                  </a:lnTo>
                  <a:lnTo>
                    <a:pt x="1483" y="1643"/>
                  </a:lnTo>
                  <a:lnTo>
                    <a:pt x="1462" y="1494"/>
                  </a:lnTo>
                  <a:lnTo>
                    <a:pt x="1430" y="1334"/>
                  </a:lnTo>
                  <a:lnTo>
                    <a:pt x="1377" y="1184"/>
                  </a:lnTo>
                  <a:lnTo>
                    <a:pt x="1313" y="1046"/>
                  </a:lnTo>
                  <a:lnTo>
                    <a:pt x="1227" y="907"/>
                  </a:lnTo>
                  <a:lnTo>
                    <a:pt x="1142" y="779"/>
                  </a:lnTo>
                  <a:lnTo>
                    <a:pt x="1035" y="651"/>
                  </a:lnTo>
                  <a:lnTo>
                    <a:pt x="929" y="544"/>
                  </a:lnTo>
                  <a:lnTo>
                    <a:pt x="811" y="438"/>
                  </a:lnTo>
                  <a:lnTo>
                    <a:pt x="694" y="342"/>
                  </a:lnTo>
                  <a:lnTo>
                    <a:pt x="566" y="256"/>
                  </a:lnTo>
                  <a:lnTo>
                    <a:pt x="428" y="171"/>
                  </a:lnTo>
                  <a:lnTo>
                    <a:pt x="289" y="107"/>
                  </a:lnTo>
                  <a:lnTo>
                    <a:pt x="150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37;p25">
              <a:extLst>
                <a:ext uri="{FF2B5EF4-FFF2-40B4-BE49-F238E27FC236}">
                  <a16:creationId xmlns:a16="http://schemas.microsoft.com/office/drawing/2014/main" id="{9E9EFF1F-5D8A-7F7F-8136-DBDDE5720CE3}"/>
                </a:ext>
              </a:extLst>
            </p:cNvPr>
            <p:cNvSpPr/>
            <p:nvPr/>
          </p:nvSpPr>
          <p:spPr>
            <a:xfrm>
              <a:off x="8403593" y="2720231"/>
              <a:ext cx="49544" cy="60347"/>
            </a:xfrm>
            <a:custGeom>
              <a:avLst/>
              <a:gdLst/>
              <a:ahLst/>
              <a:cxnLst/>
              <a:rect l="l" t="t" r="r" b="b"/>
              <a:pathLst>
                <a:path w="1463" h="1782" extrusionOk="0">
                  <a:moveTo>
                    <a:pt x="758" y="0"/>
                  </a:moveTo>
                  <a:lnTo>
                    <a:pt x="662" y="11"/>
                  </a:lnTo>
                  <a:lnTo>
                    <a:pt x="609" y="32"/>
                  </a:lnTo>
                  <a:lnTo>
                    <a:pt x="545" y="54"/>
                  </a:lnTo>
                  <a:lnTo>
                    <a:pt x="502" y="75"/>
                  </a:lnTo>
                  <a:lnTo>
                    <a:pt x="449" y="107"/>
                  </a:lnTo>
                  <a:lnTo>
                    <a:pt x="374" y="182"/>
                  </a:lnTo>
                  <a:lnTo>
                    <a:pt x="310" y="267"/>
                  </a:lnTo>
                  <a:lnTo>
                    <a:pt x="257" y="352"/>
                  </a:lnTo>
                  <a:lnTo>
                    <a:pt x="214" y="438"/>
                  </a:lnTo>
                  <a:lnTo>
                    <a:pt x="172" y="523"/>
                  </a:lnTo>
                  <a:lnTo>
                    <a:pt x="108" y="704"/>
                  </a:lnTo>
                  <a:lnTo>
                    <a:pt x="65" y="875"/>
                  </a:lnTo>
                  <a:lnTo>
                    <a:pt x="33" y="1056"/>
                  </a:lnTo>
                  <a:lnTo>
                    <a:pt x="12" y="1238"/>
                  </a:lnTo>
                  <a:lnTo>
                    <a:pt x="1" y="1419"/>
                  </a:lnTo>
                  <a:lnTo>
                    <a:pt x="1" y="1600"/>
                  </a:lnTo>
                  <a:lnTo>
                    <a:pt x="22" y="1782"/>
                  </a:lnTo>
                  <a:lnTo>
                    <a:pt x="129" y="1440"/>
                  </a:lnTo>
                  <a:lnTo>
                    <a:pt x="236" y="1110"/>
                  </a:lnTo>
                  <a:lnTo>
                    <a:pt x="342" y="779"/>
                  </a:lnTo>
                  <a:lnTo>
                    <a:pt x="406" y="630"/>
                  </a:lnTo>
                  <a:lnTo>
                    <a:pt x="481" y="480"/>
                  </a:lnTo>
                  <a:lnTo>
                    <a:pt x="524" y="416"/>
                  </a:lnTo>
                  <a:lnTo>
                    <a:pt x="566" y="352"/>
                  </a:lnTo>
                  <a:lnTo>
                    <a:pt x="609" y="310"/>
                  </a:lnTo>
                  <a:lnTo>
                    <a:pt x="662" y="267"/>
                  </a:lnTo>
                  <a:lnTo>
                    <a:pt x="684" y="256"/>
                  </a:lnTo>
                  <a:lnTo>
                    <a:pt x="716" y="246"/>
                  </a:lnTo>
                  <a:lnTo>
                    <a:pt x="790" y="224"/>
                  </a:lnTo>
                  <a:lnTo>
                    <a:pt x="854" y="214"/>
                  </a:lnTo>
                  <a:lnTo>
                    <a:pt x="929" y="224"/>
                  </a:lnTo>
                  <a:lnTo>
                    <a:pt x="1004" y="235"/>
                  </a:lnTo>
                  <a:lnTo>
                    <a:pt x="1078" y="256"/>
                  </a:lnTo>
                  <a:lnTo>
                    <a:pt x="1142" y="288"/>
                  </a:lnTo>
                  <a:lnTo>
                    <a:pt x="1217" y="331"/>
                  </a:lnTo>
                  <a:lnTo>
                    <a:pt x="1281" y="384"/>
                  </a:lnTo>
                  <a:lnTo>
                    <a:pt x="1345" y="448"/>
                  </a:lnTo>
                  <a:lnTo>
                    <a:pt x="1462" y="576"/>
                  </a:lnTo>
                  <a:lnTo>
                    <a:pt x="1462" y="576"/>
                  </a:lnTo>
                  <a:lnTo>
                    <a:pt x="1441" y="491"/>
                  </a:lnTo>
                  <a:lnTo>
                    <a:pt x="1409" y="406"/>
                  </a:lnTo>
                  <a:lnTo>
                    <a:pt x="1355" y="320"/>
                  </a:lnTo>
                  <a:lnTo>
                    <a:pt x="1302" y="246"/>
                  </a:lnTo>
                  <a:lnTo>
                    <a:pt x="1238" y="171"/>
                  </a:lnTo>
                  <a:lnTo>
                    <a:pt x="1153" y="107"/>
                  </a:lnTo>
                  <a:lnTo>
                    <a:pt x="1068" y="54"/>
                  </a:lnTo>
                  <a:lnTo>
                    <a:pt x="972" y="22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38;p25">
              <a:extLst>
                <a:ext uri="{FF2B5EF4-FFF2-40B4-BE49-F238E27FC236}">
                  <a16:creationId xmlns:a16="http://schemas.microsoft.com/office/drawing/2014/main" id="{52433A5A-F8A5-6C79-763C-6CFAFE9CCA7E}"/>
                </a:ext>
              </a:extLst>
            </p:cNvPr>
            <p:cNvSpPr/>
            <p:nvPr/>
          </p:nvSpPr>
          <p:spPr>
            <a:xfrm>
              <a:off x="7871585" y="2885658"/>
              <a:ext cx="431305" cy="609739"/>
            </a:xfrm>
            <a:custGeom>
              <a:avLst/>
              <a:gdLst/>
              <a:ahLst/>
              <a:cxnLst/>
              <a:rect l="l" t="t" r="r" b="b"/>
              <a:pathLst>
                <a:path w="12736" h="18005" extrusionOk="0">
                  <a:moveTo>
                    <a:pt x="7669" y="0"/>
                  </a:moveTo>
                  <a:lnTo>
                    <a:pt x="7605" y="54"/>
                  </a:lnTo>
                  <a:lnTo>
                    <a:pt x="7402" y="224"/>
                  </a:lnTo>
                  <a:lnTo>
                    <a:pt x="7082" y="523"/>
                  </a:lnTo>
                  <a:lnTo>
                    <a:pt x="6880" y="715"/>
                  </a:lnTo>
                  <a:lnTo>
                    <a:pt x="6656" y="939"/>
                  </a:lnTo>
                  <a:lnTo>
                    <a:pt x="6421" y="1205"/>
                  </a:lnTo>
                  <a:lnTo>
                    <a:pt x="6165" y="1493"/>
                  </a:lnTo>
                  <a:lnTo>
                    <a:pt x="5888" y="1813"/>
                  </a:lnTo>
                  <a:lnTo>
                    <a:pt x="5589" y="2176"/>
                  </a:lnTo>
                  <a:lnTo>
                    <a:pt x="5291" y="2571"/>
                  </a:lnTo>
                  <a:lnTo>
                    <a:pt x="4981" y="3008"/>
                  </a:lnTo>
                  <a:lnTo>
                    <a:pt x="4661" y="3467"/>
                  </a:lnTo>
                  <a:lnTo>
                    <a:pt x="4331" y="3979"/>
                  </a:lnTo>
                  <a:lnTo>
                    <a:pt x="4000" y="4512"/>
                  </a:lnTo>
                  <a:lnTo>
                    <a:pt x="3669" y="5088"/>
                  </a:lnTo>
                  <a:lnTo>
                    <a:pt x="3339" y="5706"/>
                  </a:lnTo>
                  <a:lnTo>
                    <a:pt x="3008" y="6368"/>
                  </a:lnTo>
                  <a:lnTo>
                    <a:pt x="2688" y="7061"/>
                  </a:lnTo>
                  <a:lnTo>
                    <a:pt x="2368" y="7797"/>
                  </a:lnTo>
                  <a:lnTo>
                    <a:pt x="2059" y="8576"/>
                  </a:lnTo>
                  <a:lnTo>
                    <a:pt x="1910" y="8981"/>
                  </a:lnTo>
                  <a:lnTo>
                    <a:pt x="1760" y="9386"/>
                  </a:lnTo>
                  <a:lnTo>
                    <a:pt x="1611" y="9813"/>
                  </a:lnTo>
                  <a:lnTo>
                    <a:pt x="1472" y="10250"/>
                  </a:lnTo>
                  <a:lnTo>
                    <a:pt x="1334" y="10698"/>
                  </a:lnTo>
                  <a:lnTo>
                    <a:pt x="1195" y="11157"/>
                  </a:lnTo>
                  <a:lnTo>
                    <a:pt x="1067" y="11626"/>
                  </a:lnTo>
                  <a:lnTo>
                    <a:pt x="939" y="12095"/>
                  </a:lnTo>
                  <a:lnTo>
                    <a:pt x="822" y="12586"/>
                  </a:lnTo>
                  <a:lnTo>
                    <a:pt x="704" y="13087"/>
                  </a:lnTo>
                  <a:lnTo>
                    <a:pt x="598" y="13599"/>
                  </a:lnTo>
                  <a:lnTo>
                    <a:pt x="491" y="14122"/>
                  </a:lnTo>
                  <a:lnTo>
                    <a:pt x="395" y="14655"/>
                  </a:lnTo>
                  <a:lnTo>
                    <a:pt x="299" y="15199"/>
                  </a:lnTo>
                  <a:lnTo>
                    <a:pt x="214" y="15754"/>
                  </a:lnTo>
                  <a:lnTo>
                    <a:pt x="139" y="16330"/>
                  </a:lnTo>
                  <a:lnTo>
                    <a:pt x="64" y="16905"/>
                  </a:lnTo>
                  <a:lnTo>
                    <a:pt x="0" y="17492"/>
                  </a:lnTo>
                  <a:lnTo>
                    <a:pt x="192" y="17567"/>
                  </a:lnTo>
                  <a:lnTo>
                    <a:pt x="427" y="17631"/>
                  </a:lnTo>
                  <a:lnTo>
                    <a:pt x="768" y="17716"/>
                  </a:lnTo>
                  <a:lnTo>
                    <a:pt x="1195" y="17801"/>
                  </a:lnTo>
                  <a:lnTo>
                    <a:pt x="1718" y="17887"/>
                  </a:lnTo>
                  <a:lnTo>
                    <a:pt x="2016" y="17919"/>
                  </a:lnTo>
                  <a:lnTo>
                    <a:pt x="2336" y="17951"/>
                  </a:lnTo>
                  <a:lnTo>
                    <a:pt x="2688" y="17972"/>
                  </a:lnTo>
                  <a:lnTo>
                    <a:pt x="3051" y="17993"/>
                  </a:lnTo>
                  <a:lnTo>
                    <a:pt x="3445" y="18004"/>
                  </a:lnTo>
                  <a:lnTo>
                    <a:pt x="3861" y="18004"/>
                  </a:lnTo>
                  <a:lnTo>
                    <a:pt x="4299" y="17993"/>
                  </a:lnTo>
                  <a:lnTo>
                    <a:pt x="4757" y="17972"/>
                  </a:lnTo>
                  <a:lnTo>
                    <a:pt x="5248" y="17940"/>
                  </a:lnTo>
                  <a:lnTo>
                    <a:pt x="5749" y="17897"/>
                  </a:lnTo>
                  <a:lnTo>
                    <a:pt x="6282" y="17833"/>
                  </a:lnTo>
                  <a:lnTo>
                    <a:pt x="6837" y="17759"/>
                  </a:lnTo>
                  <a:lnTo>
                    <a:pt x="7413" y="17663"/>
                  </a:lnTo>
                  <a:lnTo>
                    <a:pt x="8010" y="17545"/>
                  </a:lnTo>
                  <a:lnTo>
                    <a:pt x="8640" y="17417"/>
                  </a:lnTo>
                  <a:lnTo>
                    <a:pt x="9280" y="17268"/>
                  </a:lnTo>
                  <a:lnTo>
                    <a:pt x="9951" y="17097"/>
                  </a:lnTo>
                  <a:lnTo>
                    <a:pt x="10645" y="16895"/>
                  </a:lnTo>
                  <a:lnTo>
                    <a:pt x="11349" y="16681"/>
                  </a:lnTo>
                  <a:lnTo>
                    <a:pt x="12095" y="16436"/>
                  </a:lnTo>
                  <a:lnTo>
                    <a:pt x="12074" y="16212"/>
                  </a:lnTo>
                  <a:lnTo>
                    <a:pt x="12031" y="15594"/>
                  </a:lnTo>
                  <a:lnTo>
                    <a:pt x="11989" y="14676"/>
                  </a:lnTo>
                  <a:lnTo>
                    <a:pt x="11978" y="14132"/>
                  </a:lnTo>
                  <a:lnTo>
                    <a:pt x="11957" y="13546"/>
                  </a:lnTo>
                  <a:lnTo>
                    <a:pt x="11957" y="12927"/>
                  </a:lnTo>
                  <a:lnTo>
                    <a:pt x="11967" y="12277"/>
                  </a:lnTo>
                  <a:lnTo>
                    <a:pt x="11978" y="11626"/>
                  </a:lnTo>
                  <a:lnTo>
                    <a:pt x="12010" y="10975"/>
                  </a:lnTo>
                  <a:lnTo>
                    <a:pt x="12063" y="10325"/>
                  </a:lnTo>
                  <a:lnTo>
                    <a:pt x="12127" y="9706"/>
                  </a:lnTo>
                  <a:lnTo>
                    <a:pt x="12170" y="9407"/>
                  </a:lnTo>
                  <a:lnTo>
                    <a:pt x="12213" y="9119"/>
                  </a:lnTo>
                  <a:lnTo>
                    <a:pt x="12266" y="8831"/>
                  </a:lnTo>
                  <a:lnTo>
                    <a:pt x="12330" y="8565"/>
                  </a:lnTo>
                  <a:lnTo>
                    <a:pt x="12426" y="8128"/>
                  </a:lnTo>
                  <a:lnTo>
                    <a:pt x="12511" y="7658"/>
                  </a:lnTo>
                  <a:lnTo>
                    <a:pt x="12586" y="7157"/>
                  </a:lnTo>
                  <a:lnTo>
                    <a:pt x="12639" y="6645"/>
                  </a:lnTo>
                  <a:lnTo>
                    <a:pt x="12693" y="6122"/>
                  </a:lnTo>
                  <a:lnTo>
                    <a:pt x="12725" y="5589"/>
                  </a:lnTo>
                  <a:lnTo>
                    <a:pt x="12735" y="5056"/>
                  </a:lnTo>
                  <a:lnTo>
                    <a:pt x="12735" y="4523"/>
                  </a:lnTo>
                  <a:lnTo>
                    <a:pt x="12725" y="3989"/>
                  </a:lnTo>
                  <a:lnTo>
                    <a:pt x="12693" y="3467"/>
                  </a:lnTo>
                  <a:lnTo>
                    <a:pt x="12650" y="2965"/>
                  </a:lnTo>
                  <a:lnTo>
                    <a:pt x="12575" y="2485"/>
                  </a:lnTo>
                  <a:lnTo>
                    <a:pt x="12490" y="2027"/>
                  </a:lnTo>
                  <a:lnTo>
                    <a:pt x="12447" y="1813"/>
                  </a:lnTo>
                  <a:lnTo>
                    <a:pt x="12394" y="1600"/>
                  </a:lnTo>
                  <a:lnTo>
                    <a:pt x="12330" y="1397"/>
                  </a:lnTo>
                  <a:lnTo>
                    <a:pt x="12266" y="1205"/>
                  </a:lnTo>
                  <a:lnTo>
                    <a:pt x="12191" y="1024"/>
                  </a:lnTo>
                  <a:lnTo>
                    <a:pt x="12117" y="854"/>
                  </a:lnTo>
                  <a:lnTo>
                    <a:pt x="11797" y="907"/>
                  </a:lnTo>
                  <a:lnTo>
                    <a:pt x="11455" y="939"/>
                  </a:lnTo>
                  <a:lnTo>
                    <a:pt x="11103" y="939"/>
                  </a:lnTo>
                  <a:lnTo>
                    <a:pt x="10741" y="918"/>
                  </a:lnTo>
                  <a:lnTo>
                    <a:pt x="10282" y="843"/>
                  </a:lnTo>
                  <a:lnTo>
                    <a:pt x="9845" y="747"/>
                  </a:lnTo>
                  <a:lnTo>
                    <a:pt x="9429" y="640"/>
                  </a:lnTo>
                  <a:lnTo>
                    <a:pt x="9034" y="534"/>
                  </a:lnTo>
                  <a:lnTo>
                    <a:pt x="8661" y="416"/>
                  </a:lnTo>
                  <a:lnTo>
                    <a:pt x="8309" y="288"/>
                  </a:lnTo>
                  <a:lnTo>
                    <a:pt x="7978" y="150"/>
                  </a:lnTo>
                  <a:lnTo>
                    <a:pt x="76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39;p25">
              <a:extLst>
                <a:ext uri="{FF2B5EF4-FFF2-40B4-BE49-F238E27FC236}">
                  <a16:creationId xmlns:a16="http://schemas.microsoft.com/office/drawing/2014/main" id="{93AD2BAB-A934-004D-D07A-58B85935FC61}"/>
                </a:ext>
              </a:extLst>
            </p:cNvPr>
            <p:cNvSpPr/>
            <p:nvPr/>
          </p:nvSpPr>
          <p:spPr>
            <a:xfrm>
              <a:off x="8215781" y="2885286"/>
              <a:ext cx="205188" cy="257916"/>
            </a:xfrm>
            <a:custGeom>
              <a:avLst/>
              <a:gdLst/>
              <a:ahLst/>
              <a:cxnLst/>
              <a:rect l="l" t="t" r="r" b="b"/>
              <a:pathLst>
                <a:path w="6059" h="7616" extrusionOk="0">
                  <a:moveTo>
                    <a:pt x="2913" y="1"/>
                  </a:moveTo>
                  <a:lnTo>
                    <a:pt x="2742" y="11"/>
                  </a:lnTo>
                  <a:lnTo>
                    <a:pt x="2550" y="33"/>
                  </a:lnTo>
                  <a:lnTo>
                    <a:pt x="2358" y="54"/>
                  </a:lnTo>
                  <a:lnTo>
                    <a:pt x="2155" y="97"/>
                  </a:lnTo>
                  <a:lnTo>
                    <a:pt x="1953" y="150"/>
                  </a:lnTo>
                  <a:lnTo>
                    <a:pt x="1729" y="225"/>
                  </a:lnTo>
                  <a:lnTo>
                    <a:pt x="1505" y="310"/>
                  </a:lnTo>
                  <a:lnTo>
                    <a:pt x="1270" y="406"/>
                  </a:lnTo>
                  <a:lnTo>
                    <a:pt x="1153" y="459"/>
                  </a:lnTo>
                  <a:lnTo>
                    <a:pt x="1035" y="523"/>
                  </a:lnTo>
                  <a:lnTo>
                    <a:pt x="939" y="587"/>
                  </a:lnTo>
                  <a:lnTo>
                    <a:pt x="833" y="662"/>
                  </a:lnTo>
                  <a:lnTo>
                    <a:pt x="747" y="747"/>
                  </a:lnTo>
                  <a:lnTo>
                    <a:pt x="662" y="833"/>
                  </a:lnTo>
                  <a:lnTo>
                    <a:pt x="587" y="929"/>
                  </a:lnTo>
                  <a:lnTo>
                    <a:pt x="513" y="1024"/>
                  </a:lnTo>
                  <a:lnTo>
                    <a:pt x="438" y="1131"/>
                  </a:lnTo>
                  <a:lnTo>
                    <a:pt x="374" y="1238"/>
                  </a:lnTo>
                  <a:lnTo>
                    <a:pt x="321" y="1355"/>
                  </a:lnTo>
                  <a:lnTo>
                    <a:pt x="267" y="1472"/>
                  </a:lnTo>
                  <a:lnTo>
                    <a:pt x="182" y="1718"/>
                  </a:lnTo>
                  <a:lnTo>
                    <a:pt x="118" y="1984"/>
                  </a:lnTo>
                  <a:lnTo>
                    <a:pt x="65" y="2262"/>
                  </a:lnTo>
                  <a:lnTo>
                    <a:pt x="22" y="2550"/>
                  </a:lnTo>
                  <a:lnTo>
                    <a:pt x="1" y="2848"/>
                  </a:lnTo>
                  <a:lnTo>
                    <a:pt x="1" y="3147"/>
                  </a:lnTo>
                  <a:lnTo>
                    <a:pt x="1" y="3456"/>
                  </a:lnTo>
                  <a:lnTo>
                    <a:pt x="22" y="3776"/>
                  </a:lnTo>
                  <a:lnTo>
                    <a:pt x="54" y="4086"/>
                  </a:lnTo>
                  <a:lnTo>
                    <a:pt x="86" y="4395"/>
                  </a:lnTo>
                  <a:lnTo>
                    <a:pt x="129" y="4704"/>
                  </a:lnTo>
                  <a:lnTo>
                    <a:pt x="182" y="5003"/>
                  </a:lnTo>
                  <a:lnTo>
                    <a:pt x="299" y="5589"/>
                  </a:lnTo>
                  <a:lnTo>
                    <a:pt x="417" y="6123"/>
                  </a:lnTo>
                  <a:lnTo>
                    <a:pt x="545" y="6603"/>
                  </a:lnTo>
                  <a:lnTo>
                    <a:pt x="662" y="6997"/>
                  </a:lnTo>
                  <a:lnTo>
                    <a:pt x="747" y="7296"/>
                  </a:lnTo>
                  <a:lnTo>
                    <a:pt x="843" y="7563"/>
                  </a:lnTo>
                  <a:lnTo>
                    <a:pt x="1163" y="7584"/>
                  </a:lnTo>
                  <a:lnTo>
                    <a:pt x="1483" y="7605"/>
                  </a:lnTo>
                  <a:lnTo>
                    <a:pt x="1782" y="7616"/>
                  </a:lnTo>
                  <a:lnTo>
                    <a:pt x="2081" y="7616"/>
                  </a:lnTo>
                  <a:lnTo>
                    <a:pt x="2358" y="7605"/>
                  </a:lnTo>
                  <a:lnTo>
                    <a:pt x="2635" y="7595"/>
                  </a:lnTo>
                  <a:lnTo>
                    <a:pt x="3147" y="7563"/>
                  </a:lnTo>
                  <a:lnTo>
                    <a:pt x="3616" y="7499"/>
                  </a:lnTo>
                  <a:lnTo>
                    <a:pt x="4043" y="7435"/>
                  </a:lnTo>
                  <a:lnTo>
                    <a:pt x="4427" y="7349"/>
                  </a:lnTo>
                  <a:lnTo>
                    <a:pt x="4768" y="7253"/>
                  </a:lnTo>
                  <a:lnTo>
                    <a:pt x="5078" y="7168"/>
                  </a:lnTo>
                  <a:lnTo>
                    <a:pt x="5334" y="7072"/>
                  </a:lnTo>
                  <a:lnTo>
                    <a:pt x="5558" y="6976"/>
                  </a:lnTo>
                  <a:lnTo>
                    <a:pt x="5739" y="6901"/>
                  </a:lnTo>
                  <a:lnTo>
                    <a:pt x="5974" y="6773"/>
                  </a:lnTo>
                  <a:lnTo>
                    <a:pt x="6059" y="6720"/>
                  </a:lnTo>
                  <a:lnTo>
                    <a:pt x="4992" y="1590"/>
                  </a:lnTo>
                  <a:lnTo>
                    <a:pt x="4950" y="1430"/>
                  </a:lnTo>
                  <a:lnTo>
                    <a:pt x="4886" y="1259"/>
                  </a:lnTo>
                  <a:lnTo>
                    <a:pt x="4811" y="1078"/>
                  </a:lnTo>
                  <a:lnTo>
                    <a:pt x="4704" y="897"/>
                  </a:lnTo>
                  <a:lnTo>
                    <a:pt x="4566" y="726"/>
                  </a:lnTo>
                  <a:lnTo>
                    <a:pt x="4502" y="641"/>
                  </a:lnTo>
                  <a:lnTo>
                    <a:pt x="4416" y="555"/>
                  </a:lnTo>
                  <a:lnTo>
                    <a:pt x="4331" y="481"/>
                  </a:lnTo>
                  <a:lnTo>
                    <a:pt x="4235" y="406"/>
                  </a:lnTo>
                  <a:lnTo>
                    <a:pt x="4139" y="331"/>
                  </a:lnTo>
                  <a:lnTo>
                    <a:pt x="4032" y="267"/>
                  </a:lnTo>
                  <a:lnTo>
                    <a:pt x="3915" y="214"/>
                  </a:lnTo>
                  <a:lnTo>
                    <a:pt x="3798" y="161"/>
                  </a:lnTo>
                  <a:lnTo>
                    <a:pt x="3670" y="107"/>
                  </a:lnTo>
                  <a:lnTo>
                    <a:pt x="3531" y="75"/>
                  </a:lnTo>
                  <a:lnTo>
                    <a:pt x="3392" y="43"/>
                  </a:lnTo>
                  <a:lnTo>
                    <a:pt x="3243" y="22"/>
                  </a:lnTo>
                  <a:lnTo>
                    <a:pt x="3083" y="11"/>
                  </a:lnTo>
                  <a:lnTo>
                    <a:pt x="29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40;p25">
              <a:extLst>
                <a:ext uri="{FF2B5EF4-FFF2-40B4-BE49-F238E27FC236}">
                  <a16:creationId xmlns:a16="http://schemas.microsoft.com/office/drawing/2014/main" id="{F26457D9-7AD7-5464-0E20-67B2E0F7F8ED}"/>
                </a:ext>
              </a:extLst>
            </p:cNvPr>
            <p:cNvSpPr/>
            <p:nvPr/>
          </p:nvSpPr>
          <p:spPr>
            <a:xfrm>
              <a:off x="7949236" y="2875533"/>
              <a:ext cx="182092" cy="143418"/>
            </a:xfrm>
            <a:custGeom>
              <a:avLst/>
              <a:gdLst/>
              <a:ahLst/>
              <a:cxnLst/>
              <a:rect l="l" t="t" r="r" b="b"/>
              <a:pathLst>
                <a:path w="5377" h="4235" extrusionOk="0">
                  <a:moveTo>
                    <a:pt x="4384" y="1"/>
                  </a:moveTo>
                  <a:lnTo>
                    <a:pt x="4181" y="11"/>
                  </a:lnTo>
                  <a:lnTo>
                    <a:pt x="3957" y="54"/>
                  </a:lnTo>
                  <a:lnTo>
                    <a:pt x="3712" y="118"/>
                  </a:lnTo>
                  <a:lnTo>
                    <a:pt x="3456" y="214"/>
                  </a:lnTo>
                  <a:lnTo>
                    <a:pt x="3318" y="267"/>
                  </a:lnTo>
                  <a:lnTo>
                    <a:pt x="3179" y="342"/>
                  </a:lnTo>
                  <a:lnTo>
                    <a:pt x="3030" y="417"/>
                  </a:lnTo>
                  <a:lnTo>
                    <a:pt x="2880" y="513"/>
                  </a:lnTo>
                  <a:lnTo>
                    <a:pt x="2571" y="705"/>
                  </a:lnTo>
                  <a:lnTo>
                    <a:pt x="2283" y="897"/>
                  </a:lnTo>
                  <a:lnTo>
                    <a:pt x="1739" y="1280"/>
                  </a:lnTo>
                  <a:lnTo>
                    <a:pt x="1248" y="1643"/>
                  </a:lnTo>
                  <a:lnTo>
                    <a:pt x="822" y="1974"/>
                  </a:lnTo>
                  <a:lnTo>
                    <a:pt x="480" y="2262"/>
                  </a:lnTo>
                  <a:lnTo>
                    <a:pt x="224" y="2486"/>
                  </a:lnTo>
                  <a:lnTo>
                    <a:pt x="1" y="2678"/>
                  </a:lnTo>
                  <a:lnTo>
                    <a:pt x="33" y="2720"/>
                  </a:lnTo>
                  <a:lnTo>
                    <a:pt x="139" y="2848"/>
                  </a:lnTo>
                  <a:lnTo>
                    <a:pt x="299" y="3040"/>
                  </a:lnTo>
                  <a:lnTo>
                    <a:pt x="523" y="3275"/>
                  </a:lnTo>
                  <a:lnTo>
                    <a:pt x="662" y="3403"/>
                  </a:lnTo>
                  <a:lnTo>
                    <a:pt x="822" y="3531"/>
                  </a:lnTo>
                  <a:lnTo>
                    <a:pt x="992" y="3659"/>
                  </a:lnTo>
                  <a:lnTo>
                    <a:pt x="1174" y="3787"/>
                  </a:lnTo>
                  <a:lnTo>
                    <a:pt x="1376" y="3904"/>
                  </a:lnTo>
                  <a:lnTo>
                    <a:pt x="1590" y="4022"/>
                  </a:lnTo>
                  <a:lnTo>
                    <a:pt x="1814" y="4139"/>
                  </a:lnTo>
                  <a:lnTo>
                    <a:pt x="2059" y="4235"/>
                  </a:lnTo>
                  <a:lnTo>
                    <a:pt x="2390" y="3734"/>
                  </a:lnTo>
                  <a:lnTo>
                    <a:pt x="2710" y="3275"/>
                  </a:lnTo>
                  <a:lnTo>
                    <a:pt x="3019" y="2848"/>
                  </a:lnTo>
                  <a:lnTo>
                    <a:pt x="3318" y="2454"/>
                  </a:lnTo>
                  <a:lnTo>
                    <a:pt x="3606" y="2102"/>
                  </a:lnTo>
                  <a:lnTo>
                    <a:pt x="3883" y="1782"/>
                  </a:lnTo>
                  <a:lnTo>
                    <a:pt x="4139" y="1494"/>
                  </a:lnTo>
                  <a:lnTo>
                    <a:pt x="4373" y="1238"/>
                  </a:lnTo>
                  <a:lnTo>
                    <a:pt x="4597" y="1014"/>
                  </a:lnTo>
                  <a:lnTo>
                    <a:pt x="4789" y="822"/>
                  </a:lnTo>
                  <a:lnTo>
                    <a:pt x="5109" y="523"/>
                  </a:lnTo>
                  <a:lnTo>
                    <a:pt x="5312" y="353"/>
                  </a:lnTo>
                  <a:lnTo>
                    <a:pt x="5376" y="299"/>
                  </a:lnTo>
                  <a:lnTo>
                    <a:pt x="5344" y="267"/>
                  </a:lnTo>
                  <a:lnTo>
                    <a:pt x="5216" y="193"/>
                  </a:lnTo>
                  <a:lnTo>
                    <a:pt x="5131" y="139"/>
                  </a:lnTo>
                  <a:lnTo>
                    <a:pt x="5024" y="97"/>
                  </a:lnTo>
                  <a:lnTo>
                    <a:pt x="4885" y="54"/>
                  </a:lnTo>
                  <a:lnTo>
                    <a:pt x="4747" y="22"/>
                  </a:lnTo>
                  <a:lnTo>
                    <a:pt x="45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1;p25">
              <a:extLst>
                <a:ext uri="{FF2B5EF4-FFF2-40B4-BE49-F238E27FC236}">
                  <a16:creationId xmlns:a16="http://schemas.microsoft.com/office/drawing/2014/main" id="{27B92082-4203-84D5-49D2-792BDE3FF58F}"/>
                </a:ext>
              </a:extLst>
            </p:cNvPr>
            <p:cNvSpPr/>
            <p:nvPr/>
          </p:nvSpPr>
          <p:spPr>
            <a:xfrm>
              <a:off x="7641511" y="2892160"/>
              <a:ext cx="460191" cy="460191"/>
            </a:xfrm>
            <a:custGeom>
              <a:avLst/>
              <a:gdLst/>
              <a:ahLst/>
              <a:cxnLst/>
              <a:rect l="l" t="t" r="r" b="b"/>
              <a:pathLst>
                <a:path w="13589" h="13589" extrusionOk="0">
                  <a:moveTo>
                    <a:pt x="6794" y="0"/>
                  </a:moveTo>
                  <a:lnTo>
                    <a:pt x="6442" y="11"/>
                  </a:lnTo>
                  <a:lnTo>
                    <a:pt x="6101" y="43"/>
                  </a:lnTo>
                  <a:lnTo>
                    <a:pt x="5760" y="86"/>
                  </a:lnTo>
                  <a:lnTo>
                    <a:pt x="5419" y="139"/>
                  </a:lnTo>
                  <a:lnTo>
                    <a:pt x="5099" y="214"/>
                  </a:lnTo>
                  <a:lnTo>
                    <a:pt x="4768" y="310"/>
                  </a:lnTo>
                  <a:lnTo>
                    <a:pt x="4459" y="416"/>
                  </a:lnTo>
                  <a:lnTo>
                    <a:pt x="4149" y="534"/>
                  </a:lnTo>
                  <a:lnTo>
                    <a:pt x="3851" y="672"/>
                  </a:lnTo>
                  <a:lnTo>
                    <a:pt x="3552" y="821"/>
                  </a:lnTo>
                  <a:lnTo>
                    <a:pt x="3264" y="981"/>
                  </a:lnTo>
                  <a:lnTo>
                    <a:pt x="2997" y="1163"/>
                  </a:lnTo>
                  <a:lnTo>
                    <a:pt x="2731" y="1355"/>
                  </a:lnTo>
                  <a:lnTo>
                    <a:pt x="2475" y="1557"/>
                  </a:lnTo>
                  <a:lnTo>
                    <a:pt x="2219" y="1771"/>
                  </a:lnTo>
                  <a:lnTo>
                    <a:pt x="1984" y="1995"/>
                  </a:lnTo>
                  <a:lnTo>
                    <a:pt x="1760" y="2229"/>
                  </a:lnTo>
                  <a:lnTo>
                    <a:pt x="1547" y="2475"/>
                  </a:lnTo>
                  <a:lnTo>
                    <a:pt x="1344" y="2731"/>
                  </a:lnTo>
                  <a:lnTo>
                    <a:pt x="1163" y="2997"/>
                  </a:lnTo>
                  <a:lnTo>
                    <a:pt x="982" y="3275"/>
                  </a:lnTo>
                  <a:lnTo>
                    <a:pt x="822" y="3563"/>
                  </a:lnTo>
                  <a:lnTo>
                    <a:pt x="672" y="3851"/>
                  </a:lnTo>
                  <a:lnTo>
                    <a:pt x="534" y="4149"/>
                  </a:lnTo>
                  <a:lnTo>
                    <a:pt x="406" y="4459"/>
                  </a:lnTo>
                  <a:lnTo>
                    <a:pt x="299" y="4778"/>
                  </a:lnTo>
                  <a:lnTo>
                    <a:pt x="214" y="5098"/>
                  </a:lnTo>
                  <a:lnTo>
                    <a:pt x="139" y="5429"/>
                  </a:lnTo>
                  <a:lnTo>
                    <a:pt x="75" y="5760"/>
                  </a:lnTo>
                  <a:lnTo>
                    <a:pt x="32" y="6101"/>
                  </a:lnTo>
                  <a:lnTo>
                    <a:pt x="11" y="6442"/>
                  </a:lnTo>
                  <a:lnTo>
                    <a:pt x="0" y="6794"/>
                  </a:lnTo>
                  <a:lnTo>
                    <a:pt x="11" y="7146"/>
                  </a:lnTo>
                  <a:lnTo>
                    <a:pt x="32" y="7488"/>
                  </a:lnTo>
                  <a:lnTo>
                    <a:pt x="75" y="7829"/>
                  </a:lnTo>
                  <a:lnTo>
                    <a:pt x="139" y="8170"/>
                  </a:lnTo>
                  <a:lnTo>
                    <a:pt x="214" y="8490"/>
                  </a:lnTo>
                  <a:lnTo>
                    <a:pt x="299" y="8821"/>
                  </a:lnTo>
                  <a:lnTo>
                    <a:pt x="406" y="9130"/>
                  </a:lnTo>
                  <a:lnTo>
                    <a:pt x="534" y="9439"/>
                  </a:lnTo>
                  <a:lnTo>
                    <a:pt x="672" y="9738"/>
                  </a:lnTo>
                  <a:lnTo>
                    <a:pt x="822" y="10037"/>
                  </a:lnTo>
                  <a:lnTo>
                    <a:pt x="982" y="10314"/>
                  </a:lnTo>
                  <a:lnTo>
                    <a:pt x="1163" y="10591"/>
                  </a:lnTo>
                  <a:lnTo>
                    <a:pt x="1344" y="10858"/>
                  </a:lnTo>
                  <a:lnTo>
                    <a:pt x="1547" y="11114"/>
                  </a:lnTo>
                  <a:lnTo>
                    <a:pt x="1760" y="11359"/>
                  </a:lnTo>
                  <a:lnTo>
                    <a:pt x="1984" y="11605"/>
                  </a:lnTo>
                  <a:lnTo>
                    <a:pt x="2219" y="11829"/>
                  </a:lnTo>
                  <a:lnTo>
                    <a:pt x="2475" y="12042"/>
                  </a:lnTo>
                  <a:lnTo>
                    <a:pt x="2731" y="12245"/>
                  </a:lnTo>
                  <a:lnTo>
                    <a:pt x="2997" y="12426"/>
                  </a:lnTo>
                  <a:lnTo>
                    <a:pt x="3264" y="12607"/>
                  </a:lnTo>
                  <a:lnTo>
                    <a:pt x="3552" y="12767"/>
                  </a:lnTo>
                  <a:lnTo>
                    <a:pt x="3851" y="12916"/>
                  </a:lnTo>
                  <a:lnTo>
                    <a:pt x="4149" y="13055"/>
                  </a:lnTo>
                  <a:lnTo>
                    <a:pt x="4459" y="13183"/>
                  </a:lnTo>
                  <a:lnTo>
                    <a:pt x="4768" y="13290"/>
                  </a:lnTo>
                  <a:lnTo>
                    <a:pt x="5099" y="13375"/>
                  </a:lnTo>
                  <a:lnTo>
                    <a:pt x="5419" y="13450"/>
                  </a:lnTo>
                  <a:lnTo>
                    <a:pt x="5760" y="13514"/>
                  </a:lnTo>
                  <a:lnTo>
                    <a:pt x="6101" y="13556"/>
                  </a:lnTo>
                  <a:lnTo>
                    <a:pt x="6442" y="13578"/>
                  </a:lnTo>
                  <a:lnTo>
                    <a:pt x="6794" y="13588"/>
                  </a:lnTo>
                  <a:lnTo>
                    <a:pt x="7136" y="13578"/>
                  </a:lnTo>
                  <a:lnTo>
                    <a:pt x="7488" y="13556"/>
                  </a:lnTo>
                  <a:lnTo>
                    <a:pt x="7829" y="13514"/>
                  </a:lnTo>
                  <a:lnTo>
                    <a:pt x="8160" y="13450"/>
                  </a:lnTo>
                  <a:lnTo>
                    <a:pt x="8490" y="13375"/>
                  </a:lnTo>
                  <a:lnTo>
                    <a:pt x="8810" y="13290"/>
                  </a:lnTo>
                  <a:lnTo>
                    <a:pt x="9130" y="13183"/>
                  </a:lnTo>
                  <a:lnTo>
                    <a:pt x="9439" y="13055"/>
                  </a:lnTo>
                  <a:lnTo>
                    <a:pt x="9738" y="12916"/>
                  </a:lnTo>
                  <a:lnTo>
                    <a:pt x="10026" y="12767"/>
                  </a:lnTo>
                  <a:lnTo>
                    <a:pt x="10314" y="12607"/>
                  </a:lnTo>
                  <a:lnTo>
                    <a:pt x="10591" y="12426"/>
                  </a:lnTo>
                  <a:lnTo>
                    <a:pt x="10858" y="12245"/>
                  </a:lnTo>
                  <a:lnTo>
                    <a:pt x="11114" y="12042"/>
                  </a:lnTo>
                  <a:lnTo>
                    <a:pt x="11359" y="11829"/>
                  </a:lnTo>
                  <a:lnTo>
                    <a:pt x="11594" y="11605"/>
                  </a:lnTo>
                  <a:lnTo>
                    <a:pt x="11818" y="11359"/>
                  </a:lnTo>
                  <a:lnTo>
                    <a:pt x="12031" y="11114"/>
                  </a:lnTo>
                  <a:lnTo>
                    <a:pt x="12234" y="10858"/>
                  </a:lnTo>
                  <a:lnTo>
                    <a:pt x="12426" y="10591"/>
                  </a:lnTo>
                  <a:lnTo>
                    <a:pt x="12597" y="10314"/>
                  </a:lnTo>
                  <a:lnTo>
                    <a:pt x="12767" y="10037"/>
                  </a:lnTo>
                  <a:lnTo>
                    <a:pt x="12916" y="9738"/>
                  </a:lnTo>
                  <a:lnTo>
                    <a:pt x="13055" y="9439"/>
                  </a:lnTo>
                  <a:lnTo>
                    <a:pt x="13172" y="9130"/>
                  </a:lnTo>
                  <a:lnTo>
                    <a:pt x="13279" y="8821"/>
                  </a:lnTo>
                  <a:lnTo>
                    <a:pt x="13375" y="8490"/>
                  </a:lnTo>
                  <a:lnTo>
                    <a:pt x="13450" y="8170"/>
                  </a:lnTo>
                  <a:lnTo>
                    <a:pt x="13503" y="7829"/>
                  </a:lnTo>
                  <a:lnTo>
                    <a:pt x="13546" y="7488"/>
                  </a:lnTo>
                  <a:lnTo>
                    <a:pt x="13578" y="7146"/>
                  </a:lnTo>
                  <a:lnTo>
                    <a:pt x="13588" y="6794"/>
                  </a:lnTo>
                  <a:lnTo>
                    <a:pt x="13578" y="6442"/>
                  </a:lnTo>
                  <a:lnTo>
                    <a:pt x="13546" y="6101"/>
                  </a:lnTo>
                  <a:lnTo>
                    <a:pt x="13503" y="5760"/>
                  </a:lnTo>
                  <a:lnTo>
                    <a:pt x="13450" y="5429"/>
                  </a:lnTo>
                  <a:lnTo>
                    <a:pt x="13375" y="5098"/>
                  </a:lnTo>
                  <a:lnTo>
                    <a:pt x="13279" y="4778"/>
                  </a:lnTo>
                  <a:lnTo>
                    <a:pt x="13172" y="4459"/>
                  </a:lnTo>
                  <a:lnTo>
                    <a:pt x="13055" y="4149"/>
                  </a:lnTo>
                  <a:lnTo>
                    <a:pt x="12916" y="3851"/>
                  </a:lnTo>
                  <a:lnTo>
                    <a:pt x="12767" y="3563"/>
                  </a:lnTo>
                  <a:lnTo>
                    <a:pt x="12597" y="3275"/>
                  </a:lnTo>
                  <a:lnTo>
                    <a:pt x="12426" y="2997"/>
                  </a:lnTo>
                  <a:lnTo>
                    <a:pt x="12234" y="2731"/>
                  </a:lnTo>
                  <a:lnTo>
                    <a:pt x="12031" y="2475"/>
                  </a:lnTo>
                  <a:lnTo>
                    <a:pt x="11818" y="2229"/>
                  </a:lnTo>
                  <a:lnTo>
                    <a:pt x="11594" y="1995"/>
                  </a:lnTo>
                  <a:lnTo>
                    <a:pt x="11359" y="1771"/>
                  </a:lnTo>
                  <a:lnTo>
                    <a:pt x="11114" y="1557"/>
                  </a:lnTo>
                  <a:lnTo>
                    <a:pt x="10858" y="1355"/>
                  </a:lnTo>
                  <a:lnTo>
                    <a:pt x="10591" y="1163"/>
                  </a:lnTo>
                  <a:lnTo>
                    <a:pt x="10314" y="981"/>
                  </a:lnTo>
                  <a:lnTo>
                    <a:pt x="10026" y="821"/>
                  </a:lnTo>
                  <a:lnTo>
                    <a:pt x="9738" y="672"/>
                  </a:lnTo>
                  <a:lnTo>
                    <a:pt x="9439" y="534"/>
                  </a:lnTo>
                  <a:lnTo>
                    <a:pt x="9130" y="416"/>
                  </a:lnTo>
                  <a:lnTo>
                    <a:pt x="8810" y="310"/>
                  </a:lnTo>
                  <a:lnTo>
                    <a:pt x="8490" y="214"/>
                  </a:lnTo>
                  <a:lnTo>
                    <a:pt x="8160" y="139"/>
                  </a:lnTo>
                  <a:lnTo>
                    <a:pt x="7829" y="86"/>
                  </a:lnTo>
                  <a:lnTo>
                    <a:pt x="7488" y="43"/>
                  </a:lnTo>
                  <a:lnTo>
                    <a:pt x="7136" y="1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2;p25">
              <a:extLst>
                <a:ext uri="{FF2B5EF4-FFF2-40B4-BE49-F238E27FC236}">
                  <a16:creationId xmlns:a16="http://schemas.microsoft.com/office/drawing/2014/main" id="{06BEE3B4-810D-E7DE-2078-1D9A58F5E5EB}"/>
                </a:ext>
              </a:extLst>
            </p:cNvPr>
            <p:cNvSpPr/>
            <p:nvPr/>
          </p:nvSpPr>
          <p:spPr>
            <a:xfrm>
              <a:off x="7745880" y="3112854"/>
              <a:ext cx="683430" cy="304853"/>
            </a:xfrm>
            <a:custGeom>
              <a:avLst/>
              <a:gdLst/>
              <a:ahLst/>
              <a:cxnLst/>
              <a:rect l="l" t="t" r="r" b="b"/>
              <a:pathLst>
                <a:path w="20181" h="9002" extrusionOk="0">
                  <a:moveTo>
                    <a:pt x="19935" y="0"/>
                  </a:moveTo>
                  <a:lnTo>
                    <a:pt x="19850" y="53"/>
                  </a:lnTo>
                  <a:lnTo>
                    <a:pt x="19615" y="171"/>
                  </a:lnTo>
                  <a:lnTo>
                    <a:pt x="19434" y="256"/>
                  </a:lnTo>
                  <a:lnTo>
                    <a:pt x="19210" y="341"/>
                  </a:lnTo>
                  <a:lnTo>
                    <a:pt x="18943" y="437"/>
                  </a:lnTo>
                  <a:lnTo>
                    <a:pt x="18644" y="523"/>
                  </a:lnTo>
                  <a:lnTo>
                    <a:pt x="18303" y="619"/>
                  </a:lnTo>
                  <a:lnTo>
                    <a:pt x="17908" y="704"/>
                  </a:lnTo>
                  <a:lnTo>
                    <a:pt x="17482" y="768"/>
                  </a:lnTo>
                  <a:lnTo>
                    <a:pt x="17013" y="832"/>
                  </a:lnTo>
                  <a:lnTo>
                    <a:pt x="16501" y="864"/>
                  </a:lnTo>
                  <a:lnTo>
                    <a:pt x="15946" y="885"/>
                  </a:lnTo>
                  <a:lnTo>
                    <a:pt x="15658" y="885"/>
                  </a:lnTo>
                  <a:lnTo>
                    <a:pt x="15359" y="875"/>
                  </a:lnTo>
                  <a:lnTo>
                    <a:pt x="15039" y="864"/>
                  </a:lnTo>
                  <a:lnTo>
                    <a:pt x="14719" y="843"/>
                  </a:lnTo>
                  <a:lnTo>
                    <a:pt x="14858" y="1141"/>
                  </a:lnTo>
                  <a:lnTo>
                    <a:pt x="14986" y="1461"/>
                  </a:lnTo>
                  <a:lnTo>
                    <a:pt x="15146" y="1856"/>
                  </a:lnTo>
                  <a:lnTo>
                    <a:pt x="15221" y="2069"/>
                  </a:lnTo>
                  <a:lnTo>
                    <a:pt x="15285" y="2282"/>
                  </a:lnTo>
                  <a:lnTo>
                    <a:pt x="15349" y="2506"/>
                  </a:lnTo>
                  <a:lnTo>
                    <a:pt x="15402" y="2720"/>
                  </a:lnTo>
                  <a:lnTo>
                    <a:pt x="15434" y="2922"/>
                  </a:lnTo>
                  <a:lnTo>
                    <a:pt x="15455" y="3114"/>
                  </a:lnTo>
                  <a:lnTo>
                    <a:pt x="15455" y="3296"/>
                  </a:lnTo>
                  <a:lnTo>
                    <a:pt x="15455" y="3370"/>
                  </a:lnTo>
                  <a:lnTo>
                    <a:pt x="15434" y="3445"/>
                  </a:lnTo>
                  <a:lnTo>
                    <a:pt x="15423" y="3520"/>
                  </a:lnTo>
                  <a:lnTo>
                    <a:pt x="15391" y="3584"/>
                  </a:lnTo>
                  <a:lnTo>
                    <a:pt x="15359" y="3648"/>
                  </a:lnTo>
                  <a:lnTo>
                    <a:pt x="15327" y="3712"/>
                  </a:lnTo>
                  <a:lnTo>
                    <a:pt x="15231" y="3829"/>
                  </a:lnTo>
                  <a:lnTo>
                    <a:pt x="15125" y="3925"/>
                  </a:lnTo>
                  <a:lnTo>
                    <a:pt x="14986" y="4021"/>
                  </a:lnTo>
                  <a:lnTo>
                    <a:pt x="14826" y="4117"/>
                  </a:lnTo>
                  <a:lnTo>
                    <a:pt x="14645" y="4192"/>
                  </a:lnTo>
                  <a:lnTo>
                    <a:pt x="14442" y="4277"/>
                  </a:lnTo>
                  <a:lnTo>
                    <a:pt x="14207" y="4352"/>
                  </a:lnTo>
                  <a:lnTo>
                    <a:pt x="13951" y="4426"/>
                  </a:lnTo>
                  <a:lnTo>
                    <a:pt x="13376" y="4576"/>
                  </a:lnTo>
                  <a:lnTo>
                    <a:pt x="11925" y="4928"/>
                  </a:lnTo>
                  <a:lnTo>
                    <a:pt x="11477" y="5024"/>
                  </a:lnTo>
                  <a:lnTo>
                    <a:pt x="10965" y="5130"/>
                  </a:lnTo>
                  <a:lnTo>
                    <a:pt x="10421" y="5226"/>
                  </a:lnTo>
                  <a:lnTo>
                    <a:pt x="9834" y="5333"/>
                  </a:lnTo>
                  <a:lnTo>
                    <a:pt x="8597" y="5536"/>
                  </a:lnTo>
                  <a:lnTo>
                    <a:pt x="7371" y="5728"/>
                  </a:lnTo>
                  <a:lnTo>
                    <a:pt x="6251" y="5887"/>
                  </a:lnTo>
                  <a:lnTo>
                    <a:pt x="5334" y="6015"/>
                  </a:lnTo>
                  <a:lnTo>
                    <a:pt x="4480" y="6133"/>
                  </a:lnTo>
                  <a:lnTo>
                    <a:pt x="4416" y="6005"/>
                  </a:lnTo>
                  <a:lnTo>
                    <a:pt x="4352" y="5856"/>
                  </a:lnTo>
                  <a:lnTo>
                    <a:pt x="4256" y="5685"/>
                  </a:lnTo>
                  <a:lnTo>
                    <a:pt x="4150" y="5504"/>
                  </a:lnTo>
                  <a:lnTo>
                    <a:pt x="4011" y="5322"/>
                  </a:lnTo>
                  <a:lnTo>
                    <a:pt x="3947" y="5237"/>
                  </a:lnTo>
                  <a:lnTo>
                    <a:pt x="3872" y="5162"/>
                  </a:lnTo>
                  <a:lnTo>
                    <a:pt x="3787" y="5098"/>
                  </a:lnTo>
                  <a:lnTo>
                    <a:pt x="3712" y="5045"/>
                  </a:lnTo>
                  <a:lnTo>
                    <a:pt x="3520" y="4938"/>
                  </a:lnTo>
                  <a:lnTo>
                    <a:pt x="3307" y="4832"/>
                  </a:lnTo>
                  <a:lnTo>
                    <a:pt x="3072" y="4746"/>
                  </a:lnTo>
                  <a:lnTo>
                    <a:pt x="2944" y="4704"/>
                  </a:lnTo>
                  <a:lnTo>
                    <a:pt x="2827" y="4672"/>
                  </a:lnTo>
                  <a:lnTo>
                    <a:pt x="2710" y="4650"/>
                  </a:lnTo>
                  <a:lnTo>
                    <a:pt x="2582" y="4640"/>
                  </a:lnTo>
                  <a:lnTo>
                    <a:pt x="2475" y="4629"/>
                  </a:lnTo>
                  <a:lnTo>
                    <a:pt x="2369" y="4640"/>
                  </a:lnTo>
                  <a:lnTo>
                    <a:pt x="2273" y="4672"/>
                  </a:lnTo>
                  <a:lnTo>
                    <a:pt x="2177" y="4704"/>
                  </a:lnTo>
                  <a:lnTo>
                    <a:pt x="2102" y="4757"/>
                  </a:lnTo>
                  <a:lnTo>
                    <a:pt x="2027" y="4832"/>
                  </a:lnTo>
                  <a:lnTo>
                    <a:pt x="1985" y="4917"/>
                  </a:lnTo>
                  <a:lnTo>
                    <a:pt x="1953" y="5002"/>
                  </a:lnTo>
                  <a:lnTo>
                    <a:pt x="1931" y="5077"/>
                  </a:lnTo>
                  <a:lnTo>
                    <a:pt x="1942" y="5162"/>
                  </a:lnTo>
                  <a:lnTo>
                    <a:pt x="1953" y="5237"/>
                  </a:lnTo>
                  <a:lnTo>
                    <a:pt x="1985" y="5312"/>
                  </a:lnTo>
                  <a:lnTo>
                    <a:pt x="2027" y="5386"/>
                  </a:lnTo>
                  <a:lnTo>
                    <a:pt x="2081" y="5450"/>
                  </a:lnTo>
                  <a:lnTo>
                    <a:pt x="2134" y="5525"/>
                  </a:lnTo>
                  <a:lnTo>
                    <a:pt x="2198" y="5589"/>
                  </a:lnTo>
                  <a:lnTo>
                    <a:pt x="2337" y="5706"/>
                  </a:lnTo>
                  <a:lnTo>
                    <a:pt x="2464" y="5813"/>
                  </a:lnTo>
                  <a:lnTo>
                    <a:pt x="2592" y="5898"/>
                  </a:lnTo>
                  <a:lnTo>
                    <a:pt x="2699" y="5973"/>
                  </a:lnTo>
                  <a:lnTo>
                    <a:pt x="2795" y="6069"/>
                  </a:lnTo>
                  <a:lnTo>
                    <a:pt x="2880" y="6165"/>
                  </a:lnTo>
                  <a:lnTo>
                    <a:pt x="2944" y="6261"/>
                  </a:lnTo>
                  <a:lnTo>
                    <a:pt x="2987" y="6367"/>
                  </a:lnTo>
                  <a:lnTo>
                    <a:pt x="2998" y="6410"/>
                  </a:lnTo>
                  <a:lnTo>
                    <a:pt x="3008" y="6463"/>
                  </a:lnTo>
                  <a:lnTo>
                    <a:pt x="2998" y="6506"/>
                  </a:lnTo>
                  <a:lnTo>
                    <a:pt x="2987" y="6549"/>
                  </a:lnTo>
                  <a:lnTo>
                    <a:pt x="2976" y="6591"/>
                  </a:lnTo>
                  <a:lnTo>
                    <a:pt x="2944" y="6634"/>
                  </a:lnTo>
                  <a:lnTo>
                    <a:pt x="2923" y="6645"/>
                  </a:lnTo>
                  <a:lnTo>
                    <a:pt x="2902" y="6666"/>
                  </a:lnTo>
                  <a:lnTo>
                    <a:pt x="2827" y="6687"/>
                  </a:lnTo>
                  <a:lnTo>
                    <a:pt x="2624" y="6687"/>
                  </a:lnTo>
                  <a:lnTo>
                    <a:pt x="2496" y="6666"/>
                  </a:lnTo>
                  <a:lnTo>
                    <a:pt x="2358" y="6634"/>
                  </a:lnTo>
                  <a:lnTo>
                    <a:pt x="2209" y="6602"/>
                  </a:lnTo>
                  <a:lnTo>
                    <a:pt x="2038" y="6559"/>
                  </a:lnTo>
                  <a:lnTo>
                    <a:pt x="1697" y="6431"/>
                  </a:lnTo>
                  <a:lnTo>
                    <a:pt x="1345" y="6293"/>
                  </a:lnTo>
                  <a:lnTo>
                    <a:pt x="1163" y="6207"/>
                  </a:lnTo>
                  <a:lnTo>
                    <a:pt x="993" y="6111"/>
                  </a:lnTo>
                  <a:lnTo>
                    <a:pt x="833" y="6026"/>
                  </a:lnTo>
                  <a:lnTo>
                    <a:pt x="673" y="5919"/>
                  </a:lnTo>
                  <a:lnTo>
                    <a:pt x="534" y="5845"/>
                  </a:lnTo>
                  <a:lnTo>
                    <a:pt x="470" y="5824"/>
                  </a:lnTo>
                  <a:lnTo>
                    <a:pt x="406" y="5802"/>
                  </a:lnTo>
                  <a:lnTo>
                    <a:pt x="353" y="5792"/>
                  </a:lnTo>
                  <a:lnTo>
                    <a:pt x="257" y="5792"/>
                  </a:lnTo>
                  <a:lnTo>
                    <a:pt x="214" y="5813"/>
                  </a:lnTo>
                  <a:lnTo>
                    <a:pt x="182" y="5834"/>
                  </a:lnTo>
                  <a:lnTo>
                    <a:pt x="139" y="5856"/>
                  </a:lnTo>
                  <a:lnTo>
                    <a:pt x="107" y="5887"/>
                  </a:lnTo>
                  <a:lnTo>
                    <a:pt x="86" y="5919"/>
                  </a:lnTo>
                  <a:lnTo>
                    <a:pt x="43" y="6005"/>
                  </a:lnTo>
                  <a:lnTo>
                    <a:pt x="11" y="6111"/>
                  </a:lnTo>
                  <a:lnTo>
                    <a:pt x="1" y="6229"/>
                  </a:lnTo>
                  <a:lnTo>
                    <a:pt x="1" y="6346"/>
                  </a:lnTo>
                  <a:lnTo>
                    <a:pt x="11" y="6474"/>
                  </a:lnTo>
                  <a:lnTo>
                    <a:pt x="43" y="6613"/>
                  </a:lnTo>
                  <a:lnTo>
                    <a:pt x="75" y="6730"/>
                  </a:lnTo>
                  <a:lnTo>
                    <a:pt x="129" y="6858"/>
                  </a:lnTo>
                  <a:lnTo>
                    <a:pt x="193" y="6975"/>
                  </a:lnTo>
                  <a:lnTo>
                    <a:pt x="257" y="7071"/>
                  </a:lnTo>
                  <a:lnTo>
                    <a:pt x="267" y="7146"/>
                  </a:lnTo>
                  <a:lnTo>
                    <a:pt x="289" y="7359"/>
                  </a:lnTo>
                  <a:lnTo>
                    <a:pt x="321" y="7498"/>
                  </a:lnTo>
                  <a:lnTo>
                    <a:pt x="353" y="7647"/>
                  </a:lnTo>
                  <a:lnTo>
                    <a:pt x="417" y="7818"/>
                  </a:lnTo>
                  <a:lnTo>
                    <a:pt x="491" y="7989"/>
                  </a:lnTo>
                  <a:lnTo>
                    <a:pt x="587" y="8170"/>
                  </a:lnTo>
                  <a:lnTo>
                    <a:pt x="705" y="8341"/>
                  </a:lnTo>
                  <a:lnTo>
                    <a:pt x="779" y="8415"/>
                  </a:lnTo>
                  <a:lnTo>
                    <a:pt x="854" y="8501"/>
                  </a:lnTo>
                  <a:lnTo>
                    <a:pt x="939" y="8575"/>
                  </a:lnTo>
                  <a:lnTo>
                    <a:pt x="1035" y="8650"/>
                  </a:lnTo>
                  <a:lnTo>
                    <a:pt x="1131" y="8714"/>
                  </a:lnTo>
                  <a:lnTo>
                    <a:pt x="1238" y="8778"/>
                  </a:lnTo>
                  <a:lnTo>
                    <a:pt x="1355" y="8831"/>
                  </a:lnTo>
                  <a:lnTo>
                    <a:pt x="1483" y="8874"/>
                  </a:lnTo>
                  <a:lnTo>
                    <a:pt x="1622" y="8917"/>
                  </a:lnTo>
                  <a:lnTo>
                    <a:pt x="1771" y="8949"/>
                  </a:lnTo>
                  <a:lnTo>
                    <a:pt x="1921" y="8970"/>
                  </a:lnTo>
                  <a:lnTo>
                    <a:pt x="2091" y="8991"/>
                  </a:lnTo>
                  <a:lnTo>
                    <a:pt x="2422" y="9002"/>
                  </a:lnTo>
                  <a:lnTo>
                    <a:pt x="2731" y="8991"/>
                  </a:lnTo>
                  <a:lnTo>
                    <a:pt x="3019" y="8970"/>
                  </a:lnTo>
                  <a:lnTo>
                    <a:pt x="3286" y="8938"/>
                  </a:lnTo>
                  <a:lnTo>
                    <a:pt x="3531" y="8895"/>
                  </a:lnTo>
                  <a:lnTo>
                    <a:pt x="3755" y="8853"/>
                  </a:lnTo>
                  <a:lnTo>
                    <a:pt x="3958" y="8789"/>
                  </a:lnTo>
                  <a:lnTo>
                    <a:pt x="4139" y="8735"/>
                  </a:lnTo>
                  <a:lnTo>
                    <a:pt x="4299" y="8671"/>
                  </a:lnTo>
                  <a:lnTo>
                    <a:pt x="4438" y="8618"/>
                  </a:lnTo>
                  <a:lnTo>
                    <a:pt x="4651" y="8511"/>
                  </a:lnTo>
                  <a:lnTo>
                    <a:pt x="4768" y="8426"/>
                  </a:lnTo>
                  <a:lnTo>
                    <a:pt x="4811" y="8405"/>
                  </a:lnTo>
                  <a:lnTo>
                    <a:pt x="5184" y="8405"/>
                  </a:lnTo>
                  <a:lnTo>
                    <a:pt x="6208" y="8394"/>
                  </a:lnTo>
                  <a:lnTo>
                    <a:pt x="7701" y="8362"/>
                  </a:lnTo>
                  <a:lnTo>
                    <a:pt x="8587" y="8341"/>
                  </a:lnTo>
                  <a:lnTo>
                    <a:pt x="9525" y="8298"/>
                  </a:lnTo>
                  <a:lnTo>
                    <a:pt x="10517" y="8255"/>
                  </a:lnTo>
                  <a:lnTo>
                    <a:pt x="11520" y="8202"/>
                  </a:lnTo>
                  <a:lnTo>
                    <a:pt x="12533" y="8127"/>
                  </a:lnTo>
                  <a:lnTo>
                    <a:pt x="13514" y="8042"/>
                  </a:lnTo>
                  <a:lnTo>
                    <a:pt x="14474" y="7935"/>
                  </a:lnTo>
                  <a:lnTo>
                    <a:pt x="14933" y="7882"/>
                  </a:lnTo>
                  <a:lnTo>
                    <a:pt x="15370" y="7818"/>
                  </a:lnTo>
                  <a:lnTo>
                    <a:pt x="15786" y="7743"/>
                  </a:lnTo>
                  <a:lnTo>
                    <a:pt x="16181" y="7679"/>
                  </a:lnTo>
                  <a:lnTo>
                    <a:pt x="16554" y="7594"/>
                  </a:lnTo>
                  <a:lnTo>
                    <a:pt x="16906" y="7519"/>
                  </a:lnTo>
                  <a:lnTo>
                    <a:pt x="17226" y="7423"/>
                  </a:lnTo>
                  <a:lnTo>
                    <a:pt x="17524" y="7327"/>
                  </a:lnTo>
                  <a:lnTo>
                    <a:pt x="17812" y="7231"/>
                  </a:lnTo>
                  <a:lnTo>
                    <a:pt x="18068" y="7125"/>
                  </a:lnTo>
                  <a:lnTo>
                    <a:pt x="18314" y="7007"/>
                  </a:lnTo>
                  <a:lnTo>
                    <a:pt x="18538" y="6879"/>
                  </a:lnTo>
                  <a:lnTo>
                    <a:pt x="18751" y="6751"/>
                  </a:lnTo>
                  <a:lnTo>
                    <a:pt x="18943" y="6613"/>
                  </a:lnTo>
                  <a:lnTo>
                    <a:pt x="19124" y="6463"/>
                  </a:lnTo>
                  <a:lnTo>
                    <a:pt x="19284" y="6303"/>
                  </a:lnTo>
                  <a:lnTo>
                    <a:pt x="19423" y="6143"/>
                  </a:lnTo>
                  <a:lnTo>
                    <a:pt x="19551" y="5962"/>
                  </a:lnTo>
                  <a:lnTo>
                    <a:pt x="19668" y="5781"/>
                  </a:lnTo>
                  <a:lnTo>
                    <a:pt x="19775" y="5589"/>
                  </a:lnTo>
                  <a:lnTo>
                    <a:pt x="19860" y="5376"/>
                  </a:lnTo>
                  <a:lnTo>
                    <a:pt x="19935" y="5162"/>
                  </a:lnTo>
                  <a:lnTo>
                    <a:pt x="20010" y="4938"/>
                  </a:lnTo>
                  <a:lnTo>
                    <a:pt x="20063" y="4693"/>
                  </a:lnTo>
                  <a:lnTo>
                    <a:pt x="20106" y="4448"/>
                  </a:lnTo>
                  <a:lnTo>
                    <a:pt x="20138" y="4181"/>
                  </a:lnTo>
                  <a:lnTo>
                    <a:pt x="20159" y="3914"/>
                  </a:lnTo>
                  <a:lnTo>
                    <a:pt x="20170" y="3626"/>
                  </a:lnTo>
                  <a:lnTo>
                    <a:pt x="20180" y="3328"/>
                  </a:lnTo>
                  <a:lnTo>
                    <a:pt x="20170" y="3008"/>
                  </a:lnTo>
                  <a:lnTo>
                    <a:pt x="20159" y="2688"/>
                  </a:lnTo>
                  <a:lnTo>
                    <a:pt x="20148" y="2346"/>
                  </a:lnTo>
                  <a:lnTo>
                    <a:pt x="20095" y="1621"/>
                  </a:lnTo>
                  <a:lnTo>
                    <a:pt x="20020" y="843"/>
                  </a:lnTo>
                  <a:lnTo>
                    <a:pt x="19935" y="0"/>
                  </a:lnTo>
                  <a:close/>
                </a:path>
              </a:pathLst>
            </a:custGeom>
            <a:solidFill>
              <a:srgbClr val="E78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43;p25">
              <a:extLst>
                <a:ext uri="{FF2B5EF4-FFF2-40B4-BE49-F238E27FC236}">
                  <a16:creationId xmlns:a16="http://schemas.microsoft.com/office/drawing/2014/main" id="{3043D497-9D59-BB24-81B1-DD56E74131B9}"/>
                </a:ext>
              </a:extLst>
            </p:cNvPr>
            <p:cNvSpPr/>
            <p:nvPr/>
          </p:nvSpPr>
          <p:spPr>
            <a:xfrm>
              <a:off x="7625628" y="3190504"/>
              <a:ext cx="147753" cy="141623"/>
            </a:xfrm>
            <a:custGeom>
              <a:avLst/>
              <a:gdLst/>
              <a:ahLst/>
              <a:cxnLst/>
              <a:rect l="l" t="t" r="r" b="b"/>
              <a:pathLst>
                <a:path w="4363" h="4182" extrusionOk="0">
                  <a:moveTo>
                    <a:pt x="800" y="0"/>
                  </a:moveTo>
                  <a:lnTo>
                    <a:pt x="768" y="21"/>
                  </a:lnTo>
                  <a:lnTo>
                    <a:pt x="683" y="85"/>
                  </a:lnTo>
                  <a:lnTo>
                    <a:pt x="619" y="139"/>
                  </a:lnTo>
                  <a:lnTo>
                    <a:pt x="555" y="213"/>
                  </a:lnTo>
                  <a:lnTo>
                    <a:pt x="480" y="299"/>
                  </a:lnTo>
                  <a:lnTo>
                    <a:pt x="405" y="395"/>
                  </a:lnTo>
                  <a:lnTo>
                    <a:pt x="331" y="523"/>
                  </a:lnTo>
                  <a:lnTo>
                    <a:pt x="256" y="661"/>
                  </a:lnTo>
                  <a:lnTo>
                    <a:pt x="192" y="821"/>
                  </a:lnTo>
                  <a:lnTo>
                    <a:pt x="128" y="1003"/>
                  </a:lnTo>
                  <a:lnTo>
                    <a:pt x="75" y="1205"/>
                  </a:lnTo>
                  <a:lnTo>
                    <a:pt x="43" y="1429"/>
                  </a:lnTo>
                  <a:lnTo>
                    <a:pt x="11" y="1685"/>
                  </a:lnTo>
                  <a:lnTo>
                    <a:pt x="0" y="1963"/>
                  </a:lnTo>
                  <a:lnTo>
                    <a:pt x="11" y="2112"/>
                  </a:lnTo>
                  <a:lnTo>
                    <a:pt x="21" y="2251"/>
                  </a:lnTo>
                  <a:lnTo>
                    <a:pt x="53" y="2389"/>
                  </a:lnTo>
                  <a:lnTo>
                    <a:pt x="85" y="2517"/>
                  </a:lnTo>
                  <a:lnTo>
                    <a:pt x="139" y="2656"/>
                  </a:lnTo>
                  <a:lnTo>
                    <a:pt x="192" y="2773"/>
                  </a:lnTo>
                  <a:lnTo>
                    <a:pt x="256" y="2901"/>
                  </a:lnTo>
                  <a:lnTo>
                    <a:pt x="331" y="3019"/>
                  </a:lnTo>
                  <a:lnTo>
                    <a:pt x="405" y="3125"/>
                  </a:lnTo>
                  <a:lnTo>
                    <a:pt x="491" y="3243"/>
                  </a:lnTo>
                  <a:lnTo>
                    <a:pt x="587" y="3339"/>
                  </a:lnTo>
                  <a:lnTo>
                    <a:pt x="683" y="3435"/>
                  </a:lnTo>
                  <a:lnTo>
                    <a:pt x="789" y="3531"/>
                  </a:lnTo>
                  <a:lnTo>
                    <a:pt x="896" y="3616"/>
                  </a:lnTo>
                  <a:lnTo>
                    <a:pt x="1003" y="3701"/>
                  </a:lnTo>
                  <a:lnTo>
                    <a:pt x="1120" y="3776"/>
                  </a:lnTo>
                  <a:lnTo>
                    <a:pt x="1237" y="3850"/>
                  </a:lnTo>
                  <a:lnTo>
                    <a:pt x="1365" y="3914"/>
                  </a:lnTo>
                  <a:lnTo>
                    <a:pt x="1483" y="3968"/>
                  </a:lnTo>
                  <a:lnTo>
                    <a:pt x="1600" y="4021"/>
                  </a:lnTo>
                  <a:lnTo>
                    <a:pt x="1728" y="4064"/>
                  </a:lnTo>
                  <a:lnTo>
                    <a:pt x="1856" y="4096"/>
                  </a:lnTo>
                  <a:lnTo>
                    <a:pt x="1973" y="4128"/>
                  </a:lnTo>
                  <a:lnTo>
                    <a:pt x="2101" y="4149"/>
                  </a:lnTo>
                  <a:lnTo>
                    <a:pt x="2219" y="4170"/>
                  </a:lnTo>
                  <a:lnTo>
                    <a:pt x="2336" y="4181"/>
                  </a:lnTo>
                  <a:lnTo>
                    <a:pt x="2453" y="4181"/>
                  </a:lnTo>
                  <a:lnTo>
                    <a:pt x="2560" y="4170"/>
                  </a:lnTo>
                  <a:lnTo>
                    <a:pt x="2677" y="4149"/>
                  </a:lnTo>
                  <a:lnTo>
                    <a:pt x="2773" y="4128"/>
                  </a:lnTo>
                  <a:lnTo>
                    <a:pt x="2880" y="4096"/>
                  </a:lnTo>
                  <a:lnTo>
                    <a:pt x="2965" y="4053"/>
                  </a:lnTo>
                  <a:lnTo>
                    <a:pt x="3146" y="3957"/>
                  </a:lnTo>
                  <a:lnTo>
                    <a:pt x="3317" y="3840"/>
                  </a:lnTo>
                  <a:lnTo>
                    <a:pt x="3477" y="3712"/>
                  </a:lnTo>
                  <a:lnTo>
                    <a:pt x="3626" y="3584"/>
                  </a:lnTo>
                  <a:lnTo>
                    <a:pt x="3765" y="3435"/>
                  </a:lnTo>
                  <a:lnTo>
                    <a:pt x="3893" y="3285"/>
                  </a:lnTo>
                  <a:lnTo>
                    <a:pt x="4010" y="3125"/>
                  </a:lnTo>
                  <a:lnTo>
                    <a:pt x="4106" y="2965"/>
                  </a:lnTo>
                  <a:lnTo>
                    <a:pt x="4192" y="2795"/>
                  </a:lnTo>
                  <a:lnTo>
                    <a:pt x="4266" y="2624"/>
                  </a:lnTo>
                  <a:lnTo>
                    <a:pt x="4320" y="2453"/>
                  </a:lnTo>
                  <a:lnTo>
                    <a:pt x="4352" y="2283"/>
                  </a:lnTo>
                  <a:lnTo>
                    <a:pt x="4362" y="2112"/>
                  </a:lnTo>
                  <a:lnTo>
                    <a:pt x="4362" y="1952"/>
                  </a:lnTo>
                  <a:lnTo>
                    <a:pt x="4341" y="1792"/>
                  </a:lnTo>
                  <a:lnTo>
                    <a:pt x="4288" y="1632"/>
                  </a:lnTo>
                  <a:lnTo>
                    <a:pt x="4309" y="1504"/>
                  </a:lnTo>
                  <a:lnTo>
                    <a:pt x="4320" y="1365"/>
                  </a:lnTo>
                  <a:lnTo>
                    <a:pt x="4309" y="1195"/>
                  </a:lnTo>
                  <a:lnTo>
                    <a:pt x="4298" y="1109"/>
                  </a:lnTo>
                  <a:lnTo>
                    <a:pt x="4277" y="1024"/>
                  </a:lnTo>
                  <a:lnTo>
                    <a:pt x="4256" y="949"/>
                  </a:lnTo>
                  <a:lnTo>
                    <a:pt x="4213" y="875"/>
                  </a:lnTo>
                  <a:lnTo>
                    <a:pt x="4160" y="800"/>
                  </a:lnTo>
                  <a:lnTo>
                    <a:pt x="4096" y="747"/>
                  </a:lnTo>
                  <a:lnTo>
                    <a:pt x="4021" y="693"/>
                  </a:lnTo>
                  <a:lnTo>
                    <a:pt x="3925" y="661"/>
                  </a:lnTo>
                  <a:lnTo>
                    <a:pt x="3818" y="651"/>
                  </a:lnTo>
                  <a:lnTo>
                    <a:pt x="3722" y="640"/>
                  </a:lnTo>
                  <a:lnTo>
                    <a:pt x="3637" y="640"/>
                  </a:lnTo>
                  <a:lnTo>
                    <a:pt x="3552" y="651"/>
                  </a:lnTo>
                  <a:lnTo>
                    <a:pt x="3477" y="672"/>
                  </a:lnTo>
                  <a:lnTo>
                    <a:pt x="3402" y="693"/>
                  </a:lnTo>
                  <a:lnTo>
                    <a:pt x="3274" y="747"/>
                  </a:lnTo>
                  <a:lnTo>
                    <a:pt x="3178" y="811"/>
                  </a:lnTo>
                  <a:lnTo>
                    <a:pt x="3104" y="864"/>
                  </a:lnTo>
                  <a:lnTo>
                    <a:pt x="3040" y="917"/>
                  </a:lnTo>
                  <a:lnTo>
                    <a:pt x="2986" y="864"/>
                  </a:lnTo>
                  <a:lnTo>
                    <a:pt x="2912" y="800"/>
                  </a:lnTo>
                  <a:lnTo>
                    <a:pt x="2816" y="747"/>
                  </a:lnTo>
                  <a:lnTo>
                    <a:pt x="2688" y="693"/>
                  </a:lnTo>
                  <a:lnTo>
                    <a:pt x="2624" y="672"/>
                  </a:lnTo>
                  <a:lnTo>
                    <a:pt x="2549" y="661"/>
                  </a:lnTo>
                  <a:lnTo>
                    <a:pt x="2464" y="651"/>
                  </a:lnTo>
                  <a:lnTo>
                    <a:pt x="2378" y="661"/>
                  </a:lnTo>
                  <a:lnTo>
                    <a:pt x="2283" y="672"/>
                  </a:lnTo>
                  <a:lnTo>
                    <a:pt x="2187" y="704"/>
                  </a:lnTo>
                  <a:lnTo>
                    <a:pt x="1995" y="779"/>
                  </a:lnTo>
                  <a:lnTo>
                    <a:pt x="1824" y="853"/>
                  </a:lnTo>
                  <a:lnTo>
                    <a:pt x="1675" y="928"/>
                  </a:lnTo>
                  <a:lnTo>
                    <a:pt x="1547" y="1003"/>
                  </a:lnTo>
                  <a:lnTo>
                    <a:pt x="1365" y="1131"/>
                  </a:lnTo>
                  <a:lnTo>
                    <a:pt x="1301" y="1173"/>
                  </a:lnTo>
                  <a:lnTo>
                    <a:pt x="1259" y="1099"/>
                  </a:lnTo>
                  <a:lnTo>
                    <a:pt x="1152" y="875"/>
                  </a:lnTo>
                  <a:lnTo>
                    <a:pt x="992" y="501"/>
                  </a:lnTo>
                  <a:lnTo>
                    <a:pt x="896" y="26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78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44;p25">
              <a:extLst>
                <a:ext uri="{FF2B5EF4-FFF2-40B4-BE49-F238E27FC236}">
                  <a16:creationId xmlns:a16="http://schemas.microsoft.com/office/drawing/2014/main" id="{EB4BC61B-103A-E1A5-60C1-89E4C7FC8CBD}"/>
                </a:ext>
              </a:extLst>
            </p:cNvPr>
            <p:cNvSpPr/>
            <p:nvPr/>
          </p:nvSpPr>
          <p:spPr>
            <a:xfrm>
              <a:off x="6781154" y="1882259"/>
              <a:ext cx="1043889" cy="1136713"/>
            </a:xfrm>
            <a:custGeom>
              <a:avLst/>
              <a:gdLst/>
              <a:ahLst/>
              <a:cxnLst/>
              <a:rect l="l" t="t" r="r" b="b"/>
              <a:pathLst>
                <a:path w="30825" h="33566" extrusionOk="0">
                  <a:moveTo>
                    <a:pt x="18623" y="1"/>
                  </a:moveTo>
                  <a:lnTo>
                    <a:pt x="18228" y="11"/>
                  </a:lnTo>
                  <a:lnTo>
                    <a:pt x="17823" y="33"/>
                  </a:lnTo>
                  <a:lnTo>
                    <a:pt x="17418" y="65"/>
                  </a:lnTo>
                  <a:lnTo>
                    <a:pt x="17002" y="107"/>
                  </a:lnTo>
                  <a:lnTo>
                    <a:pt x="16692" y="150"/>
                  </a:lnTo>
                  <a:lnTo>
                    <a:pt x="16394" y="193"/>
                  </a:lnTo>
                  <a:lnTo>
                    <a:pt x="16085" y="246"/>
                  </a:lnTo>
                  <a:lnTo>
                    <a:pt x="15775" y="310"/>
                  </a:lnTo>
                  <a:lnTo>
                    <a:pt x="15466" y="385"/>
                  </a:lnTo>
                  <a:lnTo>
                    <a:pt x="15157" y="459"/>
                  </a:lnTo>
                  <a:lnTo>
                    <a:pt x="14847" y="534"/>
                  </a:lnTo>
                  <a:lnTo>
                    <a:pt x="14538" y="630"/>
                  </a:lnTo>
                  <a:lnTo>
                    <a:pt x="14229" y="726"/>
                  </a:lnTo>
                  <a:lnTo>
                    <a:pt x="13930" y="833"/>
                  </a:lnTo>
                  <a:lnTo>
                    <a:pt x="13621" y="950"/>
                  </a:lnTo>
                  <a:lnTo>
                    <a:pt x="13311" y="1067"/>
                  </a:lnTo>
                  <a:lnTo>
                    <a:pt x="13002" y="1195"/>
                  </a:lnTo>
                  <a:lnTo>
                    <a:pt x="12682" y="1323"/>
                  </a:lnTo>
                  <a:lnTo>
                    <a:pt x="12373" y="1473"/>
                  </a:lnTo>
                  <a:lnTo>
                    <a:pt x="12064" y="1622"/>
                  </a:lnTo>
                  <a:lnTo>
                    <a:pt x="11754" y="1771"/>
                  </a:lnTo>
                  <a:lnTo>
                    <a:pt x="11445" y="1942"/>
                  </a:lnTo>
                  <a:lnTo>
                    <a:pt x="10826" y="2294"/>
                  </a:lnTo>
                  <a:lnTo>
                    <a:pt x="10197" y="2667"/>
                  </a:lnTo>
                  <a:lnTo>
                    <a:pt x="9578" y="3083"/>
                  </a:lnTo>
                  <a:lnTo>
                    <a:pt x="8949" y="3520"/>
                  </a:lnTo>
                  <a:lnTo>
                    <a:pt x="8320" y="3990"/>
                  </a:lnTo>
                  <a:lnTo>
                    <a:pt x="7691" y="4480"/>
                  </a:lnTo>
                  <a:lnTo>
                    <a:pt x="7061" y="5014"/>
                  </a:lnTo>
                  <a:lnTo>
                    <a:pt x="6667" y="5355"/>
                  </a:lnTo>
                  <a:lnTo>
                    <a:pt x="6283" y="5707"/>
                  </a:lnTo>
                  <a:lnTo>
                    <a:pt x="5909" y="6059"/>
                  </a:lnTo>
                  <a:lnTo>
                    <a:pt x="5547" y="6400"/>
                  </a:lnTo>
                  <a:lnTo>
                    <a:pt x="5195" y="6752"/>
                  </a:lnTo>
                  <a:lnTo>
                    <a:pt x="4854" y="7104"/>
                  </a:lnTo>
                  <a:lnTo>
                    <a:pt x="4523" y="7456"/>
                  </a:lnTo>
                  <a:lnTo>
                    <a:pt x="4203" y="7808"/>
                  </a:lnTo>
                  <a:lnTo>
                    <a:pt x="3904" y="8149"/>
                  </a:lnTo>
                  <a:lnTo>
                    <a:pt x="3606" y="8501"/>
                  </a:lnTo>
                  <a:lnTo>
                    <a:pt x="3328" y="8853"/>
                  </a:lnTo>
                  <a:lnTo>
                    <a:pt x="3051" y="9205"/>
                  </a:lnTo>
                  <a:lnTo>
                    <a:pt x="2795" y="9557"/>
                  </a:lnTo>
                  <a:lnTo>
                    <a:pt x="2550" y="9909"/>
                  </a:lnTo>
                  <a:lnTo>
                    <a:pt x="2304" y="10261"/>
                  </a:lnTo>
                  <a:lnTo>
                    <a:pt x="2080" y="10613"/>
                  </a:lnTo>
                  <a:lnTo>
                    <a:pt x="1867" y="10965"/>
                  </a:lnTo>
                  <a:lnTo>
                    <a:pt x="1675" y="11317"/>
                  </a:lnTo>
                  <a:lnTo>
                    <a:pt x="1483" y="11669"/>
                  </a:lnTo>
                  <a:lnTo>
                    <a:pt x="1302" y="12021"/>
                  </a:lnTo>
                  <a:lnTo>
                    <a:pt x="1142" y="12384"/>
                  </a:lnTo>
                  <a:lnTo>
                    <a:pt x="982" y="12736"/>
                  </a:lnTo>
                  <a:lnTo>
                    <a:pt x="843" y="13088"/>
                  </a:lnTo>
                  <a:lnTo>
                    <a:pt x="705" y="13440"/>
                  </a:lnTo>
                  <a:lnTo>
                    <a:pt x="587" y="13792"/>
                  </a:lnTo>
                  <a:lnTo>
                    <a:pt x="481" y="14154"/>
                  </a:lnTo>
                  <a:lnTo>
                    <a:pt x="385" y="14506"/>
                  </a:lnTo>
                  <a:lnTo>
                    <a:pt x="299" y="14858"/>
                  </a:lnTo>
                  <a:lnTo>
                    <a:pt x="225" y="15221"/>
                  </a:lnTo>
                  <a:lnTo>
                    <a:pt x="161" y="15573"/>
                  </a:lnTo>
                  <a:lnTo>
                    <a:pt x="107" y="15925"/>
                  </a:lnTo>
                  <a:lnTo>
                    <a:pt x="65" y="16287"/>
                  </a:lnTo>
                  <a:lnTo>
                    <a:pt x="43" y="16639"/>
                  </a:lnTo>
                  <a:lnTo>
                    <a:pt x="22" y="17002"/>
                  </a:lnTo>
                  <a:lnTo>
                    <a:pt x="11" y="17354"/>
                  </a:lnTo>
                  <a:lnTo>
                    <a:pt x="1" y="17706"/>
                  </a:lnTo>
                  <a:lnTo>
                    <a:pt x="11" y="18058"/>
                  </a:lnTo>
                  <a:lnTo>
                    <a:pt x="22" y="18410"/>
                  </a:lnTo>
                  <a:lnTo>
                    <a:pt x="43" y="18762"/>
                  </a:lnTo>
                  <a:lnTo>
                    <a:pt x="75" y="19114"/>
                  </a:lnTo>
                  <a:lnTo>
                    <a:pt x="107" y="19466"/>
                  </a:lnTo>
                  <a:lnTo>
                    <a:pt x="161" y="19818"/>
                  </a:lnTo>
                  <a:lnTo>
                    <a:pt x="214" y="20170"/>
                  </a:lnTo>
                  <a:lnTo>
                    <a:pt x="278" y="20511"/>
                  </a:lnTo>
                  <a:lnTo>
                    <a:pt x="353" y="20863"/>
                  </a:lnTo>
                  <a:lnTo>
                    <a:pt x="427" y="21215"/>
                  </a:lnTo>
                  <a:lnTo>
                    <a:pt x="523" y="21556"/>
                  </a:lnTo>
                  <a:lnTo>
                    <a:pt x="619" y="21898"/>
                  </a:lnTo>
                  <a:lnTo>
                    <a:pt x="726" y="22250"/>
                  </a:lnTo>
                  <a:lnTo>
                    <a:pt x="843" y="22591"/>
                  </a:lnTo>
                  <a:lnTo>
                    <a:pt x="961" y="22932"/>
                  </a:lnTo>
                  <a:lnTo>
                    <a:pt x="1089" y="23273"/>
                  </a:lnTo>
                  <a:lnTo>
                    <a:pt x="1238" y="23615"/>
                  </a:lnTo>
                  <a:lnTo>
                    <a:pt x="1387" y="23956"/>
                  </a:lnTo>
                  <a:lnTo>
                    <a:pt x="1537" y="24297"/>
                  </a:lnTo>
                  <a:lnTo>
                    <a:pt x="1707" y="24639"/>
                  </a:lnTo>
                  <a:lnTo>
                    <a:pt x="1878" y="24980"/>
                  </a:lnTo>
                  <a:lnTo>
                    <a:pt x="2059" y="25321"/>
                  </a:lnTo>
                  <a:lnTo>
                    <a:pt x="2251" y="25652"/>
                  </a:lnTo>
                  <a:lnTo>
                    <a:pt x="2454" y="25993"/>
                  </a:lnTo>
                  <a:lnTo>
                    <a:pt x="2656" y="26324"/>
                  </a:lnTo>
                  <a:lnTo>
                    <a:pt x="2870" y="26665"/>
                  </a:lnTo>
                  <a:lnTo>
                    <a:pt x="3094" y="26996"/>
                  </a:lnTo>
                  <a:lnTo>
                    <a:pt x="3328" y="27337"/>
                  </a:lnTo>
                  <a:lnTo>
                    <a:pt x="13247" y="20724"/>
                  </a:lnTo>
                  <a:lnTo>
                    <a:pt x="13002" y="20362"/>
                  </a:lnTo>
                  <a:lnTo>
                    <a:pt x="12767" y="19999"/>
                  </a:lnTo>
                  <a:lnTo>
                    <a:pt x="12554" y="19647"/>
                  </a:lnTo>
                  <a:lnTo>
                    <a:pt x="12362" y="19306"/>
                  </a:lnTo>
                  <a:lnTo>
                    <a:pt x="12192" y="18964"/>
                  </a:lnTo>
                  <a:lnTo>
                    <a:pt x="12032" y="18634"/>
                  </a:lnTo>
                  <a:lnTo>
                    <a:pt x="11882" y="18314"/>
                  </a:lnTo>
                  <a:lnTo>
                    <a:pt x="11754" y="18005"/>
                  </a:lnTo>
                  <a:lnTo>
                    <a:pt x="11648" y="17695"/>
                  </a:lnTo>
                  <a:lnTo>
                    <a:pt x="11552" y="17397"/>
                  </a:lnTo>
                  <a:lnTo>
                    <a:pt x="11477" y="17109"/>
                  </a:lnTo>
                  <a:lnTo>
                    <a:pt x="11424" y="16821"/>
                  </a:lnTo>
                  <a:lnTo>
                    <a:pt x="11381" y="16543"/>
                  </a:lnTo>
                  <a:lnTo>
                    <a:pt x="11349" y="16277"/>
                  </a:lnTo>
                  <a:lnTo>
                    <a:pt x="11349" y="16010"/>
                  </a:lnTo>
                  <a:lnTo>
                    <a:pt x="11360" y="15754"/>
                  </a:lnTo>
                  <a:lnTo>
                    <a:pt x="11381" y="15509"/>
                  </a:lnTo>
                  <a:lnTo>
                    <a:pt x="11413" y="15263"/>
                  </a:lnTo>
                  <a:lnTo>
                    <a:pt x="11456" y="15018"/>
                  </a:lnTo>
                  <a:lnTo>
                    <a:pt x="11520" y="14784"/>
                  </a:lnTo>
                  <a:lnTo>
                    <a:pt x="11584" y="14560"/>
                  </a:lnTo>
                  <a:lnTo>
                    <a:pt x="11669" y="14336"/>
                  </a:lnTo>
                  <a:lnTo>
                    <a:pt x="11765" y="14112"/>
                  </a:lnTo>
                  <a:lnTo>
                    <a:pt x="11872" y="13898"/>
                  </a:lnTo>
                  <a:lnTo>
                    <a:pt x="11989" y="13685"/>
                  </a:lnTo>
                  <a:lnTo>
                    <a:pt x="12117" y="13472"/>
                  </a:lnTo>
                  <a:lnTo>
                    <a:pt x="12256" y="13269"/>
                  </a:lnTo>
                  <a:lnTo>
                    <a:pt x="12405" y="13077"/>
                  </a:lnTo>
                  <a:lnTo>
                    <a:pt x="12576" y="12885"/>
                  </a:lnTo>
                  <a:lnTo>
                    <a:pt x="12746" y="12693"/>
                  </a:lnTo>
                  <a:lnTo>
                    <a:pt x="12938" y="12512"/>
                  </a:lnTo>
                  <a:lnTo>
                    <a:pt x="13130" y="12330"/>
                  </a:lnTo>
                  <a:lnTo>
                    <a:pt x="13322" y="12170"/>
                  </a:lnTo>
                  <a:lnTo>
                    <a:pt x="13514" y="12021"/>
                  </a:lnTo>
                  <a:lnTo>
                    <a:pt x="13695" y="11893"/>
                  </a:lnTo>
                  <a:lnTo>
                    <a:pt x="13887" y="11765"/>
                  </a:lnTo>
                  <a:lnTo>
                    <a:pt x="14069" y="11648"/>
                  </a:lnTo>
                  <a:lnTo>
                    <a:pt x="14250" y="11541"/>
                  </a:lnTo>
                  <a:lnTo>
                    <a:pt x="14431" y="11445"/>
                  </a:lnTo>
                  <a:lnTo>
                    <a:pt x="14613" y="11360"/>
                  </a:lnTo>
                  <a:lnTo>
                    <a:pt x="14794" y="11285"/>
                  </a:lnTo>
                  <a:lnTo>
                    <a:pt x="14975" y="11232"/>
                  </a:lnTo>
                  <a:lnTo>
                    <a:pt x="15146" y="11178"/>
                  </a:lnTo>
                  <a:lnTo>
                    <a:pt x="15327" y="11136"/>
                  </a:lnTo>
                  <a:lnTo>
                    <a:pt x="15498" y="11104"/>
                  </a:lnTo>
                  <a:lnTo>
                    <a:pt x="15669" y="11083"/>
                  </a:lnTo>
                  <a:lnTo>
                    <a:pt x="15839" y="11072"/>
                  </a:lnTo>
                  <a:lnTo>
                    <a:pt x="16010" y="11083"/>
                  </a:lnTo>
                  <a:lnTo>
                    <a:pt x="16181" y="11093"/>
                  </a:lnTo>
                  <a:lnTo>
                    <a:pt x="16351" y="11115"/>
                  </a:lnTo>
                  <a:lnTo>
                    <a:pt x="16511" y="11147"/>
                  </a:lnTo>
                  <a:lnTo>
                    <a:pt x="16671" y="11178"/>
                  </a:lnTo>
                  <a:lnTo>
                    <a:pt x="16831" y="11232"/>
                  </a:lnTo>
                  <a:lnTo>
                    <a:pt x="16991" y="11296"/>
                  </a:lnTo>
                  <a:lnTo>
                    <a:pt x="17151" y="11360"/>
                  </a:lnTo>
                  <a:lnTo>
                    <a:pt x="17300" y="11434"/>
                  </a:lnTo>
                  <a:lnTo>
                    <a:pt x="17460" y="11530"/>
                  </a:lnTo>
                  <a:lnTo>
                    <a:pt x="17610" y="11626"/>
                  </a:lnTo>
                  <a:lnTo>
                    <a:pt x="17759" y="11733"/>
                  </a:lnTo>
                  <a:lnTo>
                    <a:pt x="17898" y="11850"/>
                  </a:lnTo>
                  <a:lnTo>
                    <a:pt x="18047" y="11968"/>
                  </a:lnTo>
                  <a:lnTo>
                    <a:pt x="18186" y="12106"/>
                  </a:lnTo>
                  <a:lnTo>
                    <a:pt x="18324" y="12256"/>
                  </a:lnTo>
                  <a:lnTo>
                    <a:pt x="18463" y="12405"/>
                  </a:lnTo>
                  <a:lnTo>
                    <a:pt x="18591" y="12576"/>
                  </a:lnTo>
                  <a:lnTo>
                    <a:pt x="18708" y="12757"/>
                  </a:lnTo>
                  <a:lnTo>
                    <a:pt x="18815" y="12949"/>
                  </a:lnTo>
                  <a:lnTo>
                    <a:pt x="18911" y="13162"/>
                  </a:lnTo>
                  <a:lnTo>
                    <a:pt x="18986" y="13386"/>
                  </a:lnTo>
                  <a:lnTo>
                    <a:pt x="19050" y="13621"/>
                  </a:lnTo>
                  <a:lnTo>
                    <a:pt x="19103" y="13877"/>
                  </a:lnTo>
                  <a:lnTo>
                    <a:pt x="19146" y="14144"/>
                  </a:lnTo>
                  <a:lnTo>
                    <a:pt x="19167" y="14421"/>
                  </a:lnTo>
                  <a:lnTo>
                    <a:pt x="19188" y="14720"/>
                  </a:lnTo>
                  <a:lnTo>
                    <a:pt x="19188" y="15029"/>
                  </a:lnTo>
                  <a:lnTo>
                    <a:pt x="19178" y="15359"/>
                  </a:lnTo>
                  <a:lnTo>
                    <a:pt x="19146" y="15701"/>
                  </a:lnTo>
                  <a:lnTo>
                    <a:pt x="19114" y="16053"/>
                  </a:lnTo>
                  <a:lnTo>
                    <a:pt x="19060" y="16426"/>
                  </a:lnTo>
                  <a:lnTo>
                    <a:pt x="18996" y="16810"/>
                  </a:lnTo>
                  <a:lnTo>
                    <a:pt x="18762" y="18229"/>
                  </a:lnTo>
                  <a:lnTo>
                    <a:pt x="18559" y="19530"/>
                  </a:lnTo>
                  <a:lnTo>
                    <a:pt x="18388" y="20714"/>
                  </a:lnTo>
                  <a:lnTo>
                    <a:pt x="18250" y="21759"/>
                  </a:lnTo>
                  <a:lnTo>
                    <a:pt x="18132" y="22698"/>
                  </a:lnTo>
                  <a:lnTo>
                    <a:pt x="18058" y="23508"/>
                  </a:lnTo>
                  <a:lnTo>
                    <a:pt x="18004" y="24191"/>
                  </a:lnTo>
                  <a:lnTo>
                    <a:pt x="17994" y="24489"/>
                  </a:lnTo>
                  <a:lnTo>
                    <a:pt x="17983" y="24756"/>
                  </a:lnTo>
                  <a:lnTo>
                    <a:pt x="17994" y="25268"/>
                  </a:lnTo>
                  <a:lnTo>
                    <a:pt x="18026" y="25759"/>
                  </a:lnTo>
                  <a:lnTo>
                    <a:pt x="18079" y="26249"/>
                  </a:lnTo>
                  <a:lnTo>
                    <a:pt x="18154" y="26729"/>
                  </a:lnTo>
                  <a:lnTo>
                    <a:pt x="18250" y="27209"/>
                  </a:lnTo>
                  <a:lnTo>
                    <a:pt x="18367" y="27689"/>
                  </a:lnTo>
                  <a:lnTo>
                    <a:pt x="18506" y="28148"/>
                  </a:lnTo>
                  <a:lnTo>
                    <a:pt x="18676" y="28617"/>
                  </a:lnTo>
                  <a:lnTo>
                    <a:pt x="18762" y="28841"/>
                  </a:lnTo>
                  <a:lnTo>
                    <a:pt x="18868" y="29076"/>
                  </a:lnTo>
                  <a:lnTo>
                    <a:pt x="18975" y="29321"/>
                  </a:lnTo>
                  <a:lnTo>
                    <a:pt x="19092" y="29556"/>
                  </a:lnTo>
                  <a:lnTo>
                    <a:pt x="19231" y="29801"/>
                  </a:lnTo>
                  <a:lnTo>
                    <a:pt x="19370" y="30046"/>
                  </a:lnTo>
                  <a:lnTo>
                    <a:pt x="19519" y="30302"/>
                  </a:lnTo>
                  <a:lnTo>
                    <a:pt x="19679" y="30548"/>
                  </a:lnTo>
                  <a:lnTo>
                    <a:pt x="20020" y="31070"/>
                  </a:lnTo>
                  <a:lnTo>
                    <a:pt x="20404" y="31593"/>
                  </a:lnTo>
                  <a:lnTo>
                    <a:pt x="20831" y="32137"/>
                  </a:lnTo>
                  <a:lnTo>
                    <a:pt x="21300" y="32691"/>
                  </a:lnTo>
                  <a:lnTo>
                    <a:pt x="22057" y="33566"/>
                  </a:lnTo>
                  <a:lnTo>
                    <a:pt x="30825" y="26004"/>
                  </a:lnTo>
                  <a:lnTo>
                    <a:pt x="30633" y="25780"/>
                  </a:lnTo>
                  <a:lnTo>
                    <a:pt x="30451" y="25556"/>
                  </a:lnTo>
                  <a:lnTo>
                    <a:pt x="30281" y="25343"/>
                  </a:lnTo>
                  <a:lnTo>
                    <a:pt x="30121" y="25119"/>
                  </a:lnTo>
                  <a:lnTo>
                    <a:pt x="29971" y="24895"/>
                  </a:lnTo>
                  <a:lnTo>
                    <a:pt x="29833" y="24681"/>
                  </a:lnTo>
                  <a:lnTo>
                    <a:pt x="29694" y="24457"/>
                  </a:lnTo>
                  <a:lnTo>
                    <a:pt x="29577" y="24244"/>
                  </a:lnTo>
                  <a:lnTo>
                    <a:pt x="29459" y="24031"/>
                  </a:lnTo>
                  <a:lnTo>
                    <a:pt x="29353" y="23817"/>
                  </a:lnTo>
                  <a:lnTo>
                    <a:pt x="29257" y="23604"/>
                  </a:lnTo>
                  <a:lnTo>
                    <a:pt x="29171" y="23391"/>
                  </a:lnTo>
                  <a:lnTo>
                    <a:pt x="29097" y="23188"/>
                  </a:lnTo>
                  <a:lnTo>
                    <a:pt x="29033" y="22975"/>
                  </a:lnTo>
                  <a:lnTo>
                    <a:pt x="28969" y="22772"/>
                  </a:lnTo>
                  <a:lnTo>
                    <a:pt x="28915" y="22559"/>
                  </a:lnTo>
                  <a:lnTo>
                    <a:pt x="28883" y="22346"/>
                  </a:lnTo>
                  <a:lnTo>
                    <a:pt x="28851" y="22111"/>
                  </a:lnTo>
                  <a:lnTo>
                    <a:pt x="28830" y="21866"/>
                  </a:lnTo>
                  <a:lnTo>
                    <a:pt x="28809" y="21599"/>
                  </a:lnTo>
                  <a:lnTo>
                    <a:pt x="28809" y="21311"/>
                  </a:lnTo>
                  <a:lnTo>
                    <a:pt x="28809" y="21012"/>
                  </a:lnTo>
                  <a:lnTo>
                    <a:pt x="28819" y="20692"/>
                  </a:lnTo>
                  <a:lnTo>
                    <a:pt x="28841" y="20362"/>
                  </a:lnTo>
                  <a:lnTo>
                    <a:pt x="28873" y="20010"/>
                  </a:lnTo>
                  <a:lnTo>
                    <a:pt x="28905" y="19636"/>
                  </a:lnTo>
                  <a:lnTo>
                    <a:pt x="29011" y="18847"/>
                  </a:lnTo>
                  <a:lnTo>
                    <a:pt x="29139" y="17983"/>
                  </a:lnTo>
                  <a:lnTo>
                    <a:pt x="29310" y="17055"/>
                  </a:lnTo>
                  <a:lnTo>
                    <a:pt x="29438" y="16383"/>
                  </a:lnTo>
                  <a:lnTo>
                    <a:pt x="29555" y="15722"/>
                  </a:lnTo>
                  <a:lnTo>
                    <a:pt x="29662" y="15082"/>
                  </a:lnTo>
                  <a:lnTo>
                    <a:pt x="29747" y="14474"/>
                  </a:lnTo>
                  <a:lnTo>
                    <a:pt x="29833" y="13877"/>
                  </a:lnTo>
                  <a:lnTo>
                    <a:pt x="29897" y="13312"/>
                  </a:lnTo>
                  <a:lnTo>
                    <a:pt x="29950" y="12757"/>
                  </a:lnTo>
                  <a:lnTo>
                    <a:pt x="29993" y="12234"/>
                  </a:lnTo>
                  <a:lnTo>
                    <a:pt x="30025" y="11722"/>
                  </a:lnTo>
                  <a:lnTo>
                    <a:pt x="30046" y="11242"/>
                  </a:lnTo>
                  <a:lnTo>
                    <a:pt x="30057" y="10773"/>
                  </a:lnTo>
                  <a:lnTo>
                    <a:pt x="30046" y="10336"/>
                  </a:lnTo>
                  <a:lnTo>
                    <a:pt x="30035" y="9920"/>
                  </a:lnTo>
                  <a:lnTo>
                    <a:pt x="30003" y="9515"/>
                  </a:lnTo>
                  <a:lnTo>
                    <a:pt x="29961" y="9141"/>
                  </a:lnTo>
                  <a:lnTo>
                    <a:pt x="29907" y="8789"/>
                  </a:lnTo>
                  <a:lnTo>
                    <a:pt x="29833" y="8448"/>
                  </a:lnTo>
                  <a:lnTo>
                    <a:pt x="29758" y="8107"/>
                  </a:lnTo>
                  <a:lnTo>
                    <a:pt x="29683" y="7776"/>
                  </a:lnTo>
                  <a:lnTo>
                    <a:pt x="29587" y="7456"/>
                  </a:lnTo>
                  <a:lnTo>
                    <a:pt x="29481" y="7136"/>
                  </a:lnTo>
                  <a:lnTo>
                    <a:pt x="29374" y="6827"/>
                  </a:lnTo>
                  <a:lnTo>
                    <a:pt x="29246" y="6528"/>
                  </a:lnTo>
                  <a:lnTo>
                    <a:pt x="29118" y="6230"/>
                  </a:lnTo>
                  <a:lnTo>
                    <a:pt x="28979" y="5931"/>
                  </a:lnTo>
                  <a:lnTo>
                    <a:pt x="28830" y="5643"/>
                  </a:lnTo>
                  <a:lnTo>
                    <a:pt x="28670" y="5366"/>
                  </a:lnTo>
                  <a:lnTo>
                    <a:pt x="28499" y="5099"/>
                  </a:lnTo>
                  <a:lnTo>
                    <a:pt x="28318" y="4832"/>
                  </a:lnTo>
                  <a:lnTo>
                    <a:pt x="28126" y="4566"/>
                  </a:lnTo>
                  <a:lnTo>
                    <a:pt x="27934" y="4310"/>
                  </a:lnTo>
                  <a:lnTo>
                    <a:pt x="27731" y="4064"/>
                  </a:lnTo>
                  <a:lnTo>
                    <a:pt x="27465" y="3776"/>
                  </a:lnTo>
                  <a:lnTo>
                    <a:pt x="27209" y="3499"/>
                  </a:lnTo>
                  <a:lnTo>
                    <a:pt x="26942" y="3222"/>
                  </a:lnTo>
                  <a:lnTo>
                    <a:pt x="26665" y="2966"/>
                  </a:lnTo>
                  <a:lnTo>
                    <a:pt x="26388" y="2721"/>
                  </a:lnTo>
                  <a:lnTo>
                    <a:pt x="26110" y="2486"/>
                  </a:lnTo>
                  <a:lnTo>
                    <a:pt x="25822" y="2262"/>
                  </a:lnTo>
                  <a:lnTo>
                    <a:pt x="25524" y="2038"/>
                  </a:lnTo>
                  <a:lnTo>
                    <a:pt x="25225" y="1835"/>
                  </a:lnTo>
                  <a:lnTo>
                    <a:pt x="24926" y="1643"/>
                  </a:lnTo>
                  <a:lnTo>
                    <a:pt x="24617" y="1462"/>
                  </a:lnTo>
                  <a:lnTo>
                    <a:pt x="24308" y="1291"/>
                  </a:lnTo>
                  <a:lnTo>
                    <a:pt x="23988" y="1131"/>
                  </a:lnTo>
                  <a:lnTo>
                    <a:pt x="23668" y="982"/>
                  </a:lnTo>
                  <a:lnTo>
                    <a:pt x="23337" y="843"/>
                  </a:lnTo>
                  <a:lnTo>
                    <a:pt x="23007" y="705"/>
                  </a:lnTo>
                  <a:lnTo>
                    <a:pt x="22665" y="587"/>
                  </a:lnTo>
                  <a:lnTo>
                    <a:pt x="22324" y="481"/>
                  </a:lnTo>
                  <a:lnTo>
                    <a:pt x="21983" y="385"/>
                  </a:lnTo>
                  <a:lnTo>
                    <a:pt x="21631" y="299"/>
                  </a:lnTo>
                  <a:lnTo>
                    <a:pt x="21268" y="225"/>
                  </a:lnTo>
                  <a:lnTo>
                    <a:pt x="20905" y="161"/>
                  </a:lnTo>
                  <a:lnTo>
                    <a:pt x="20543" y="107"/>
                  </a:lnTo>
                  <a:lnTo>
                    <a:pt x="20169" y="65"/>
                  </a:lnTo>
                  <a:lnTo>
                    <a:pt x="19786" y="33"/>
                  </a:lnTo>
                  <a:lnTo>
                    <a:pt x="19402" y="11"/>
                  </a:lnTo>
                  <a:lnTo>
                    <a:pt x="190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645;p25">
              <a:extLst>
                <a:ext uri="{FF2B5EF4-FFF2-40B4-BE49-F238E27FC236}">
                  <a16:creationId xmlns:a16="http://schemas.microsoft.com/office/drawing/2014/main" id="{0AB193C2-13ED-026D-E613-D4F645126FD9}"/>
                </a:ext>
              </a:extLst>
            </p:cNvPr>
            <p:cNvSpPr/>
            <p:nvPr/>
          </p:nvSpPr>
          <p:spPr>
            <a:xfrm>
              <a:off x="7460912" y="3478012"/>
              <a:ext cx="567476" cy="1021131"/>
            </a:xfrm>
            <a:custGeom>
              <a:avLst/>
              <a:gdLst/>
              <a:ahLst/>
              <a:cxnLst/>
              <a:rect l="l" t="t" r="r" b="b"/>
              <a:pathLst>
                <a:path w="16757" h="30153" extrusionOk="0">
                  <a:moveTo>
                    <a:pt x="12127" y="0"/>
                  </a:moveTo>
                  <a:lnTo>
                    <a:pt x="0" y="29715"/>
                  </a:lnTo>
                  <a:lnTo>
                    <a:pt x="2080" y="30152"/>
                  </a:lnTo>
                  <a:lnTo>
                    <a:pt x="16756" y="10634"/>
                  </a:lnTo>
                  <a:lnTo>
                    <a:pt x="121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46;p25">
              <a:extLst>
                <a:ext uri="{FF2B5EF4-FFF2-40B4-BE49-F238E27FC236}">
                  <a16:creationId xmlns:a16="http://schemas.microsoft.com/office/drawing/2014/main" id="{CBE2F2F0-D6A7-EFB6-BEE8-B7D31805A057}"/>
                </a:ext>
              </a:extLst>
            </p:cNvPr>
            <p:cNvSpPr/>
            <p:nvPr/>
          </p:nvSpPr>
          <p:spPr>
            <a:xfrm>
              <a:off x="7250717" y="4484256"/>
              <a:ext cx="280673" cy="106946"/>
            </a:xfrm>
            <a:custGeom>
              <a:avLst/>
              <a:gdLst/>
              <a:ahLst/>
              <a:cxnLst/>
              <a:rect l="l" t="t" r="r" b="b"/>
              <a:pathLst>
                <a:path w="8288" h="3158" extrusionOk="0">
                  <a:moveTo>
                    <a:pt x="6207" y="1"/>
                  </a:moveTo>
                  <a:lnTo>
                    <a:pt x="5888" y="172"/>
                  </a:lnTo>
                  <a:lnTo>
                    <a:pt x="5482" y="374"/>
                  </a:lnTo>
                  <a:lnTo>
                    <a:pt x="5013" y="587"/>
                  </a:lnTo>
                  <a:lnTo>
                    <a:pt x="4501" y="801"/>
                  </a:lnTo>
                  <a:lnTo>
                    <a:pt x="3968" y="1003"/>
                  </a:lnTo>
                  <a:lnTo>
                    <a:pt x="3712" y="1089"/>
                  </a:lnTo>
                  <a:lnTo>
                    <a:pt x="3466" y="1174"/>
                  </a:lnTo>
                  <a:lnTo>
                    <a:pt x="3221" y="1249"/>
                  </a:lnTo>
                  <a:lnTo>
                    <a:pt x="2997" y="1302"/>
                  </a:lnTo>
                  <a:lnTo>
                    <a:pt x="2794" y="1345"/>
                  </a:lnTo>
                  <a:lnTo>
                    <a:pt x="2602" y="1377"/>
                  </a:lnTo>
                  <a:lnTo>
                    <a:pt x="2283" y="1409"/>
                  </a:lnTo>
                  <a:lnTo>
                    <a:pt x="1984" y="1451"/>
                  </a:lnTo>
                  <a:lnTo>
                    <a:pt x="1717" y="1505"/>
                  </a:lnTo>
                  <a:lnTo>
                    <a:pt x="1472" y="1558"/>
                  </a:lnTo>
                  <a:lnTo>
                    <a:pt x="1259" y="1611"/>
                  </a:lnTo>
                  <a:lnTo>
                    <a:pt x="1056" y="1675"/>
                  </a:lnTo>
                  <a:lnTo>
                    <a:pt x="875" y="1739"/>
                  </a:lnTo>
                  <a:lnTo>
                    <a:pt x="725" y="1803"/>
                  </a:lnTo>
                  <a:lnTo>
                    <a:pt x="587" y="1878"/>
                  </a:lnTo>
                  <a:lnTo>
                    <a:pt x="459" y="1953"/>
                  </a:lnTo>
                  <a:lnTo>
                    <a:pt x="363" y="2027"/>
                  </a:lnTo>
                  <a:lnTo>
                    <a:pt x="267" y="2102"/>
                  </a:lnTo>
                  <a:lnTo>
                    <a:pt x="192" y="2177"/>
                  </a:lnTo>
                  <a:lnTo>
                    <a:pt x="139" y="2251"/>
                  </a:lnTo>
                  <a:lnTo>
                    <a:pt x="85" y="2326"/>
                  </a:lnTo>
                  <a:lnTo>
                    <a:pt x="53" y="2411"/>
                  </a:lnTo>
                  <a:lnTo>
                    <a:pt x="32" y="2486"/>
                  </a:lnTo>
                  <a:lnTo>
                    <a:pt x="11" y="2550"/>
                  </a:lnTo>
                  <a:lnTo>
                    <a:pt x="0" y="2625"/>
                  </a:lnTo>
                  <a:lnTo>
                    <a:pt x="0" y="2689"/>
                  </a:lnTo>
                  <a:lnTo>
                    <a:pt x="21" y="2817"/>
                  </a:lnTo>
                  <a:lnTo>
                    <a:pt x="53" y="2934"/>
                  </a:lnTo>
                  <a:lnTo>
                    <a:pt x="96" y="3030"/>
                  </a:lnTo>
                  <a:lnTo>
                    <a:pt x="128" y="3105"/>
                  </a:lnTo>
                  <a:lnTo>
                    <a:pt x="171" y="3158"/>
                  </a:lnTo>
                  <a:lnTo>
                    <a:pt x="7946" y="3158"/>
                  </a:lnTo>
                  <a:lnTo>
                    <a:pt x="7989" y="3019"/>
                  </a:lnTo>
                  <a:lnTo>
                    <a:pt x="8031" y="2721"/>
                  </a:lnTo>
                  <a:lnTo>
                    <a:pt x="8138" y="1867"/>
                  </a:lnTo>
                  <a:lnTo>
                    <a:pt x="8245" y="982"/>
                  </a:lnTo>
                  <a:lnTo>
                    <a:pt x="8287" y="438"/>
                  </a:lnTo>
                  <a:lnTo>
                    <a:pt x="62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47;p25">
              <a:extLst>
                <a:ext uri="{FF2B5EF4-FFF2-40B4-BE49-F238E27FC236}">
                  <a16:creationId xmlns:a16="http://schemas.microsoft.com/office/drawing/2014/main" id="{BA2394E2-E70F-4C68-27BE-28452BAA4611}"/>
                </a:ext>
              </a:extLst>
            </p:cNvPr>
            <p:cNvSpPr/>
            <p:nvPr/>
          </p:nvSpPr>
          <p:spPr>
            <a:xfrm>
              <a:off x="8123704" y="4474503"/>
              <a:ext cx="270920" cy="116699"/>
            </a:xfrm>
            <a:custGeom>
              <a:avLst/>
              <a:gdLst/>
              <a:ahLst/>
              <a:cxnLst/>
              <a:rect l="l" t="t" r="r" b="b"/>
              <a:pathLst>
                <a:path w="8000" h="3446" extrusionOk="0">
                  <a:moveTo>
                    <a:pt x="7445" y="1"/>
                  </a:moveTo>
                  <a:lnTo>
                    <a:pt x="5632" y="587"/>
                  </a:lnTo>
                  <a:lnTo>
                    <a:pt x="5344" y="747"/>
                  </a:lnTo>
                  <a:lnTo>
                    <a:pt x="5002" y="907"/>
                  </a:lnTo>
                  <a:lnTo>
                    <a:pt x="4618" y="1078"/>
                  </a:lnTo>
                  <a:lnTo>
                    <a:pt x="4213" y="1238"/>
                  </a:lnTo>
                  <a:lnTo>
                    <a:pt x="3786" y="1387"/>
                  </a:lnTo>
                  <a:lnTo>
                    <a:pt x="3370" y="1505"/>
                  </a:lnTo>
                  <a:lnTo>
                    <a:pt x="3168" y="1558"/>
                  </a:lnTo>
                  <a:lnTo>
                    <a:pt x="2976" y="1601"/>
                  </a:lnTo>
                  <a:lnTo>
                    <a:pt x="2784" y="1633"/>
                  </a:lnTo>
                  <a:lnTo>
                    <a:pt x="2602" y="1665"/>
                  </a:lnTo>
                  <a:lnTo>
                    <a:pt x="2282" y="1697"/>
                  </a:lnTo>
                  <a:lnTo>
                    <a:pt x="1984" y="1739"/>
                  </a:lnTo>
                  <a:lnTo>
                    <a:pt x="1717" y="1793"/>
                  </a:lnTo>
                  <a:lnTo>
                    <a:pt x="1472" y="1846"/>
                  </a:lnTo>
                  <a:lnTo>
                    <a:pt x="1248" y="1899"/>
                  </a:lnTo>
                  <a:lnTo>
                    <a:pt x="1056" y="1963"/>
                  </a:lnTo>
                  <a:lnTo>
                    <a:pt x="875" y="2027"/>
                  </a:lnTo>
                  <a:lnTo>
                    <a:pt x="715" y="2091"/>
                  </a:lnTo>
                  <a:lnTo>
                    <a:pt x="576" y="2166"/>
                  </a:lnTo>
                  <a:lnTo>
                    <a:pt x="459" y="2241"/>
                  </a:lnTo>
                  <a:lnTo>
                    <a:pt x="352" y="2315"/>
                  </a:lnTo>
                  <a:lnTo>
                    <a:pt x="267" y="2390"/>
                  </a:lnTo>
                  <a:lnTo>
                    <a:pt x="192" y="2465"/>
                  </a:lnTo>
                  <a:lnTo>
                    <a:pt x="128" y="2539"/>
                  </a:lnTo>
                  <a:lnTo>
                    <a:pt x="85" y="2614"/>
                  </a:lnTo>
                  <a:lnTo>
                    <a:pt x="53" y="2699"/>
                  </a:lnTo>
                  <a:lnTo>
                    <a:pt x="21" y="2774"/>
                  </a:lnTo>
                  <a:lnTo>
                    <a:pt x="11" y="2838"/>
                  </a:lnTo>
                  <a:lnTo>
                    <a:pt x="0" y="2913"/>
                  </a:lnTo>
                  <a:lnTo>
                    <a:pt x="0" y="2977"/>
                  </a:lnTo>
                  <a:lnTo>
                    <a:pt x="11" y="3105"/>
                  </a:lnTo>
                  <a:lnTo>
                    <a:pt x="53" y="3222"/>
                  </a:lnTo>
                  <a:lnTo>
                    <a:pt x="85" y="3318"/>
                  </a:lnTo>
                  <a:lnTo>
                    <a:pt x="128" y="3393"/>
                  </a:lnTo>
                  <a:lnTo>
                    <a:pt x="171" y="3446"/>
                  </a:lnTo>
                  <a:lnTo>
                    <a:pt x="7946" y="3446"/>
                  </a:lnTo>
                  <a:lnTo>
                    <a:pt x="7957" y="3403"/>
                  </a:lnTo>
                  <a:lnTo>
                    <a:pt x="7978" y="3318"/>
                  </a:lnTo>
                  <a:lnTo>
                    <a:pt x="7999" y="3051"/>
                  </a:lnTo>
                  <a:lnTo>
                    <a:pt x="7999" y="2678"/>
                  </a:lnTo>
                  <a:lnTo>
                    <a:pt x="7999" y="2454"/>
                  </a:lnTo>
                  <a:lnTo>
                    <a:pt x="7989" y="2209"/>
                  </a:lnTo>
                  <a:lnTo>
                    <a:pt x="7957" y="1963"/>
                  </a:lnTo>
                  <a:lnTo>
                    <a:pt x="7925" y="1686"/>
                  </a:lnTo>
                  <a:lnTo>
                    <a:pt x="7882" y="1419"/>
                  </a:lnTo>
                  <a:lnTo>
                    <a:pt x="7829" y="1131"/>
                  </a:lnTo>
                  <a:lnTo>
                    <a:pt x="7754" y="843"/>
                  </a:lnTo>
                  <a:lnTo>
                    <a:pt x="7669" y="556"/>
                  </a:lnTo>
                  <a:lnTo>
                    <a:pt x="7562" y="278"/>
                  </a:lnTo>
                  <a:lnTo>
                    <a:pt x="74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48;p25">
              <a:extLst>
                <a:ext uri="{FF2B5EF4-FFF2-40B4-BE49-F238E27FC236}">
                  <a16:creationId xmlns:a16="http://schemas.microsoft.com/office/drawing/2014/main" id="{D5CE6B08-664F-E0B8-5EF1-F9FBB305F0A7}"/>
                </a:ext>
              </a:extLst>
            </p:cNvPr>
            <p:cNvSpPr/>
            <p:nvPr/>
          </p:nvSpPr>
          <p:spPr>
            <a:xfrm>
              <a:off x="7871585" y="3442252"/>
              <a:ext cx="504250" cy="1052186"/>
            </a:xfrm>
            <a:custGeom>
              <a:avLst/>
              <a:gdLst/>
              <a:ahLst/>
              <a:cxnLst/>
              <a:rect l="l" t="t" r="r" b="b"/>
              <a:pathLst>
                <a:path w="14890" h="31070" extrusionOk="0">
                  <a:moveTo>
                    <a:pt x="12095" y="0"/>
                  </a:moveTo>
                  <a:lnTo>
                    <a:pt x="11349" y="245"/>
                  </a:lnTo>
                  <a:lnTo>
                    <a:pt x="10645" y="459"/>
                  </a:lnTo>
                  <a:lnTo>
                    <a:pt x="9951" y="661"/>
                  </a:lnTo>
                  <a:lnTo>
                    <a:pt x="9280" y="832"/>
                  </a:lnTo>
                  <a:lnTo>
                    <a:pt x="8640" y="981"/>
                  </a:lnTo>
                  <a:lnTo>
                    <a:pt x="8010" y="1109"/>
                  </a:lnTo>
                  <a:lnTo>
                    <a:pt x="7413" y="1227"/>
                  </a:lnTo>
                  <a:lnTo>
                    <a:pt x="6837" y="1323"/>
                  </a:lnTo>
                  <a:lnTo>
                    <a:pt x="6282" y="1397"/>
                  </a:lnTo>
                  <a:lnTo>
                    <a:pt x="5749" y="1461"/>
                  </a:lnTo>
                  <a:lnTo>
                    <a:pt x="5248" y="1504"/>
                  </a:lnTo>
                  <a:lnTo>
                    <a:pt x="4757" y="1536"/>
                  </a:lnTo>
                  <a:lnTo>
                    <a:pt x="4299" y="1557"/>
                  </a:lnTo>
                  <a:lnTo>
                    <a:pt x="3861" y="1568"/>
                  </a:lnTo>
                  <a:lnTo>
                    <a:pt x="3445" y="1568"/>
                  </a:lnTo>
                  <a:lnTo>
                    <a:pt x="3051" y="1557"/>
                  </a:lnTo>
                  <a:lnTo>
                    <a:pt x="2688" y="1536"/>
                  </a:lnTo>
                  <a:lnTo>
                    <a:pt x="2336" y="1515"/>
                  </a:lnTo>
                  <a:lnTo>
                    <a:pt x="2016" y="1483"/>
                  </a:lnTo>
                  <a:lnTo>
                    <a:pt x="1718" y="1451"/>
                  </a:lnTo>
                  <a:lnTo>
                    <a:pt x="1195" y="1365"/>
                  </a:lnTo>
                  <a:lnTo>
                    <a:pt x="768" y="1280"/>
                  </a:lnTo>
                  <a:lnTo>
                    <a:pt x="427" y="1195"/>
                  </a:lnTo>
                  <a:lnTo>
                    <a:pt x="192" y="1131"/>
                  </a:lnTo>
                  <a:lnTo>
                    <a:pt x="0" y="1056"/>
                  </a:lnTo>
                  <a:lnTo>
                    <a:pt x="13077" y="31069"/>
                  </a:lnTo>
                  <a:lnTo>
                    <a:pt x="14890" y="30483"/>
                  </a:lnTo>
                  <a:lnTo>
                    <a:pt x="14602" y="27806"/>
                  </a:lnTo>
                  <a:lnTo>
                    <a:pt x="13940" y="21598"/>
                  </a:lnTo>
                  <a:lnTo>
                    <a:pt x="13567" y="18015"/>
                  </a:lnTo>
                  <a:lnTo>
                    <a:pt x="13215" y="14570"/>
                  </a:lnTo>
                  <a:lnTo>
                    <a:pt x="12927" y="11605"/>
                  </a:lnTo>
                  <a:lnTo>
                    <a:pt x="12821" y="10410"/>
                  </a:lnTo>
                  <a:lnTo>
                    <a:pt x="12746" y="9461"/>
                  </a:lnTo>
                  <a:lnTo>
                    <a:pt x="12618" y="7807"/>
                  </a:lnTo>
                  <a:lnTo>
                    <a:pt x="12501" y="6154"/>
                  </a:lnTo>
                  <a:lnTo>
                    <a:pt x="12287" y="3104"/>
                  </a:lnTo>
                  <a:lnTo>
                    <a:pt x="120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649;p25">
              <a:extLst>
                <a:ext uri="{FF2B5EF4-FFF2-40B4-BE49-F238E27FC236}">
                  <a16:creationId xmlns:a16="http://schemas.microsoft.com/office/drawing/2014/main" id="{AEBABB35-D0B5-067C-0248-26C4460A33B1}"/>
                </a:ext>
              </a:extLst>
            </p:cNvPr>
            <p:cNvSpPr/>
            <p:nvPr/>
          </p:nvSpPr>
          <p:spPr>
            <a:xfrm>
              <a:off x="8148595" y="2899373"/>
              <a:ext cx="86728" cy="32544"/>
            </a:xfrm>
            <a:custGeom>
              <a:avLst/>
              <a:gdLst/>
              <a:ahLst/>
              <a:cxnLst/>
              <a:rect l="l" t="t" r="r" b="b"/>
              <a:pathLst>
                <a:path w="2561" h="961" extrusionOk="0">
                  <a:moveTo>
                    <a:pt x="470" y="1"/>
                  </a:moveTo>
                  <a:lnTo>
                    <a:pt x="374" y="65"/>
                  </a:lnTo>
                  <a:lnTo>
                    <a:pt x="289" y="139"/>
                  </a:lnTo>
                  <a:lnTo>
                    <a:pt x="182" y="235"/>
                  </a:lnTo>
                  <a:lnTo>
                    <a:pt x="140" y="289"/>
                  </a:lnTo>
                  <a:lnTo>
                    <a:pt x="97" y="353"/>
                  </a:lnTo>
                  <a:lnTo>
                    <a:pt x="54" y="417"/>
                  </a:lnTo>
                  <a:lnTo>
                    <a:pt x="22" y="491"/>
                  </a:lnTo>
                  <a:lnTo>
                    <a:pt x="12" y="566"/>
                  </a:lnTo>
                  <a:lnTo>
                    <a:pt x="1" y="640"/>
                  </a:lnTo>
                  <a:lnTo>
                    <a:pt x="12" y="726"/>
                  </a:lnTo>
                  <a:lnTo>
                    <a:pt x="33" y="811"/>
                  </a:lnTo>
                  <a:lnTo>
                    <a:pt x="54" y="854"/>
                  </a:lnTo>
                  <a:lnTo>
                    <a:pt x="86" y="886"/>
                  </a:lnTo>
                  <a:lnTo>
                    <a:pt x="129" y="907"/>
                  </a:lnTo>
                  <a:lnTo>
                    <a:pt x="193" y="928"/>
                  </a:lnTo>
                  <a:lnTo>
                    <a:pt x="257" y="939"/>
                  </a:lnTo>
                  <a:lnTo>
                    <a:pt x="332" y="950"/>
                  </a:lnTo>
                  <a:lnTo>
                    <a:pt x="502" y="960"/>
                  </a:lnTo>
                  <a:lnTo>
                    <a:pt x="694" y="939"/>
                  </a:lnTo>
                  <a:lnTo>
                    <a:pt x="908" y="918"/>
                  </a:lnTo>
                  <a:lnTo>
                    <a:pt x="1132" y="875"/>
                  </a:lnTo>
                  <a:lnTo>
                    <a:pt x="1356" y="832"/>
                  </a:lnTo>
                  <a:lnTo>
                    <a:pt x="1803" y="726"/>
                  </a:lnTo>
                  <a:lnTo>
                    <a:pt x="2187" y="630"/>
                  </a:lnTo>
                  <a:lnTo>
                    <a:pt x="2561" y="513"/>
                  </a:lnTo>
                  <a:lnTo>
                    <a:pt x="2358" y="481"/>
                  </a:lnTo>
                  <a:lnTo>
                    <a:pt x="1846" y="363"/>
                  </a:lnTo>
                  <a:lnTo>
                    <a:pt x="1515" y="289"/>
                  </a:lnTo>
                  <a:lnTo>
                    <a:pt x="1164" y="203"/>
                  </a:lnTo>
                  <a:lnTo>
                    <a:pt x="812" y="107"/>
                  </a:lnTo>
                  <a:lnTo>
                    <a:pt x="470" y="1"/>
                  </a:lnTo>
                  <a:close/>
                </a:path>
              </a:pathLst>
            </a:custGeom>
            <a:solidFill>
              <a:srgbClr val="E789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0;p25">
              <a:extLst>
                <a:ext uri="{FF2B5EF4-FFF2-40B4-BE49-F238E27FC236}">
                  <a16:creationId xmlns:a16="http://schemas.microsoft.com/office/drawing/2014/main" id="{46A88AE0-0DD5-3ED3-68C1-B6BC896708CE}"/>
                </a:ext>
              </a:extLst>
            </p:cNvPr>
            <p:cNvSpPr/>
            <p:nvPr/>
          </p:nvSpPr>
          <p:spPr>
            <a:xfrm>
              <a:off x="7664979" y="3221558"/>
              <a:ext cx="63598" cy="51305"/>
            </a:xfrm>
            <a:custGeom>
              <a:avLst/>
              <a:gdLst/>
              <a:ahLst/>
              <a:cxnLst/>
              <a:rect l="l" t="t" r="r" b="b"/>
              <a:pathLst>
                <a:path w="1878" h="1515" extrusionOk="0">
                  <a:moveTo>
                    <a:pt x="1878" y="0"/>
                  </a:moveTo>
                  <a:lnTo>
                    <a:pt x="1440" y="427"/>
                  </a:lnTo>
                  <a:lnTo>
                    <a:pt x="1216" y="630"/>
                  </a:lnTo>
                  <a:lnTo>
                    <a:pt x="1110" y="736"/>
                  </a:lnTo>
                  <a:lnTo>
                    <a:pt x="993" y="832"/>
                  </a:lnTo>
                  <a:lnTo>
                    <a:pt x="758" y="1024"/>
                  </a:lnTo>
                  <a:lnTo>
                    <a:pt x="641" y="1110"/>
                  </a:lnTo>
                  <a:lnTo>
                    <a:pt x="513" y="1206"/>
                  </a:lnTo>
                  <a:lnTo>
                    <a:pt x="267" y="1366"/>
                  </a:lnTo>
                  <a:lnTo>
                    <a:pt x="1" y="1515"/>
                  </a:lnTo>
                  <a:lnTo>
                    <a:pt x="150" y="1472"/>
                  </a:lnTo>
                  <a:lnTo>
                    <a:pt x="299" y="1419"/>
                  </a:lnTo>
                  <a:lnTo>
                    <a:pt x="438" y="1355"/>
                  </a:lnTo>
                  <a:lnTo>
                    <a:pt x="577" y="1291"/>
                  </a:lnTo>
                  <a:lnTo>
                    <a:pt x="705" y="1206"/>
                  </a:lnTo>
                  <a:lnTo>
                    <a:pt x="833" y="1120"/>
                  </a:lnTo>
                  <a:lnTo>
                    <a:pt x="1078" y="928"/>
                  </a:lnTo>
                  <a:lnTo>
                    <a:pt x="1302" y="715"/>
                  </a:lnTo>
                  <a:lnTo>
                    <a:pt x="1515" y="491"/>
                  </a:lnTo>
                  <a:lnTo>
                    <a:pt x="1707" y="256"/>
                  </a:lnTo>
                  <a:lnTo>
                    <a:pt x="1803" y="128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1;p25">
              <a:extLst>
                <a:ext uri="{FF2B5EF4-FFF2-40B4-BE49-F238E27FC236}">
                  <a16:creationId xmlns:a16="http://schemas.microsoft.com/office/drawing/2014/main" id="{1324D6EB-0917-34F8-6C27-EA06C6CD3035}"/>
                </a:ext>
              </a:extLst>
            </p:cNvPr>
            <p:cNvSpPr/>
            <p:nvPr/>
          </p:nvSpPr>
          <p:spPr>
            <a:xfrm>
              <a:off x="7718450" y="3245771"/>
              <a:ext cx="52389" cy="52389"/>
            </a:xfrm>
            <a:custGeom>
              <a:avLst/>
              <a:gdLst/>
              <a:ahLst/>
              <a:cxnLst/>
              <a:rect l="l" t="t" r="r" b="b"/>
              <a:pathLst>
                <a:path w="1547" h="1547" extrusionOk="0">
                  <a:moveTo>
                    <a:pt x="1547" y="0"/>
                  </a:moveTo>
                  <a:lnTo>
                    <a:pt x="1195" y="437"/>
                  </a:lnTo>
                  <a:lnTo>
                    <a:pt x="832" y="853"/>
                  </a:lnTo>
                  <a:lnTo>
                    <a:pt x="640" y="1056"/>
                  </a:lnTo>
                  <a:lnTo>
                    <a:pt x="448" y="1237"/>
                  </a:lnTo>
                  <a:lnTo>
                    <a:pt x="341" y="1333"/>
                  </a:lnTo>
                  <a:lnTo>
                    <a:pt x="235" y="1408"/>
                  </a:lnTo>
                  <a:lnTo>
                    <a:pt x="117" y="1483"/>
                  </a:lnTo>
                  <a:lnTo>
                    <a:pt x="0" y="1547"/>
                  </a:lnTo>
                  <a:lnTo>
                    <a:pt x="0" y="1547"/>
                  </a:lnTo>
                  <a:lnTo>
                    <a:pt x="64" y="1536"/>
                  </a:lnTo>
                  <a:lnTo>
                    <a:pt x="128" y="1515"/>
                  </a:lnTo>
                  <a:lnTo>
                    <a:pt x="267" y="1461"/>
                  </a:lnTo>
                  <a:lnTo>
                    <a:pt x="395" y="1397"/>
                  </a:lnTo>
                  <a:lnTo>
                    <a:pt x="512" y="1323"/>
                  </a:lnTo>
                  <a:lnTo>
                    <a:pt x="619" y="1237"/>
                  </a:lnTo>
                  <a:lnTo>
                    <a:pt x="725" y="1141"/>
                  </a:lnTo>
                  <a:lnTo>
                    <a:pt x="832" y="1045"/>
                  </a:lnTo>
                  <a:lnTo>
                    <a:pt x="928" y="939"/>
                  </a:lnTo>
                  <a:lnTo>
                    <a:pt x="1109" y="725"/>
                  </a:lnTo>
                  <a:lnTo>
                    <a:pt x="1269" y="491"/>
                  </a:lnTo>
                  <a:lnTo>
                    <a:pt x="1419" y="256"/>
                  </a:lnTo>
                  <a:lnTo>
                    <a:pt x="1483" y="128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2;p25">
              <a:extLst>
                <a:ext uri="{FF2B5EF4-FFF2-40B4-BE49-F238E27FC236}">
                  <a16:creationId xmlns:a16="http://schemas.microsoft.com/office/drawing/2014/main" id="{B729045B-BBF3-8AAB-EA6F-F35D94D3FDA8}"/>
                </a:ext>
              </a:extLst>
            </p:cNvPr>
            <p:cNvSpPr/>
            <p:nvPr/>
          </p:nvSpPr>
          <p:spPr>
            <a:xfrm>
              <a:off x="7649096" y="3230227"/>
              <a:ext cx="20624" cy="6908"/>
            </a:xfrm>
            <a:custGeom>
              <a:avLst/>
              <a:gdLst/>
              <a:ahLst/>
              <a:cxnLst/>
              <a:rect l="l" t="t" r="r" b="b"/>
              <a:pathLst>
                <a:path w="609" h="204" extrusionOk="0">
                  <a:moveTo>
                    <a:pt x="608" y="0"/>
                  </a:moveTo>
                  <a:lnTo>
                    <a:pt x="448" y="32"/>
                  </a:lnTo>
                  <a:lnTo>
                    <a:pt x="299" y="64"/>
                  </a:lnTo>
                  <a:lnTo>
                    <a:pt x="160" y="107"/>
                  </a:lnTo>
                  <a:lnTo>
                    <a:pt x="0" y="139"/>
                  </a:lnTo>
                  <a:lnTo>
                    <a:pt x="75" y="182"/>
                  </a:lnTo>
                  <a:lnTo>
                    <a:pt x="160" y="203"/>
                  </a:lnTo>
                  <a:lnTo>
                    <a:pt x="246" y="203"/>
                  </a:lnTo>
                  <a:lnTo>
                    <a:pt x="331" y="192"/>
                  </a:lnTo>
                  <a:lnTo>
                    <a:pt x="416" y="171"/>
                  </a:lnTo>
                  <a:lnTo>
                    <a:pt x="491" y="128"/>
                  </a:lnTo>
                  <a:lnTo>
                    <a:pt x="555" y="75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53;p25">
              <a:extLst>
                <a:ext uri="{FF2B5EF4-FFF2-40B4-BE49-F238E27FC236}">
                  <a16:creationId xmlns:a16="http://schemas.microsoft.com/office/drawing/2014/main" id="{6C59FC43-24AE-40A3-2AC7-AFE20BDD457B}"/>
                </a:ext>
              </a:extLst>
            </p:cNvPr>
            <p:cNvSpPr/>
            <p:nvPr/>
          </p:nvSpPr>
          <p:spPr>
            <a:xfrm>
              <a:off x="7754550" y="3352308"/>
              <a:ext cx="47716" cy="32544"/>
            </a:xfrm>
            <a:custGeom>
              <a:avLst/>
              <a:gdLst/>
              <a:ahLst/>
              <a:cxnLst/>
              <a:rect l="l" t="t" r="r" b="b"/>
              <a:pathLst>
                <a:path w="1409" h="961" extrusionOk="0">
                  <a:moveTo>
                    <a:pt x="1" y="0"/>
                  </a:moveTo>
                  <a:lnTo>
                    <a:pt x="43" y="107"/>
                  </a:lnTo>
                  <a:lnTo>
                    <a:pt x="97" y="203"/>
                  </a:lnTo>
                  <a:lnTo>
                    <a:pt x="161" y="299"/>
                  </a:lnTo>
                  <a:lnTo>
                    <a:pt x="235" y="384"/>
                  </a:lnTo>
                  <a:lnTo>
                    <a:pt x="310" y="470"/>
                  </a:lnTo>
                  <a:lnTo>
                    <a:pt x="395" y="544"/>
                  </a:lnTo>
                  <a:lnTo>
                    <a:pt x="481" y="619"/>
                  </a:lnTo>
                  <a:lnTo>
                    <a:pt x="577" y="683"/>
                  </a:lnTo>
                  <a:lnTo>
                    <a:pt x="673" y="736"/>
                  </a:lnTo>
                  <a:lnTo>
                    <a:pt x="769" y="790"/>
                  </a:lnTo>
                  <a:lnTo>
                    <a:pt x="875" y="843"/>
                  </a:lnTo>
                  <a:lnTo>
                    <a:pt x="982" y="875"/>
                  </a:lnTo>
                  <a:lnTo>
                    <a:pt x="1089" y="907"/>
                  </a:lnTo>
                  <a:lnTo>
                    <a:pt x="1195" y="939"/>
                  </a:lnTo>
                  <a:lnTo>
                    <a:pt x="1302" y="950"/>
                  </a:lnTo>
                  <a:lnTo>
                    <a:pt x="1409" y="960"/>
                  </a:lnTo>
                  <a:lnTo>
                    <a:pt x="1409" y="960"/>
                  </a:lnTo>
                  <a:lnTo>
                    <a:pt x="1217" y="875"/>
                  </a:lnTo>
                  <a:lnTo>
                    <a:pt x="1110" y="832"/>
                  </a:lnTo>
                  <a:lnTo>
                    <a:pt x="1067" y="811"/>
                  </a:lnTo>
                  <a:lnTo>
                    <a:pt x="1014" y="779"/>
                  </a:lnTo>
                  <a:lnTo>
                    <a:pt x="918" y="736"/>
                  </a:lnTo>
                  <a:lnTo>
                    <a:pt x="822" y="683"/>
                  </a:lnTo>
                  <a:lnTo>
                    <a:pt x="779" y="662"/>
                  </a:lnTo>
                  <a:lnTo>
                    <a:pt x="737" y="630"/>
                  </a:lnTo>
                  <a:lnTo>
                    <a:pt x="641" y="576"/>
                  </a:lnTo>
                  <a:lnTo>
                    <a:pt x="470" y="448"/>
                  </a:lnTo>
                  <a:lnTo>
                    <a:pt x="310" y="310"/>
                  </a:lnTo>
                  <a:lnTo>
                    <a:pt x="150" y="1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94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83;p21">
            <a:extLst>
              <a:ext uri="{FF2B5EF4-FFF2-40B4-BE49-F238E27FC236}">
                <a16:creationId xmlns:a16="http://schemas.microsoft.com/office/drawing/2014/main" id="{A728C921-4E67-5B1C-4999-E6220D15ACA3}"/>
              </a:ext>
            </a:extLst>
          </p:cNvPr>
          <p:cNvSpPr txBox="1">
            <a:spLocks/>
          </p:cNvSpPr>
          <p:nvPr/>
        </p:nvSpPr>
        <p:spPr>
          <a:xfrm>
            <a:off x="609593" y="360397"/>
            <a:ext cx="4465711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4800" b="1" dirty="0">
                <a:solidFill>
                  <a:schemeClr val="dk1"/>
                </a:solidFill>
                <a:latin typeface="Montserrat"/>
                <a:sym typeface="Montserrat"/>
              </a:rPr>
              <a:t>Where?</a:t>
            </a:r>
          </a:p>
        </p:txBody>
      </p:sp>
      <p:sp>
        <p:nvSpPr>
          <p:cNvPr id="37" name="Google Shape;417;p21">
            <a:extLst>
              <a:ext uri="{FF2B5EF4-FFF2-40B4-BE49-F238E27FC236}">
                <a16:creationId xmlns:a16="http://schemas.microsoft.com/office/drawing/2014/main" id="{C529A99B-685A-AD27-F186-A26B22F4F627}"/>
              </a:ext>
            </a:extLst>
          </p:cNvPr>
          <p:cNvSpPr txBox="1"/>
          <p:nvPr/>
        </p:nvSpPr>
        <p:spPr>
          <a:xfrm>
            <a:off x="691660" y="1204676"/>
            <a:ext cx="10807427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>
                <a:solidFill>
                  <a:schemeClr val="dk1"/>
                </a:solidFill>
                <a:latin typeface="Montserrat" pitchFamily="2" charset="0"/>
                <a:ea typeface="Roboto"/>
                <a:cs typeface="Roboto"/>
                <a:sym typeface="Roboto"/>
              </a:rPr>
              <a:t>What proximity to the English-speaking community will the satellite office be?</a:t>
            </a:r>
            <a:endParaRPr lang="en-US" sz="2800" dirty="0">
              <a:latin typeface="Montserrat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430;p21">
            <a:extLst>
              <a:ext uri="{FF2B5EF4-FFF2-40B4-BE49-F238E27FC236}">
                <a16:creationId xmlns:a16="http://schemas.microsoft.com/office/drawing/2014/main" id="{7E642A58-ED73-C9D7-0F1C-69969809AC9D}"/>
              </a:ext>
            </a:extLst>
          </p:cNvPr>
          <p:cNvSpPr/>
          <p:nvPr/>
        </p:nvSpPr>
        <p:spPr>
          <a:xfrm>
            <a:off x="4348867" y="4026300"/>
            <a:ext cx="223200" cy="22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CF271F-6E35-BA48-B45D-B55F360A6E4E}"/>
              </a:ext>
            </a:extLst>
          </p:cNvPr>
          <p:cNvSpPr txBox="1"/>
          <p:nvPr/>
        </p:nvSpPr>
        <p:spPr>
          <a:xfrm>
            <a:off x="1178005" y="2240662"/>
            <a:ext cx="74756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Are the spaces identified as adequate and accessible close to the English-speaking community?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latin typeface="Montserra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Are they close to public transportation?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400" dirty="0">
              <a:latin typeface="Montserra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Are they near other community organizations or services?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400" dirty="0">
              <a:latin typeface="Montserra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Are they in or near spaces that members of the </a:t>
            </a:r>
            <a:r>
              <a:rPr lang="en-CA" sz="2400">
                <a:latin typeface="Montserrat" pitchFamily="2" charset="0"/>
              </a:rPr>
              <a:t>English-speaking community </a:t>
            </a:r>
            <a:r>
              <a:rPr lang="en-CA" sz="2400" dirty="0">
                <a:latin typeface="Montserrat" pitchFamily="2" charset="0"/>
              </a:rPr>
              <a:t>would want to frequent?</a:t>
            </a:r>
            <a:endParaRPr lang="en-CA" dirty="0">
              <a:latin typeface="Montserrat" pitchFamily="2" charset="0"/>
            </a:endParaRPr>
          </a:p>
        </p:txBody>
      </p:sp>
      <p:grpSp>
        <p:nvGrpSpPr>
          <p:cNvPr id="2" name="Google Shape;907;p31">
            <a:extLst>
              <a:ext uri="{FF2B5EF4-FFF2-40B4-BE49-F238E27FC236}">
                <a16:creationId xmlns:a16="http://schemas.microsoft.com/office/drawing/2014/main" id="{5A8C5E3E-7515-D4AD-6951-020765028503}"/>
              </a:ext>
            </a:extLst>
          </p:cNvPr>
          <p:cNvGrpSpPr>
            <a:grpSpLocks noChangeAspect="1"/>
          </p:cNvGrpSpPr>
          <p:nvPr/>
        </p:nvGrpSpPr>
        <p:grpSpPr>
          <a:xfrm>
            <a:off x="8686653" y="2164283"/>
            <a:ext cx="2903764" cy="4831200"/>
            <a:chOff x="2366774" y="1558279"/>
            <a:chExt cx="1907593" cy="3173799"/>
          </a:xfrm>
        </p:grpSpPr>
        <p:sp>
          <p:nvSpPr>
            <p:cNvPr id="32" name="Google Shape;908;p31">
              <a:extLst>
                <a:ext uri="{FF2B5EF4-FFF2-40B4-BE49-F238E27FC236}">
                  <a16:creationId xmlns:a16="http://schemas.microsoft.com/office/drawing/2014/main" id="{CBE7073A-DB54-ECB6-6FD6-82C7184C8D71}"/>
                </a:ext>
              </a:extLst>
            </p:cNvPr>
            <p:cNvSpPr/>
            <p:nvPr/>
          </p:nvSpPr>
          <p:spPr>
            <a:xfrm>
              <a:off x="2366774" y="1558279"/>
              <a:ext cx="1070981" cy="1142504"/>
            </a:xfrm>
            <a:custGeom>
              <a:avLst/>
              <a:gdLst/>
              <a:ahLst/>
              <a:cxnLst/>
              <a:rect l="l" t="t" r="r" b="b"/>
              <a:pathLst>
                <a:path w="31625" h="33737" extrusionOk="0">
                  <a:moveTo>
                    <a:pt x="12799" y="0"/>
                  </a:moveTo>
                  <a:lnTo>
                    <a:pt x="12426" y="11"/>
                  </a:lnTo>
                  <a:lnTo>
                    <a:pt x="12053" y="32"/>
                  </a:lnTo>
                  <a:lnTo>
                    <a:pt x="11679" y="64"/>
                  </a:lnTo>
                  <a:lnTo>
                    <a:pt x="11317" y="107"/>
                  </a:lnTo>
                  <a:lnTo>
                    <a:pt x="10954" y="160"/>
                  </a:lnTo>
                  <a:lnTo>
                    <a:pt x="10592" y="224"/>
                  </a:lnTo>
                  <a:lnTo>
                    <a:pt x="10240" y="299"/>
                  </a:lnTo>
                  <a:lnTo>
                    <a:pt x="9888" y="384"/>
                  </a:lnTo>
                  <a:lnTo>
                    <a:pt x="9546" y="480"/>
                  </a:lnTo>
                  <a:lnTo>
                    <a:pt x="9205" y="587"/>
                  </a:lnTo>
                  <a:lnTo>
                    <a:pt x="8874" y="704"/>
                  </a:lnTo>
                  <a:lnTo>
                    <a:pt x="8544" y="843"/>
                  </a:lnTo>
                  <a:lnTo>
                    <a:pt x="8213" y="982"/>
                  </a:lnTo>
                  <a:lnTo>
                    <a:pt x="7893" y="1131"/>
                  </a:lnTo>
                  <a:lnTo>
                    <a:pt x="7573" y="1302"/>
                  </a:lnTo>
                  <a:lnTo>
                    <a:pt x="7264" y="1472"/>
                  </a:lnTo>
                  <a:lnTo>
                    <a:pt x="6955" y="1654"/>
                  </a:lnTo>
                  <a:lnTo>
                    <a:pt x="6645" y="1856"/>
                  </a:lnTo>
                  <a:lnTo>
                    <a:pt x="6347" y="2059"/>
                  </a:lnTo>
                  <a:lnTo>
                    <a:pt x="6048" y="2283"/>
                  </a:lnTo>
                  <a:lnTo>
                    <a:pt x="5760" y="2507"/>
                  </a:lnTo>
                  <a:lnTo>
                    <a:pt x="5472" y="2752"/>
                  </a:lnTo>
                  <a:lnTo>
                    <a:pt x="5184" y="3008"/>
                  </a:lnTo>
                  <a:lnTo>
                    <a:pt x="4907" y="3264"/>
                  </a:lnTo>
                  <a:lnTo>
                    <a:pt x="4629" y="3541"/>
                  </a:lnTo>
                  <a:lnTo>
                    <a:pt x="4363" y="3829"/>
                  </a:lnTo>
                  <a:lnTo>
                    <a:pt x="4096" y="4128"/>
                  </a:lnTo>
                  <a:lnTo>
                    <a:pt x="3830" y="4427"/>
                  </a:lnTo>
                  <a:lnTo>
                    <a:pt x="3574" y="4747"/>
                  </a:lnTo>
                  <a:lnTo>
                    <a:pt x="3328" y="5077"/>
                  </a:lnTo>
                  <a:lnTo>
                    <a:pt x="3136" y="5323"/>
                  </a:lnTo>
                  <a:lnTo>
                    <a:pt x="2966" y="5579"/>
                  </a:lnTo>
                  <a:lnTo>
                    <a:pt x="2795" y="5845"/>
                  </a:lnTo>
                  <a:lnTo>
                    <a:pt x="2624" y="6101"/>
                  </a:lnTo>
                  <a:lnTo>
                    <a:pt x="2464" y="6378"/>
                  </a:lnTo>
                  <a:lnTo>
                    <a:pt x="2304" y="6656"/>
                  </a:lnTo>
                  <a:lnTo>
                    <a:pt x="2155" y="6933"/>
                  </a:lnTo>
                  <a:lnTo>
                    <a:pt x="2006" y="7221"/>
                  </a:lnTo>
                  <a:lnTo>
                    <a:pt x="1867" y="7509"/>
                  </a:lnTo>
                  <a:lnTo>
                    <a:pt x="1728" y="7808"/>
                  </a:lnTo>
                  <a:lnTo>
                    <a:pt x="1600" y="8106"/>
                  </a:lnTo>
                  <a:lnTo>
                    <a:pt x="1472" y="8416"/>
                  </a:lnTo>
                  <a:lnTo>
                    <a:pt x="1355" y="8725"/>
                  </a:lnTo>
                  <a:lnTo>
                    <a:pt x="1238" y="9045"/>
                  </a:lnTo>
                  <a:lnTo>
                    <a:pt x="1120" y="9365"/>
                  </a:lnTo>
                  <a:lnTo>
                    <a:pt x="1024" y="9696"/>
                  </a:lnTo>
                  <a:lnTo>
                    <a:pt x="918" y="10026"/>
                  </a:lnTo>
                  <a:lnTo>
                    <a:pt x="822" y="10367"/>
                  </a:lnTo>
                  <a:lnTo>
                    <a:pt x="651" y="11061"/>
                  </a:lnTo>
                  <a:lnTo>
                    <a:pt x="502" y="11775"/>
                  </a:lnTo>
                  <a:lnTo>
                    <a:pt x="363" y="12511"/>
                  </a:lnTo>
                  <a:lnTo>
                    <a:pt x="256" y="13269"/>
                  </a:lnTo>
                  <a:lnTo>
                    <a:pt x="161" y="14036"/>
                  </a:lnTo>
                  <a:lnTo>
                    <a:pt x="86" y="14836"/>
                  </a:lnTo>
                  <a:lnTo>
                    <a:pt x="43" y="15658"/>
                  </a:lnTo>
                  <a:lnTo>
                    <a:pt x="22" y="16191"/>
                  </a:lnTo>
                  <a:lnTo>
                    <a:pt x="1" y="16703"/>
                  </a:lnTo>
                  <a:lnTo>
                    <a:pt x="1" y="17215"/>
                  </a:lnTo>
                  <a:lnTo>
                    <a:pt x="1" y="17727"/>
                  </a:lnTo>
                  <a:lnTo>
                    <a:pt x="11" y="18217"/>
                  </a:lnTo>
                  <a:lnTo>
                    <a:pt x="33" y="18708"/>
                  </a:lnTo>
                  <a:lnTo>
                    <a:pt x="65" y="19188"/>
                  </a:lnTo>
                  <a:lnTo>
                    <a:pt x="97" y="19657"/>
                  </a:lnTo>
                  <a:lnTo>
                    <a:pt x="139" y="20116"/>
                  </a:lnTo>
                  <a:lnTo>
                    <a:pt x="193" y="20575"/>
                  </a:lnTo>
                  <a:lnTo>
                    <a:pt x="256" y="21023"/>
                  </a:lnTo>
                  <a:lnTo>
                    <a:pt x="320" y="21460"/>
                  </a:lnTo>
                  <a:lnTo>
                    <a:pt x="395" y="21886"/>
                  </a:lnTo>
                  <a:lnTo>
                    <a:pt x="480" y="22313"/>
                  </a:lnTo>
                  <a:lnTo>
                    <a:pt x="576" y="22718"/>
                  </a:lnTo>
                  <a:lnTo>
                    <a:pt x="672" y="23124"/>
                  </a:lnTo>
                  <a:lnTo>
                    <a:pt x="779" y="23529"/>
                  </a:lnTo>
                  <a:lnTo>
                    <a:pt x="896" y="23913"/>
                  </a:lnTo>
                  <a:lnTo>
                    <a:pt x="1024" y="24297"/>
                  </a:lnTo>
                  <a:lnTo>
                    <a:pt x="1163" y="24670"/>
                  </a:lnTo>
                  <a:lnTo>
                    <a:pt x="1302" y="25033"/>
                  </a:lnTo>
                  <a:lnTo>
                    <a:pt x="1451" y="25385"/>
                  </a:lnTo>
                  <a:lnTo>
                    <a:pt x="1611" y="25737"/>
                  </a:lnTo>
                  <a:lnTo>
                    <a:pt x="1782" y="26078"/>
                  </a:lnTo>
                  <a:lnTo>
                    <a:pt x="1952" y="26409"/>
                  </a:lnTo>
                  <a:lnTo>
                    <a:pt x="2134" y="26729"/>
                  </a:lnTo>
                  <a:lnTo>
                    <a:pt x="2326" y="27049"/>
                  </a:lnTo>
                  <a:lnTo>
                    <a:pt x="2528" y="27347"/>
                  </a:lnTo>
                  <a:lnTo>
                    <a:pt x="2731" y="27646"/>
                  </a:lnTo>
                  <a:lnTo>
                    <a:pt x="2944" y="27934"/>
                  </a:lnTo>
                  <a:lnTo>
                    <a:pt x="3168" y="28222"/>
                  </a:lnTo>
                  <a:lnTo>
                    <a:pt x="3403" y="28499"/>
                  </a:lnTo>
                  <a:lnTo>
                    <a:pt x="3638" y="28766"/>
                  </a:lnTo>
                  <a:lnTo>
                    <a:pt x="3883" y="29022"/>
                  </a:lnTo>
                  <a:lnTo>
                    <a:pt x="4128" y="29278"/>
                  </a:lnTo>
                  <a:lnTo>
                    <a:pt x="4384" y="29523"/>
                  </a:lnTo>
                  <a:lnTo>
                    <a:pt x="4651" y="29758"/>
                  </a:lnTo>
                  <a:lnTo>
                    <a:pt x="4917" y="29992"/>
                  </a:lnTo>
                  <a:lnTo>
                    <a:pt x="5184" y="30216"/>
                  </a:lnTo>
                  <a:lnTo>
                    <a:pt x="5461" y="30440"/>
                  </a:lnTo>
                  <a:lnTo>
                    <a:pt x="5739" y="30654"/>
                  </a:lnTo>
                  <a:lnTo>
                    <a:pt x="6027" y="30856"/>
                  </a:lnTo>
                  <a:lnTo>
                    <a:pt x="6315" y="31059"/>
                  </a:lnTo>
                  <a:lnTo>
                    <a:pt x="6613" y="31251"/>
                  </a:lnTo>
                  <a:lnTo>
                    <a:pt x="6912" y="31443"/>
                  </a:lnTo>
                  <a:lnTo>
                    <a:pt x="7221" y="31624"/>
                  </a:lnTo>
                  <a:lnTo>
                    <a:pt x="7531" y="31795"/>
                  </a:lnTo>
                  <a:lnTo>
                    <a:pt x="7850" y="31966"/>
                  </a:lnTo>
                  <a:lnTo>
                    <a:pt x="8181" y="32126"/>
                  </a:lnTo>
                  <a:lnTo>
                    <a:pt x="8501" y="32275"/>
                  </a:lnTo>
                  <a:lnTo>
                    <a:pt x="8842" y="32424"/>
                  </a:lnTo>
                  <a:lnTo>
                    <a:pt x="9173" y="32563"/>
                  </a:lnTo>
                  <a:lnTo>
                    <a:pt x="9525" y="32702"/>
                  </a:lnTo>
                  <a:lnTo>
                    <a:pt x="9866" y="32830"/>
                  </a:lnTo>
                  <a:lnTo>
                    <a:pt x="10229" y="32947"/>
                  </a:lnTo>
                  <a:lnTo>
                    <a:pt x="10592" y="33054"/>
                  </a:lnTo>
                  <a:lnTo>
                    <a:pt x="10954" y="33171"/>
                  </a:lnTo>
                  <a:lnTo>
                    <a:pt x="11327" y="33267"/>
                  </a:lnTo>
                  <a:lnTo>
                    <a:pt x="11701" y="33363"/>
                  </a:lnTo>
                  <a:lnTo>
                    <a:pt x="12085" y="33448"/>
                  </a:lnTo>
                  <a:lnTo>
                    <a:pt x="12469" y="33533"/>
                  </a:lnTo>
                  <a:lnTo>
                    <a:pt x="12863" y="33608"/>
                  </a:lnTo>
                  <a:lnTo>
                    <a:pt x="13258" y="33672"/>
                  </a:lnTo>
                  <a:lnTo>
                    <a:pt x="13663" y="33736"/>
                  </a:lnTo>
                  <a:lnTo>
                    <a:pt x="15690" y="21993"/>
                  </a:lnTo>
                  <a:lnTo>
                    <a:pt x="15252" y="21918"/>
                  </a:lnTo>
                  <a:lnTo>
                    <a:pt x="14836" y="21833"/>
                  </a:lnTo>
                  <a:lnTo>
                    <a:pt x="14442" y="21748"/>
                  </a:lnTo>
                  <a:lnTo>
                    <a:pt x="14058" y="21652"/>
                  </a:lnTo>
                  <a:lnTo>
                    <a:pt x="13685" y="21545"/>
                  </a:lnTo>
                  <a:lnTo>
                    <a:pt x="13343" y="21439"/>
                  </a:lnTo>
                  <a:lnTo>
                    <a:pt x="13002" y="21321"/>
                  </a:lnTo>
                  <a:lnTo>
                    <a:pt x="12693" y="21193"/>
                  </a:lnTo>
                  <a:lnTo>
                    <a:pt x="12394" y="21065"/>
                  </a:lnTo>
                  <a:lnTo>
                    <a:pt x="12117" y="20927"/>
                  </a:lnTo>
                  <a:lnTo>
                    <a:pt x="11850" y="20777"/>
                  </a:lnTo>
                  <a:lnTo>
                    <a:pt x="11605" y="20628"/>
                  </a:lnTo>
                  <a:lnTo>
                    <a:pt x="11370" y="20468"/>
                  </a:lnTo>
                  <a:lnTo>
                    <a:pt x="11157" y="20297"/>
                  </a:lnTo>
                  <a:lnTo>
                    <a:pt x="10965" y="20127"/>
                  </a:lnTo>
                  <a:lnTo>
                    <a:pt x="10784" y="19945"/>
                  </a:lnTo>
                  <a:lnTo>
                    <a:pt x="10624" y="19753"/>
                  </a:lnTo>
                  <a:lnTo>
                    <a:pt x="10464" y="19561"/>
                  </a:lnTo>
                  <a:lnTo>
                    <a:pt x="10325" y="19359"/>
                  </a:lnTo>
                  <a:lnTo>
                    <a:pt x="10197" y="19156"/>
                  </a:lnTo>
                  <a:lnTo>
                    <a:pt x="10080" y="18953"/>
                  </a:lnTo>
                  <a:lnTo>
                    <a:pt x="9973" y="18729"/>
                  </a:lnTo>
                  <a:lnTo>
                    <a:pt x="9877" y="18516"/>
                  </a:lnTo>
                  <a:lnTo>
                    <a:pt x="9792" y="18292"/>
                  </a:lnTo>
                  <a:lnTo>
                    <a:pt x="9717" y="18057"/>
                  </a:lnTo>
                  <a:lnTo>
                    <a:pt x="9653" y="17823"/>
                  </a:lnTo>
                  <a:lnTo>
                    <a:pt x="9600" y="17578"/>
                  </a:lnTo>
                  <a:lnTo>
                    <a:pt x="9568" y="17332"/>
                  </a:lnTo>
                  <a:lnTo>
                    <a:pt x="9536" y="17087"/>
                  </a:lnTo>
                  <a:lnTo>
                    <a:pt x="9525" y="16831"/>
                  </a:lnTo>
                  <a:lnTo>
                    <a:pt x="9514" y="16564"/>
                  </a:lnTo>
                  <a:lnTo>
                    <a:pt x="9525" y="16298"/>
                  </a:lnTo>
                  <a:lnTo>
                    <a:pt x="9546" y="16052"/>
                  </a:lnTo>
                  <a:lnTo>
                    <a:pt x="9568" y="15807"/>
                  </a:lnTo>
                  <a:lnTo>
                    <a:pt x="9589" y="15583"/>
                  </a:lnTo>
                  <a:lnTo>
                    <a:pt x="9632" y="15359"/>
                  </a:lnTo>
                  <a:lnTo>
                    <a:pt x="9674" y="15146"/>
                  </a:lnTo>
                  <a:lnTo>
                    <a:pt x="9717" y="14943"/>
                  </a:lnTo>
                  <a:lnTo>
                    <a:pt x="9781" y="14740"/>
                  </a:lnTo>
                  <a:lnTo>
                    <a:pt x="9845" y="14559"/>
                  </a:lnTo>
                  <a:lnTo>
                    <a:pt x="9909" y="14378"/>
                  </a:lnTo>
                  <a:lnTo>
                    <a:pt x="9994" y="14207"/>
                  </a:lnTo>
                  <a:lnTo>
                    <a:pt x="10080" y="14036"/>
                  </a:lnTo>
                  <a:lnTo>
                    <a:pt x="10165" y="13887"/>
                  </a:lnTo>
                  <a:lnTo>
                    <a:pt x="10261" y="13738"/>
                  </a:lnTo>
                  <a:lnTo>
                    <a:pt x="10368" y="13599"/>
                  </a:lnTo>
                  <a:lnTo>
                    <a:pt x="10485" y="13471"/>
                  </a:lnTo>
                  <a:lnTo>
                    <a:pt x="10602" y="13343"/>
                  </a:lnTo>
                  <a:lnTo>
                    <a:pt x="10720" y="13226"/>
                  </a:lnTo>
                  <a:lnTo>
                    <a:pt x="10858" y="13119"/>
                  </a:lnTo>
                  <a:lnTo>
                    <a:pt x="10986" y="13023"/>
                  </a:lnTo>
                  <a:lnTo>
                    <a:pt x="11125" y="12938"/>
                  </a:lnTo>
                  <a:lnTo>
                    <a:pt x="11274" y="12853"/>
                  </a:lnTo>
                  <a:lnTo>
                    <a:pt x="11423" y="12778"/>
                  </a:lnTo>
                  <a:lnTo>
                    <a:pt x="11583" y="12714"/>
                  </a:lnTo>
                  <a:lnTo>
                    <a:pt x="11754" y="12661"/>
                  </a:lnTo>
                  <a:lnTo>
                    <a:pt x="11914" y="12607"/>
                  </a:lnTo>
                  <a:lnTo>
                    <a:pt x="12095" y="12565"/>
                  </a:lnTo>
                  <a:lnTo>
                    <a:pt x="12266" y="12533"/>
                  </a:lnTo>
                  <a:lnTo>
                    <a:pt x="12458" y="12501"/>
                  </a:lnTo>
                  <a:lnTo>
                    <a:pt x="12650" y="12490"/>
                  </a:lnTo>
                  <a:lnTo>
                    <a:pt x="12842" y="12479"/>
                  </a:lnTo>
                  <a:lnTo>
                    <a:pt x="13247" y="12479"/>
                  </a:lnTo>
                  <a:lnTo>
                    <a:pt x="13461" y="12501"/>
                  </a:lnTo>
                  <a:lnTo>
                    <a:pt x="13674" y="12543"/>
                  </a:lnTo>
                  <a:lnTo>
                    <a:pt x="13887" y="12597"/>
                  </a:lnTo>
                  <a:lnTo>
                    <a:pt x="14101" y="12671"/>
                  </a:lnTo>
                  <a:lnTo>
                    <a:pt x="14314" y="12778"/>
                  </a:lnTo>
                  <a:lnTo>
                    <a:pt x="14538" y="12885"/>
                  </a:lnTo>
                  <a:lnTo>
                    <a:pt x="14751" y="13023"/>
                  </a:lnTo>
                  <a:lnTo>
                    <a:pt x="14975" y="13183"/>
                  </a:lnTo>
                  <a:lnTo>
                    <a:pt x="15199" y="13354"/>
                  </a:lnTo>
                  <a:lnTo>
                    <a:pt x="15423" y="13546"/>
                  </a:lnTo>
                  <a:lnTo>
                    <a:pt x="15647" y="13759"/>
                  </a:lnTo>
                  <a:lnTo>
                    <a:pt x="15882" y="13994"/>
                  </a:lnTo>
                  <a:lnTo>
                    <a:pt x="16106" y="14250"/>
                  </a:lnTo>
                  <a:lnTo>
                    <a:pt x="16340" y="14516"/>
                  </a:lnTo>
                  <a:lnTo>
                    <a:pt x="16575" y="14815"/>
                  </a:lnTo>
                  <a:lnTo>
                    <a:pt x="16810" y="15124"/>
                  </a:lnTo>
                  <a:lnTo>
                    <a:pt x="17684" y="16276"/>
                  </a:lnTo>
                  <a:lnTo>
                    <a:pt x="18484" y="17311"/>
                  </a:lnTo>
                  <a:lnTo>
                    <a:pt x="19220" y="18249"/>
                  </a:lnTo>
                  <a:lnTo>
                    <a:pt x="19881" y="19081"/>
                  </a:lnTo>
                  <a:lnTo>
                    <a:pt x="20489" y="19807"/>
                  </a:lnTo>
                  <a:lnTo>
                    <a:pt x="21023" y="20415"/>
                  </a:lnTo>
                  <a:lnTo>
                    <a:pt x="21481" y="20927"/>
                  </a:lnTo>
                  <a:lnTo>
                    <a:pt x="21695" y="21140"/>
                  </a:lnTo>
                  <a:lnTo>
                    <a:pt x="21887" y="21332"/>
                  </a:lnTo>
                  <a:lnTo>
                    <a:pt x="22249" y="21673"/>
                  </a:lnTo>
                  <a:lnTo>
                    <a:pt x="22633" y="21993"/>
                  </a:lnTo>
                  <a:lnTo>
                    <a:pt x="23028" y="22292"/>
                  </a:lnTo>
                  <a:lnTo>
                    <a:pt x="23433" y="22569"/>
                  </a:lnTo>
                  <a:lnTo>
                    <a:pt x="23838" y="22825"/>
                  </a:lnTo>
                  <a:lnTo>
                    <a:pt x="24265" y="23070"/>
                  </a:lnTo>
                  <a:lnTo>
                    <a:pt x="24702" y="23284"/>
                  </a:lnTo>
                  <a:lnTo>
                    <a:pt x="25150" y="23486"/>
                  </a:lnTo>
                  <a:lnTo>
                    <a:pt x="25385" y="23582"/>
                  </a:lnTo>
                  <a:lnTo>
                    <a:pt x="25620" y="23668"/>
                  </a:lnTo>
                  <a:lnTo>
                    <a:pt x="25865" y="23753"/>
                  </a:lnTo>
                  <a:lnTo>
                    <a:pt x="26121" y="23828"/>
                  </a:lnTo>
                  <a:lnTo>
                    <a:pt x="26387" y="23902"/>
                  </a:lnTo>
                  <a:lnTo>
                    <a:pt x="26665" y="23966"/>
                  </a:lnTo>
                  <a:lnTo>
                    <a:pt x="26953" y="24030"/>
                  </a:lnTo>
                  <a:lnTo>
                    <a:pt x="27241" y="24094"/>
                  </a:lnTo>
                  <a:lnTo>
                    <a:pt x="27859" y="24190"/>
                  </a:lnTo>
                  <a:lnTo>
                    <a:pt x="28510" y="24276"/>
                  </a:lnTo>
                  <a:lnTo>
                    <a:pt x="29193" y="24340"/>
                  </a:lnTo>
                  <a:lnTo>
                    <a:pt x="29907" y="24382"/>
                  </a:lnTo>
                  <a:lnTo>
                    <a:pt x="31070" y="24446"/>
                  </a:lnTo>
                  <a:lnTo>
                    <a:pt x="31624" y="12874"/>
                  </a:lnTo>
                  <a:lnTo>
                    <a:pt x="31326" y="12863"/>
                  </a:lnTo>
                  <a:lnTo>
                    <a:pt x="31048" y="12831"/>
                  </a:lnTo>
                  <a:lnTo>
                    <a:pt x="30771" y="12810"/>
                  </a:lnTo>
                  <a:lnTo>
                    <a:pt x="30494" y="12767"/>
                  </a:lnTo>
                  <a:lnTo>
                    <a:pt x="30227" y="12735"/>
                  </a:lnTo>
                  <a:lnTo>
                    <a:pt x="29971" y="12682"/>
                  </a:lnTo>
                  <a:lnTo>
                    <a:pt x="29726" y="12629"/>
                  </a:lnTo>
                  <a:lnTo>
                    <a:pt x="29480" y="12575"/>
                  </a:lnTo>
                  <a:lnTo>
                    <a:pt x="29246" y="12511"/>
                  </a:lnTo>
                  <a:lnTo>
                    <a:pt x="29022" y="12437"/>
                  </a:lnTo>
                  <a:lnTo>
                    <a:pt x="28798" y="12362"/>
                  </a:lnTo>
                  <a:lnTo>
                    <a:pt x="28585" y="12277"/>
                  </a:lnTo>
                  <a:lnTo>
                    <a:pt x="28382" y="12191"/>
                  </a:lnTo>
                  <a:lnTo>
                    <a:pt x="28190" y="12095"/>
                  </a:lnTo>
                  <a:lnTo>
                    <a:pt x="27998" y="11989"/>
                  </a:lnTo>
                  <a:lnTo>
                    <a:pt x="27817" y="11882"/>
                  </a:lnTo>
                  <a:lnTo>
                    <a:pt x="27625" y="11765"/>
                  </a:lnTo>
                  <a:lnTo>
                    <a:pt x="27443" y="11626"/>
                  </a:lnTo>
                  <a:lnTo>
                    <a:pt x="27241" y="11477"/>
                  </a:lnTo>
                  <a:lnTo>
                    <a:pt x="27038" y="11306"/>
                  </a:lnTo>
                  <a:lnTo>
                    <a:pt x="26835" y="11114"/>
                  </a:lnTo>
                  <a:lnTo>
                    <a:pt x="26611" y="10901"/>
                  </a:lnTo>
                  <a:lnTo>
                    <a:pt x="26387" y="10677"/>
                  </a:lnTo>
                  <a:lnTo>
                    <a:pt x="26163" y="10431"/>
                  </a:lnTo>
                  <a:lnTo>
                    <a:pt x="25929" y="10165"/>
                  </a:lnTo>
                  <a:lnTo>
                    <a:pt x="25684" y="9888"/>
                  </a:lnTo>
                  <a:lnTo>
                    <a:pt x="25182" y="9269"/>
                  </a:lnTo>
                  <a:lnTo>
                    <a:pt x="24649" y="8576"/>
                  </a:lnTo>
                  <a:lnTo>
                    <a:pt x="24084" y="7818"/>
                  </a:lnTo>
                  <a:lnTo>
                    <a:pt x="23689" y="7253"/>
                  </a:lnTo>
                  <a:lnTo>
                    <a:pt x="23284" y="6720"/>
                  </a:lnTo>
                  <a:lnTo>
                    <a:pt x="22900" y="6208"/>
                  </a:lnTo>
                  <a:lnTo>
                    <a:pt x="22516" y="5717"/>
                  </a:lnTo>
                  <a:lnTo>
                    <a:pt x="22142" y="5248"/>
                  </a:lnTo>
                  <a:lnTo>
                    <a:pt x="21780" y="4811"/>
                  </a:lnTo>
                  <a:lnTo>
                    <a:pt x="21417" y="4395"/>
                  </a:lnTo>
                  <a:lnTo>
                    <a:pt x="21065" y="3989"/>
                  </a:lnTo>
                  <a:lnTo>
                    <a:pt x="20713" y="3627"/>
                  </a:lnTo>
                  <a:lnTo>
                    <a:pt x="20372" y="3275"/>
                  </a:lnTo>
                  <a:lnTo>
                    <a:pt x="20041" y="2955"/>
                  </a:lnTo>
                  <a:lnTo>
                    <a:pt x="19721" y="2656"/>
                  </a:lnTo>
                  <a:lnTo>
                    <a:pt x="19401" y="2379"/>
                  </a:lnTo>
                  <a:lnTo>
                    <a:pt x="19092" y="2123"/>
                  </a:lnTo>
                  <a:lnTo>
                    <a:pt x="18793" y="1899"/>
                  </a:lnTo>
                  <a:lnTo>
                    <a:pt x="18495" y="1686"/>
                  </a:lnTo>
                  <a:lnTo>
                    <a:pt x="18207" y="1504"/>
                  </a:lnTo>
                  <a:lnTo>
                    <a:pt x="17908" y="1323"/>
                  </a:lnTo>
                  <a:lnTo>
                    <a:pt x="17610" y="1163"/>
                  </a:lnTo>
                  <a:lnTo>
                    <a:pt x="17311" y="1003"/>
                  </a:lnTo>
                  <a:lnTo>
                    <a:pt x="17012" y="864"/>
                  </a:lnTo>
                  <a:lnTo>
                    <a:pt x="16714" y="726"/>
                  </a:lnTo>
                  <a:lnTo>
                    <a:pt x="16404" y="608"/>
                  </a:lnTo>
                  <a:lnTo>
                    <a:pt x="16095" y="502"/>
                  </a:lnTo>
                  <a:lnTo>
                    <a:pt x="15786" y="395"/>
                  </a:lnTo>
                  <a:lnTo>
                    <a:pt x="15476" y="310"/>
                  </a:lnTo>
                  <a:lnTo>
                    <a:pt x="15167" y="235"/>
                  </a:lnTo>
                  <a:lnTo>
                    <a:pt x="14847" y="171"/>
                  </a:lnTo>
                  <a:lnTo>
                    <a:pt x="14538" y="118"/>
                  </a:lnTo>
                  <a:lnTo>
                    <a:pt x="14218" y="75"/>
                  </a:lnTo>
                  <a:lnTo>
                    <a:pt x="13898" y="43"/>
                  </a:lnTo>
                  <a:lnTo>
                    <a:pt x="13578" y="22"/>
                  </a:lnTo>
                  <a:lnTo>
                    <a:pt x="13183" y="11"/>
                  </a:lnTo>
                  <a:lnTo>
                    <a:pt x="127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09;p31">
              <a:extLst>
                <a:ext uri="{FF2B5EF4-FFF2-40B4-BE49-F238E27FC236}">
                  <a16:creationId xmlns:a16="http://schemas.microsoft.com/office/drawing/2014/main" id="{36394AB3-6470-A517-4149-D16987432C54}"/>
                </a:ext>
              </a:extLst>
            </p:cNvPr>
            <p:cNvSpPr/>
            <p:nvPr/>
          </p:nvSpPr>
          <p:spPr>
            <a:xfrm>
              <a:off x="3500178" y="1977959"/>
              <a:ext cx="460191" cy="459853"/>
            </a:xfrm>
            <a:custGeom>
              <a:avLst/>
              <a:gdLst/>
              <a:ahLst/>
              <a:cxnLst/>
              <a:rect l="l" t="t" r="r" b="b"/>
              <a:pathLst>
                <a:path w="13589" h="13579" extrusionOk="0">
                  <a:moveTo>
                    <a:pt x="6613" y="1"/>
                  </a:moveTo>
                  <a:lnTo>
                    <a:pt x="6293" y="12"/>
                  </a:lnTo>
                  <a:lnTo>
                    <a:pt x="5973" y="44"/>
                  </a:lnTo>
                  <a:lnTo>
                    <a:pt x="5643" y="97"/>
                  </a:lnTo>
                  <a:lnTo>
                    <a:pt x="5323" y="161"/>
                  </a:lnTo>
                  <a:lnTo>
                    <a:pt x="5003" y="236"/>
                  </a:lnTo>
                  <a:lnTo>
                    <a:pt x="4693" y="332"/>
                  </a:lnTo>
                  <a:lnTo>
                    <a:pt x="4384" y="438"/>
                  </a:lnTo>
                  <a:lnTo>
                    <a:pt x="4075" y="566"/>
                  </a:lnTo>
                  <a:lnTo>
                    <a:pt x="3776" y="705"/>
                  </a:lnTo>
                  <a:lnTo>
                    <a:pt x="3477" y="865"/>
                  </a:lnTo>
                  <a:lnTo>
                    <a:pt x="3190" y="1036"/>
                  </a:lnTo>
                  <a:lnTo>
                    <a:pt x="2912" y="1217"/>
                  </a:lnTo>
                  <a:lnTo>
                    <a:pt x="2635" y="1420"/>
                  </a:lnTo>
                  <a:lnTo>
                    <a:pt x="2368" y="1633"/>
                  </a:lnTo>
                  <a:lnTo>
                    <a:pt x="2112" y="1867"/>
                  </a:lnTo>
                  <a:lnTo>
                    <a:pt x="1867" y="2113"/>
                  </a:lnTo>
                  <a:lnTo>
                    <a:pt x="1632" y="2379"/>
                  </a:lnTo>
                  <a:lnTo>
                    <a:pt x="1419" y="2646"/>
                  </a:lnTo>
                  <a:lnTo>
                    <a:pt x="1216" y="2923"/>
                  </a:lnTo>
                  <a:lnTo>
                    <a:pt x="1024" y="3201"/>
                  </a:lnTo>
                  <a:lnTo>
                    <a:pt x="854" y="3489"/>
                  </a:lnTo>
                  <a:lnTo>
                    <a:pt x="704" y="3787"/>
                  </a:lnTo>
                  <a:lnTo>
                    <a:pt x="555" y="4097"/>
                  </a:lnTo>
                  <a:lnTo>
                    <a:pt x="438" y="4406"/>
                  </a:lnTo>
                  <a:lnTo>
                    <a:pt x="331" y="4715"/>
                  </a:lnTo>
                  <a:lnTo>
                    <a:pt x="235" y="5025"/>
                  </a:lnTo>
                  <a:lnTo>
                    <a:pt x="160" y="5345"/>
                  </a:lnTo>
                  <a:lnTo>
                    <a:pt x="96" y="5664"/>
                  </a:lnTo>
                  <a:lnTo>
                    <a:pt x="54" y="5995"/>
                  </a:lnTo>
                  <a:lnTo>
                    <a:pt x="22" y="6315"/>
                  </a:lnTo>
                  <a:lnTo>
                    <a:pt x="0" y="6646"/>
                  </a:lnTo>
                  <a:lnTo>
                    <a:pt x="0" y="6966"/>
                  </a:lnTo>
                  <a:lnTo>
                    <a:pt x="22" y="7296"/>
                  </a:lnTo>
                  <a:lnTo>
                    <a:pt x="54" y="7616"/>
                  </a:lnTo>
                  <a:lnTo>
                    <a:pt x="96" y="7947"/>
                  </a:lnTo>
                  <a:lnTo>
                    <a:pt x="160" y="8267"/>
                  </a:lnTo>
                  <a:lnTo>
                    <a:pt x="246" y="8576"/>
                  </a:lnTo>
                  <a:lnTo>
                    <a:pt x="331" y="8896"/>
                  </a:lnTo>
                  <a:lnTo>
                    <a:pt x="448" y="9206"/>
                  </a:lnTo>
                  <a:lnTo>
                    <a:pt x="566" y="9515"/>
                  </a:lnTo>
                  <a:lnTo>
                    <a:pt x="715" y="9813"/>
                  </a:lnTo>
                  <a:lnTo>
                    <a:pt x="864" y="10112"/>
                  </a:lnTo>
                  <a:lnTo>
                    <a:pt x="1035" y="10400"/>
                  </a:lnTo>
                  <a:lnTo>
                    <a:pt x="1227" y="10677"/>
                  </a:lnTo>
                  <a:lnTo>
                    <a:pt x="1419" y="10955"/>
                  </a:lnTo>
                  <a:lnTo>
                    <a:pt x="1643" y="11211"/>
                  </a:lnTo>
                  <a:lnTo>
                    <a:pt x="1878" y="11477"/>
                  </a:lnTo>
                  <a:lnTo>
                    <a:pt x="2123" y="11723"/>
                  </a:lnTo>
                  <a:lnTo>
                    <a:pt x="2379" y="11957"/>
                  </a:lnTo>
                  <a:lnTo>
                    <a:pt x="2646" y="12171"/>
                  </a:lnTo>
                  <a:lnTo>
                    <a:pt x="2923" y="12373"/>
                  </a:lnTo>
                  <a:lnTo>
                    <a:pt x="3211" y="12565"/>
                  </a:lnTo>
                  <a:lnTo>
                    <a:pt x="3499" y="12736"/>
                  </a:lnTo>
                  <a:lnTo>
                    <a:pt x="3797" y="12885"/>
                  </a:lnTo>
                  <a:lnTo>
                    <a:pt x="4096" y="13024"/>
                  </a:lnTo>
                  <a:lnTo>
                    <a:pt x="4405" y="13152"/>
                  </a:lnTo>
                  <a:lnTo>
                    <a:pt x="4715" y="13258"/>
                  </a:lnTo>
                  <a:lnTo>
                    <a:pt x="5035" y="13354"/>
                  </a:lnTo>
                  <a:lnTo>
                    <a:pt x="5355" y="13429"/>
                  </a:lnTo>
                  <a:lnTo>
                    <a:pt x="5675" y="13493"/>
                  </a:lnTo>
                  <a:lnTo>
                    <a:pt x="5995" y="13536"/>
                  </a:lnTo>
                  <a:lnTo>
                    <a:pt x="6325" y="13568"/>
                  </a:lnTo>
                  <a:lnTo>
                    <a:pt x="6645" y="13578"/>
                  </a:lnTo>
                  <a:lnTo>
                    <a:pt x="6976" y="13578"/>
                  </a:lnTo>
                  <a:lnTo>
                    <a:pt x="7296" y="13568"/>
                  </a:lnTo>
                  <a:lnTo>
                    <a:pt x="7626" y="13536"/>
                  </a:lnTo>
                  <a:lnTo>
                    <a:pt x="7946" y="13482"/>
                  </a:lnTo>
                  <a:lnTo>
                    <a:pt x="8266" y="13429"/>
                  </a:lnTo>
                  <a:lnTo>
                    <a:pt x="8586" y="13344"/>
                  </a:lnTo>
                  <a:lnTo>
                    <a:pt x="8896" y="13248"/>
                  </a:lnTo>
                  <a:lnTo>
                    <a:pt x="9216" y="13141"/>
                  </a:lnTo>
                  <a:lnTo>
                    <a:pt x="9514" y="13013"/>
                  </a:lnTo>
                  <a:lnTo>
                    <a:pt x="9813" y="12875"/>
                  </a:lnTo>
                  <a:lnTo>
                    <a:pt x="10112" y="12725"/>
                  </a:lnTo>
                  <a:lnTo>
                    <a:pt x="10400" y="12555"/>
                  </a:lnTo>
                  <a:lnTo>
                    <a:pt x="10677" y="12363"/>
                  </a:lnTo>
                  <a:lnTo>
                    <a:pt x="10954" y="12160"/>
                  </a:lnTo>
                  <a:lnTo>
                    <a:pt x="11221" y="11947"/>
                  </a:lnTo>
                  <a:lnTo>
                    <a:pt x="11477" y="11712"/>
                  </a:lnTo>
                  <a:lnTo>
                    <a:pt x="11722" y="11467"/>
                  </a:lnTo>
                  <a:lnTo>
                    <a:pt x="11957" y="11211"/>
                  </a:lnTo>
                  <a:lnTo>
                    <a:pt x="12181" y="10944"/>
                  </a:lnTo>
                  <a:lnTo>
                    <a:pt x="12383" y="10667"/>
                  </a:lnTo>
                  <a:lnTo>
                    <a:pt x="12565" y="10379"/>
                  </a:lnTo>
                  <a:lnTo>
                    <a:pt x="12735" y="10091"/>
                  </a:lnTo>
                  <a:lnTo>
                    <a:pt x="12895" y="9792"/>
                  </a:lnTo>
                  <a:lnTo>
                    <a:pt x="13034" y="9493"/>
                  </a:lnTo>
                  <a:lnTo>
                    <a:pt x="13162" y="9184"/>
                  </a:lnTo>
                  <a:lnTo>
                    <a:pt x="13269" y="8875"/>
                  </a:lnTo>
                  <a:lnTo>
                    <a:pt x="13354" y="8555"/>
                  </a:lnTo>
                  <a:lnTo>
                    <a:pt x="13439" y="8235"/>
                  </a:lnTo>
                  <a:lnTo>
                    <a:pt x="13493" y="7915"/>
                  </a:lnTo>
                  <a:lnTo>
                    <a:pt x="13546" y="7595"/>
                  </a:lnTo>
                  <a:lnTo>
                    <a:pt x="13578" y="7264"/>
                  </a:lnTo>
                  <a:lnTo>
                    <a:pt x="13589" y="6944"/>
                  </a:lnTo>
                  <a:lnTo>
                    <a:pt x="13589" y="6614"/>
                  </a:lnTo>
                  <a:lnTo>
                    <a:pt x="13567" y="6283"/>
                  </a:lnTo>
                  <a:lnTo>
                    <a:pt x="13535" y="5963"/>
                  </a:lnTo>
                  <a:lnTo>
                    <a:pt x="13493" y="5643"/>
                  </a:lnTo>
                  <a:lnTo>
                    <a:pt x="13429" y="5323"/>
                  </a:lnTo>
                  <a:lnTo>
                    <a:pt x="13354" y="5003"/>
                  </a:lnTo>
                  <a:lnTo>
                    <a:pt x="13258" y="4683"/>
                  </a:lnTo>
                  <a:lnTo>
                    <a:pt x="13151" y="4374"/>
                  </a:lnTo>
                  <a:lnTo>
                    <a:pt x="13023" y="4075"/>
                  </a:lnTo>
                  <a:lnTo>
                    <a:pt x="12885" y="3766"/>
                  </a:lnTo>
                  <a:lnTo>
                    <a:pt x="12725" y="3478"/>
                  </a:lnTo>
                  <a:lnTo>
                    <a:pt x="12554" y="3190"/>
                  </a:lnTo>
                  <a:lnTo>
                    <a:pt x="12373" y="2902"/>
                  </a:lnTo>
                  <a:lnTo>
                    <a:pt x="12170" y="2635"/>
                  </a:lnTo>
                  <a:lnTo>
                    <a:pt x="11957" y="2369"/>
                  </a:lnTo>
                  <a:lnTo>
                    <a:pt x="11722" y="2113"/>
                  </a:lnTo>
                  <a:lnTo>
                    <a:pt x="11477" y="1867"/>
                  </a:lnTo>
                  <a:lnTo>
                    <a:pt x="11210" y="1633"/>
                  </a:lnTo>
                  <a:lnTo>
                    <a:pt x="10943" y="1409"/>
                  </a:lnTo>
                  <a:lnTo>
                    <a:pt x="10666" y="1206"/>
                  </a:lnTo>
                  <a:lnTo>
                    <a:pt x="10389" y="1025"/>
                  </a:lnTo>
                  <a:lnTo>
                    <a:pt x="10090" y="854"/>
                  </a:lnTo>
                  <a:lnTo>
                    <a:pt x="9802" y="694"/>
                  </a:lnTo>
                  <a:lnTo>
                    <a:pt x="9493" y="556"/>
                  </a:lnTo>
                  <a:lnTo>
                    <a:pt x="9184" y="428"/>
                  </a:lnTo>
                  <a:lnTo>
                    <a:pt x="8874" y="321"/>
                  </a:lnTo>
                  <a:lnTo>
                    <a:pt x="8554" y="225"/>
                  </a:lnTo>
                  <a:lnTo>
                    <a:pt x="8245" y="150"/>
                  </a:lnTo>
                  <a:lnTo>
                    <a:pt x="7914" y="86"/>
                  </a:lnTo>
                  <a:lnTo>
                    <a:pt x="7594" y="44"/>
                  </a:lnTo>
                  <a:lnTo>
                    <a:pt x="7274" y="12"/>
                  </a:lnTo>
                  <a:lnTo>
                    <a:pt x="69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10;p31">
              <a:extLst>
                <a:ext uri="{FF2B5EF4-FFF2-40B4-BE49-F238E27FC236}">
                  <a16:creationId xmlns:a16="http://schemas.microsoft.com/office/drawing/2014/main" id="{73E5D6A2-983D-0BD8-D95D-05310A48BEA8}"/>
                </a:ext>
              </a:extLst>
            </p:cNvPr>
            <p:cNvSpPr/>
            <p:nvPr/>
          </p:nvSpPr>
          <p:spPr>
            <a:xfrm>
              <a:off x="2786037" y="4602013"/>
              <a:ext cx="1488331" cy="130066"/>
            </a:xfrm>
            <a:custGeom>
              <a:avLst/>
              <a:gdLst/>
              <a:ahLst/>
              <a:cxnLst/>
              <a:rect l="l" t="t" r="r" b="b"/>
              <a:pathLst>
                <a:path w="51985" h="3841" extrusionOk="0">
                  <a:moveTo>
                    <a:pt x="25993" y="1"/>
                  </a:moveTo>
                  <a:lnTo>
                    <a:pt x="23337" y="11"/>
                  </a:lnTo>
                  <a:lnTo>
                    <a:pt x="20756" y="33"/>
                  </a:lnTo>
                  <a:lnTo>
                    <a:pt x="18260" y="86"/>
                  </a:lnTo>
                  <a:lnTo>
                    <a:pt x="15871" y="150"/>
                  </a:lnTo>
                  <a:lnTo>
                    <a:pt x="13599" y="225"/>
                  </a:lnTo>
                  <a:lnTo>
                    <a:pt x="11455" y="321"/>
                  </a:lnTo>
                  <a:lnTo>
                    <a:pt x="9461" y="438"/>
                  </a:lnTo>
                  <a:lnTo>
                    <a:pt x="7616" y="555"/>
                  </a:lnTo>
                  <a:lnTo>
                    <a:pt x="6752" y="630"/>
                  </a:lnTo>
                  <a:lnTo>
                    <a:pt x="5931" y="694"/>
                  </a:lnTo>
                  <a:lnTo>
                    <a:pt x="5163" y="769"/>
                  </a:lnTo>
                  <a:lnTo>
                    <a:pt x="4437" y="843"/>
                  </a:lnTo>
                  <a:lnTo>
                    <a:pt x="3765" y="918"/>
                  </a:lnTo>
                  <a:lnTo>
                    <a:pt x="3136" y="1003"/>
                  </a:lnTo>
                  <a:lnTo>
                    <a:pt x="2560" y="1089"/>
                  </a:lnTo>
                  <a:lnTo>
                    <a:pt x="2038" y="1174"/>
                  </a:lnTo>
                  <a:lnTo>
                    <a:pt x="1579" y="1259"/>
                  </a:lnTo>
                  <a:lnTo>
                    <a:pt x="1163" y="1345"/>
                  </a:lnTo>
                  <a:lnTo>
                    <a:pt x="822" y="1441"/>
                  </a:lnTo>
                  <a:lnTo>
                    <a:pt x="523" y="1526"/>
                  </a:lnTo>
                  <a:lnTo>
                    <a:pt x="299" y="1622"/>
                  </a:lnTo>
                  <a:lnTo>
                    <a:pt x="203" y="1675"/>
                  </a:lnTo>
                  <a:lnTo>
                    <a:pt x="128" y="1718"/>
                  </a:lnTo>
                  <a:lnTo>
                    <a:pt x="75" y="1771"/>
                  </a:lnTo>
                  <a:lnTo>
                    <a:pt x="32" y="1814"/>
                  </a:lnTo>
                  <a:lnTo>
                    <a:pt x="11" y="1867"/>
                  </a:lnTo>
                  <a:lnTo>
                    <a:pt x="0" y="1920"/>
                  </a:lnTo>
                  <a:lnTo>
                    <a:pt x="11" y="1963"/>
                  </a:lnTo>
                  <a:lnTo>
                    <a:pt x="32" y="2016"/>
                  </a:lnTo>
                  <a:lnTo>
                    <a:pt x="75" y="2070"/>
                  </a:lnTo>
                  <a:lnTo>
                    <a:pt x="128" y="2112"/>
                  </a:lnTo>
                  <a:lnTo>
                    <a:pt x="203" y="2166"/>
                  </a:lnTo>
                  <a:lnTo>
                    <a:pt x="299" y="2208"/>
                  </a:lnTo>
                  <a:lnTo>
                    <a:pt x="523" y="2304"/>
                  </a:lnTo>
                  <a:lnTo>
                    <a:pt x="822" y="2400"/>
                  </a:lnTo>
                  <a:lnTo>
                    <a:pt x="1163" y="2486"/>
                  </a:lnTo>
                  <a:lnTo>
                    <a:pt x="1579" y="2582"/>
                  </a:lnTo>
                  <a:lnTo>
                    <a:pt x="2038" y="2667"/>
                  </a:lnTo>
                  <a:lnTo>
                    <a:pt x="2560" y="2752"/>
                  </a:lnTo>
                  <a:lnTo>
                    <a:pt x="3136" y="2827"/>
                  </a:lnTo>
                  <a:lnTo>
                    <a:pt x="3765" y="2912"/>
                  </a:lnTo>
                  <a:lnTo>
                    <a:pt x="4437" y="2987"/>
                  </a:lnTo>
                  <a:lnTo>
                    <a:pt x="5163" y="3062"/>
                  </a:lnTo>
                  <a:lnTo>
                    <a:pt x="5931" y="3136"/>
                  </a:lnTo>
                  <a:lnTo>
                    <a:pt x="6752" y="3211"/>
                  </a:lnTo>
                  <a:lnTo>
                    <a:pt x="7616" y="3275"/>
                  </a:lnTo>
                  <a:lnTo>
                    <a:pt x="9461" y="3403"/>
                  </a:lnTo>
                  <a:lnTo>
                    <a:pt x="11455" y="3510"/>
                  </a:lnTo>
                  <a:lnTo>
                    <a:pt x="13599" y="3606"/>
                  </a:lnTo>
                  <a:lnTo>
                    <a:pt x="15871" y="3691"/>
                  </a:lnTo>
                  <a:lnTo>
                    <a:pt x="18260" y="3755"/>
                  </a:lnTo>
                  <a:lnTo>
                    <a:pt x="20756" y="3798"/>
                  </a:lnTo>
                  <a:lnTo>
                    <a:pt x="23337" y="3830"/>
                  </a:lnTo>
                  <a:lnTo>
                    <a:pt x="25993" y="3840"/>
                  </a:lnTo>
                  <a:lnTo>
                    <a:pt x="28648" y="3830"/>
                  </a:lnTo>
                  <a:lnTo>
                    <a:pt x="31230" y="3798"/>
                  </a:lnTo>
                  <a:lnTo>
                    <a:pt x="33725" y="3755"/>
                  </a:lnTo>
                  <a:lnTo>
                    <a:pt x="36114" y="3691"/>
                  </a:lnTo>
                  <a:lnTo>
                    <a:pt x="38386" y="3606"/>
                  </a:lnTo>
                  <a:lnTo>
                    <a:pt x="40530" y="3510"/>
                  </a:lnTo>
                  <a:lnTo>
                    <a:pt x="42525" y="3403"/>
                  </a:lnTo>
                  <a:lnTo>
                    <a:pt x="44380" y="3275"/>
                  </a:lnTo>
                  <a:lnTo>
                    <a:pt x="45234" y="3211"/>
                  </a:lnTo>
                  <a:lnTo>
                    <a:pt x="46055" y="3136"/>
                  </a:lnTo>
                  <a:lnTo>
                    <a:pt x="46823" y="3062"/>
                  </a:lnTo>
                  <a:lnTo>
                    <a:pt x="47548" y="2987"/>
                  </a:lnTo>
                  <a:lnTo>
                    <a:pt x="48231" y="2912"/>
                  </a:lnTo>
                  <a:lnTo>
                    <a:pt x="48849" y="2827"/>
                  </a:lnTo>
                  <a:lnTo>
                    <a:pt x="49425" y="2752"/>
                  </a:lnTo>
                  <a:lnTo>
                    <a:pt x="49948" y="2667"/>
                  </a:lnTo>
                  <a:lnTo>
                    <a:pt x="50417" y="2582"/>
                  </a:lnTo>
                  <a:lnTo>
                    <a:pt x="50822" y="2486"/>
                  </a:lnTo>
                  <a:lnTo>
                    <a:pt x="51174" y="2400"/>
                  </a:lnTo>
                  <a:lnTo>
                    <a:pt x="51462" y="2304"/>
                  </a:lnTo>
                  <a:lnTo>
                    <a:pt x="51686" y="2208"/>
                  </a:lnTo>
                  <a:lnTo>
                    <a:pt x="51782" y="2166"/>
                  </a:lnTo>
                  <a:lnTo>
                    <a:pt x="51857" y="2112"/>
                  </a:lnTo>
                  <a:lnTo>
                    <a:pt x="51910" y="2070"/>
                  </a:lnTo>
                  <a:lnTo>
                    <a:pt x="51953" y="2016"/>
                  </a:lnTo>
                  <a:lnTo>
                    <a:pt x="51985" y="1963"/>
                  </a:lnTo>
                  <a:lnTo>
                    <a:pt x="51985" y="1920"/>
                  </a:lnTo>
                  <a:lnTo>
                    <a:pt x="51985" y="1867"/>
                  </a:lnTo>
                  <a:lnTo>
                    <a:pt x="51953" y="1814"/>
                  </a:lnTo>
                  <a:lnTo>
                    <a:pt x="51910" y="1771"/>
                  </a:lnTo>
                  <a:lnTo>
                    <a:pt x="51857" y="1718"/>
                  </a:lnTo>
                  <a:lnTo>
                    <a:pt x="51782" y="1675"/>
                  </a:lnTo>
                  <a:lnTo>
                    <a:pt x="51686" y="1622"/>
                  </a:lnTo>
                  <a:lnTo>
                    <a:pt x="51462" y="1526"/>
                  </a:lnTo>
                  <a:lnTo>
                    <a:pt x="51174" y="1441"/>
                  </a:lnTo>
                  <a:lnTo>
                    <a:pt x="50822" y="1345"/>
                  </a:lnTo>
                  <a:lnTo>
                    <a:pt x="50417" y="1259"/>
                  </a:lnTo>
                  <a:lnTo>
                    <a:pt x="49948" y="1174"/>
                  </a:lnTo>
                  <a:lnTo>
                    <a:pt x="49425" y="1089"/>
                  </a:lnTo>
                  <a:lnTo>
                    <a:pt x="48849" y="1003"/>
                  </a:lnTo>
                  <a:lnTo>
                    <a:pt x="48231" y="918"/>
                  </a:lnTo>
                  <a:lnTo>
                    <a:pt x="47548" y="843"/>
                  </a:lnTo>
                  <a:lnTo>
                    <a:pt x="46823" y="769"/>
                  </a:lnTo>
                  <a:lnTo>
                    <a:pt x="46055" y="694"/>
                  </a:lnTo>
                  <a:lnTo>
                    <a:pt x="45234" y="630"/>
                  </a:lnTo>
                  <a:lnTo>
                    <a:pt x="44380" y="555"/>
                  </a:lnTo>
                  <a:lnTo>
                    <a:pt x="42525" y="438"/>
                  </a:lnTo>
                  <a:lnTo>
                    <a:pt x="40530" y="321"/>
                  </a:lnTo>
                  <a:lnTo>
                    <a:pt x="38386" y="225"/>
                  </a:lnTo>
                  <a:lnTo>
                    <a:pt x="36114" y="150"/>
                  </a:lnTo>
                  <a:lnTo>
                    <a:pt x="33725" y="86"/>
                  </a:lnTo>
                  <a:lnTo>
                    <a:pt x="31230" y="33"/>
                  </a:lnTo>
                  <a:lnTo>
                    <a:pt x="28648" y="11"/>
                  </a:lnTo>
                  <a:lnTo>
                    <a:pt x="25993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11;p31">
              <a:extLst>
                <a:ext uri="{FF2B5EF4-FFF2-40B4-BE49-F238E27FC236}">
                  <a16:creationId xmlns:a16="http://schemas.microsoft.com/office/drawing/2014/main" id="{AF8BC552-F402-D8A2-A947-D1F0093F4DD3}"/>
                </a:ext>
              </a:extLst>
            </p:cNvPr>
            <p:cNvSpPr/>
            <p:nvPr/>
          </p:nvSpPr>
          <p:spPr>
            <a:xfrm>
              <a:off x="3266142" y="2485822"/>
              <a:ext cx="550103" cy="1124792"/>
            </a:xfrm>
            <a:custGeom>
              <a:avLst/>
              <a:gdLst/>
              <a:ahLst/>
              <a:cxnLst/>
              <a:rect l="l" t="t" r="r" b="b"/>
              <a:pathLst>
                <a:path w="16244" h="33214" extrusionOk="0">
                  <a:moveTo>
                    <a:pt x="2389" y="0"/>
                  </a:moveTo>
                  <a:lnTo>
                    <a:pt x="11" y="427"/>
                  </a:lnTo>
                  <a:lnTo>
                    <a:pt x="0" y="971"/>
                  </a:lnTo>
                  <a:lnTo>
                    <a:pt x="0" y="1611"/>
                  </a:lnTo>
                  <a:lnTo>
                    <a:pt x="0" y="2453"/>
                  </a:lnTo>
                  <a:lnTo>
                    <a:pt x="21" y="3488"/>
                  </a:lnTo>
                  <a:lnTo>
                    <a:pt x="53" y="4682"/>
                  </a:lnTo>
                  <a:lnTo>
                    <a:pt x="96" y="6015"/>
                  </a:lnTo>
                  <a:lnTo>
                    <a:pt x="171" y="7455"/>
                  </a:lnTo>
                  <a:lnTo>
                    <a:pt x="267" y="8970"/>
                  </a:lnTo>
                  <a:lnTo>
                    <a:pt x="320" y="9759"/>
                  </a:lnTo>
                  <a:lnTo>
                    <a:pt x="384" y="10559"/>
                  </a:lnTo>
                  <a:lnTo>
                    <a:pt x="459" y="11359"/>
                  </a:lnTo>
                  <a:lnTo>
                    <a:pt x="544" y="12170"/>
                  </a:lnTo>
                  <a:lnTo>
                    <a:pt x="640" y="12980"/>
                  </a:lnTo>
                  <a:lnTo>
                    <a:pt x="747" y="13801"/>
                  </a:lnTo>
                  <a:lnTo>
                    <a:pt x="853" y="14601"/>
                  </a:lnTo>
                  <a:lnTo>
                    <a:pt x="981" y="15401"/>
                  </a:lnTo>
                  <a:lnTo>
                    <a:pt x="1109" y="16191"/>
                  </a:lnTo>
                  <a:lnTo>
                    <a:pt x="1259" y="16969"/>
                  </a:lnTo>
                  <a:lnTo>
                    <a:pt x="1419" y="17726"/>
                  </a:lnTo>
                  <a:lnTo>
                    <a:pt x="1589" y="18473"/>
                  </a:lnTo>
                  <a:lnTo>
                    <a:pt x="1781" y="19188"/>
                  </a:lnTo>
                  <a:lnTo>
                    <a:pt x="1984" y="19870"/>
                  </a:lnTo>
                  <a:lnTo>
                    <a:pt x="1376" y="32029"/>
                  </a:lnTo>
                  <a:lnTo>
                    <a:pt x="1504" y="32072"/>
                  </a:lnTo>
                  <a:lnTo>
                    <a:pt x="1867" y="32200"/>
                  </a:lnTo>
                  <a:lnTo>
                    <a:pt x="2453" y="32371"/>
                  </a:lnTo>
                  <a:lnTo>
                    <a:pt x="2827" y="32467"/>
                  </a:lnTo>
                  <a:lnTo>
                    <a:pt x="3242" y="32573"/>
                  </a:lnTo>
                  <a:lnTo>
                    <a:pt x="3712" y="32680"/>
                  </a:lnTo>
                  <a:lnTo>
                    <a:pt x="4224" y="32787"/>
                  </a:lnTo>
                  <a:lnTo>
                    <a:pt x="4768" y="32883"/>
                  </a:lnTo>
                  <a:lnTo>
                    <a:pt x="5365" y="32979"/>
                  </a:lnTo>
                  <a:lnTo>
                    <a:pt x="5994" y="33053"/>
                  </a:lnTo>
                  <a:lnTo>
                    <a:pt x="6655" y="33128"/>
                  </a:lnTo>
                  <a:lnTo>
                    <a:pt x="7359" y="33181"/>
                  </a:lnTo>
                  <a:lnTo>
                    <a:pt x="8085" y="33213"/>
                  </a:lnTo>
                  <a:lnTo>
                    <a:pt x="8479" y="33213"/>
                  </a:lnTo>
                  <a:lnTo>
                    <a:pt x="8799" y="33202"/>
                  </a:lnTo>
                  <a:lnTo>
                    <a:pt x="9439" y="33160"/>
                  </a:lnTo>
                  <a:lnTo>
                    <a:pt x="10069" y="33107"/>
                  </a:lnTo>
                  <a:lnTo>
                    <a:pt x="10666" y="33032"/>
                  </a:lnTo>
                  <a:lnTo>
                    <a:pt x="11252" y="32936"/>
                  </a:lnTo>
                  <a:lnTo>
                    <a:pt x="11807" y="32840"/>
                  </a:lnTo>
                  <a:lnTo>
                    <a:pt x="12330" y="32733"/>
                  </a:lnTo>
                  <a:lnTo>
                    <a:pt x="12810" y="32627"/>
                  </a:lnTo>
                  <a:lnTo>
                    <a:pt x="13258" y="32509"/>
                  </a:lnTo>
                  <a:lnTo>
                    <a:pt x="13652" y="32403"/>
                  </a:lnTo>
                  <a:lnTo>
                    <a:pt x="14303" y="32211"/>
                  </a:lnTo>
                  <a:lnTo>
                    <a:pt x="14719" y="32083"/>
                  </a:lnTo>
                  <a:lnTo>
                    <a:pt x="14868" y="32029"/>
                  </a:lnTo>
                  <a:lnTo>
                    <a:pt x="14260" y="19870"/>
                  </a:lnTo>
                  <a:lnTo>
                    <a:pt x="14463" y="19188"/>
                  </a:lnTo>
                  <a:lnTo>
                    <a:pt x="14644" y="18473"/>
                  </a:lnTo>
                  <a:lnTo>
                    <a:pt x="14815" y="17726"/>
                  </a:lnTo>
                  <a:lnTo>
                    <a:pt x="14975" y="16969"/>
                  </a:lnTo>
                  <a:lnTo>
                    <a:pt x="15124" y="16191"/>
                  </a:lnTo>
                  <a:lnTo>
                    <a:pt x="15263" y="15401"/>
                  </a:lnTo>
                  <a:lnTo>
                    <a:pt x="15380" y="14601"/>
                  </a:lnTo>
                  <a:lnTo>
                    <a:pt x="15497" y="13801"/>
                  </a:lnTo>
                  <a:lnTo>
                    <a:pt x="15604" y="12980"/>
                  </a:lnTo>
                  <a:lnTo>
                    <a:pt x="15689" y="12170"/>
                  </a:lnTo>
                  <a:lnTo>
                    <a:pt x="15775" y="11359"/>
                  </a:lnTo>
                  <a:lnTo>
                    <a:pt x="15849" y="10559"/>
                  </a:lnTo>
                  <a:lnTo>
                    <a:pt x="15924" y="9759"/>
                  </a:lnTo>
                  <a:lnTo>
                    <a:pt x="15977" y="8970"/>
                  </a:lnTo>
                  <a:lnTo>
                    <a:pt x="16073" y="7455"/>
                  </a:lnTo>
                  <a:lnTo>
                    <a:pt x="16137" y="6015"/>
                  </a:lnTo>
                  <a:lnTo>
                    <a:pt x="16191" y="4682"/>
                  </a:lnTo>
                  <a:lnTo>
                    <a:pt x="16223" y="3488"/>
                  </a:lnTo>
                  <a:lnTo>
                    <a:pt x="16233" y="2453"/>
                  </a:lnTo>
                  <a:lnTo>
                    <a:pt x="16244" y="1611"/>
                  </a:lnTo>
                  <a:lnTo>
                    <a:pt x="16233" y="971"/>
                  </a:lnTo>
                  <a:lnTo>
                    <a:pt x="16233" y="427"/>
                  </a:lnTo>
                  <a:lnTo>
                    <a:pt x="13844" y="0"/>
                  </a:lnTo>
                  <a:lnTo>
                    <a:pt x="12863" y="6463"/>
                  </a:lnTo>
                  <a:lnTo>
                    <a:pt x="12852" y="6495"/>
                  </a:lnTo>
                  <a:lnTo>
                    <a:pt x="13204" y="6495"/>
                  </a:lnTo>
                  <a:lnTo>
                    <a:pt x="13386" y="6485"/>
                  </a:lnTo>
                  <a:lnTo>
                    <a:pt x="13567" y="6463"/>
                  </a:lnTo>
                  <a:lnTo>
                    <a:pt x="13599" y="6773"/>
                  </a:lnTo>
                  <a:lnTo>
                    <a:pt x="13631" y="7125"/>
                  </a:lnTo>
                  <a:lnTo>
                    <a:pt x="13695" y="7551"/>
                  </a:lnTo>
                  <a:lnTo>
                    <a:pt x="13770" y="8031"/>
                  </a:lnTo>
                  <a:lnTo>
                    <a:pt x="13876" y="8533"/>
                  </a:lnTo>
                  <a:lnTo>
                    <a:pt x="13940" y="8778"/>
                  </a:lnTo>
                  <a:lnTo>
                    <a:pt x="14004" y="9013"/>
                  </a:lnTo>
                  <a:lnTo>
                    <a:pt x="14079" y="9247"/>
                  </a:lnTo>
                  <a:lnTo>
                    <a:pt x="14164" y="9461"/>
                  </a:lnTo>
                  <a:lnTo>
                    <a:pt x="14239" y="9663"/>
                  </a:lnTo>
                  <a:lnTo>
                    <a:pt x="14313" y="9930"/>
                  </a:lnTo>
                  <a:lnTo>
                    <a:pt x="14388" y="10260"/>
                  </a:lnTo>
                  <a:lnTo>
                    <a:pt x="14452" y="10644"/>
                  </a:lnTo>
                  <a:lnTo>
                    <a:pt x="14473" y="10858"/>
                  </a:lnTo>
                  <a:lnTo>
                    <a:pt x="14484" y="11071"/>
                  </a:lnTo>
                  <a:lnTo>
                    <a:pt x="14495" y="11306"/>
                  </a:lnTo>
                  <a:lnTo>
                    <a:pt x="14505" y="11540"/>
                  </a:lnTo>
                  <a:lnTo>
                    <a:pt x="14495" y="11786"/>
                  </a:lnTo>
                  <a:lnTo>
                    <a:pt x="14484" y="12031"/>
                  </a:lnTo>
                  <a:lnTo>
                    <a:pt x="14463" y="12287"/>
                  </a:lnTo>
                  <a:lnTo>
                    <a:pt x="14420" y="12543"/>
                  </a:lnTo>
                  <a:lnTo>
                    <a:pt x="14377" y="12810"/>
                  </a:lnTo>
                  <a:lnTo>
                    <a:pt x="14313" y="13076"/>
                  </a:lnTo>
                  <a:lnTo>
                    <a:pt x="14239" y="13343"/>
                  </a:lnTo>
                  <a:lnTo>
                    <a:pt x="14153" y="13610"/>
                  </a:lnTo>
                  <a:lnTo>
                    <a:pt x="14047" y="13876"/>
                  </a:lnTo>
                  <a:lnTo>
                    <a:pt x="13919" y="14132"/>
                  </a:lnTo>
                  <a:lnTo>
                    <a:pt x="13780" y="14399"/>
                  </a:lnTo>
                  <a:lnTo>
                    <a:pt x="13620" y="14655"/>
                  </a:lnTo>
                  <a:lnTo>
                    <a:pt x="13439" y="14911"/>
                  </a:lnTo>
                  <a:lnTo>
                    <a:pt x="13236" y="15156"/>
                  </a:lnTo>
                  <a:lnTo>
                    <a:pt x="13023" y="15401"/>
                  </a:lnTo>
                  <a:lnTo>
                    <a:pt x="12778" y="15636"/>
                  </a:lnTo>
                  <a:lnTo>
                    <a:pt x="12511" y="15860"/>
                  </a:lnTo>
                  <a:lnTo>
                    <a:pt x="12223" y="16073"/>
                  </a:lnTo>
                  <a:lnTo>
                    <a:pt x="11903" y="16287"/>
                  </a:lnTo>
                  <a:lnTo>
                    <a:pt x="11562" y="16479"/>
                  </a:lnTo>
                  <a:lnTo>
                    <a:pt x="11380" y="16575"/>
                  </a:lnTo>
                  <a:lnTo>
                    <a:pt x="11188" y="16660"/>
                  </a:lnTo>
                  <a:lnTo>
                    <a:pt x="10996" y="16745"/>
                  </a:lnTo>
                  <a:lnTo>
                    <a:pt x="10804" y="16820"/>
                  </a:lnTo>
                  <a:lnTo>
                    <a:pt x="10612" y="16895"/>
                  </a:lnTo>
                  <a:lnTo>
                    <a:pt x="10420" y="16959"/>
                  </a:lnTo>
                  <a:lnTo>
                    <a:pt x="10015" y="17076"/>
                  </a:lnTo>
                  <a:lnTo>
                    <a:pt x="9621" y="17161"/>
                  </a:lnTo>
                  <a:lnTo>
                    <a:pt x="9215" y="17215"/>
                  </a:lnTo>
                  <a:lnTo>
                    <a:pt x="8810" y="17257"/>
                  </a:lnTo>
                  <a:lnTo>
                    <a:pt x="8394" y="17268"/>
                  </a:lnTo>
                  <a:lnTo>
                    <a:pt x="7989" y="17257"/>
                  </a:lnTo>
                  <a:lnTo>
                    <a:pt x="7583" y="17215"/>
                  </a:lnTo>
                  <a:lnTo>
                    <a:pt x="7167" y="17161"/>
                  </a:lnTo>
                  <a:lnTo>
                    <a:pt x="6773" y="17076"/>
                  </a:lnTo>
                  <a:lnTo>
                    <a:pt x="6378" y="16959"/>
                  </a:lnTo>
                  <a:lnTo>
                    <a:pt x="6176" y="16895"/>
                  </a:lnTo>
                  <a:lnTo>
                    <a:pt x="5984" y="16820"/>
                  </a:lnTo>
                  <a:lnTo>
                    <a:pt x="5792" y="16745"/>
                  </a:lnTo>
                  <a:lnTo>
                    <a:pt x="5600" y="16660"/>
                  </a:lnTo>
                  <a:lnTo>
                    <a:pt x="5408" y="16575"/>
                  </a:lnTo>
                  <a:lnTo>
                    <a:pt x="5226" y="16479"/>
                  </a:lnTo>
                  <a:lnTo>
                    <a:pt x="4885" y="16287"/>
                  </a:lnTo>
                  <a:lnTo>
                    <a:pt x="4565" y="16073"/>
                  </a:lnTo>
                  <a:lnTo>
                    <a:pt x="4277" y="15860"/>
                  </a:lnTo>
                  <a:lnTo>
                    <a:pt x="4010" y="15636"/>
                  </a:lnTo>
                  <a:lnTo>
                    <a:pt x="3765" y="15401"/>
                  </a:lnTo>
                  <a:lnTo>
                    <a:pt x="3552" y="15156"/>
                  </a:lnTo>
                  <a:lnTo>
                    <a:pt x="3349" y="14911"/>
                  </a:lnTo>
                  <a:lnTo>
                    <a:pt x="3168" y="14655"/>
                  </a:lnTo>
                  <a:lnTo>
                    <a:pt x="3008" y="14399"/>
                  </a:lnTo>
                  <a:lnTo>
                    <a:pt x="2869" y="14132"/>
                  </a:lnTo>
                  <a:lnTo>
                    <a:pt x="2752" y="13876"/>
                  </a:lnTo>
                  <a:lnTo>
                    <a:pt x="2645" y="13610"/>
                  </a:lnTo>
                  <a:lnTo>
                    <a:pt x="2549" y="13343"/>
                  </a:lnTo>
                  <a:lnTo>
                    <a:pt x="2475" y="13076"/>
                  </a:lnTo>
                  <a:lnTo>
                    <a:pt x="2421" y="12810"/>
                  </a:lnTo>
                  <a:lnTo>
                    <a:pt x="2368" y="12543"/>
                  </a:lnTo>
                  <a:lnTo>
                    <a:pt x="2336" y="12287"/>
                  </a:lnTo>
                  <a:lnTo>
                    <a:pt x="2304" y="12031"/>
                  </a:lnTo>
                  <a:lnTo>
                    <a:pt x="2293" y="11786"/>
                  </a:lnTo>
                  <a:lnTo>
                    <a:pt x="2283" y="11540"/>
                  </a:lnTo>
                  <a:lnTo>
                    <a:pt x="2293" y="11306"/>
                  </a:lnTo>
                  <a:lnTo>
                    <a:pt x="2304" y="11071"/>
                  </a:lnTo>
                  <a:lnTo>
                    <a:pt x="2325" y="10858"/>
                  </a:lnTo>
                  <a:lnTo>
                    <a:pt x="2347" y="10644"/>
                  </a:lnTo>
                  <a:lnTo>
                    <a:pt x="2400" y="10260"/>
                  </a:lnTo>
                  <a:lnTo>
                    <a:pt x="2475" y="9930"/>
                  </a:lnTo>
                  <a:lnTo>
                    <a:pt x="2549" y="9663"/>
                  </a:lnTo>
                  <a:lnTo>
                    <a:pt x="2624" y="9461"/>
                  </a:lnTo>
                  <a:lnTo>
                    <a:pt x="2709" y="9247"/>
                  </a:lnTo>
                  <a:lnTo>
                    <a:pt x="2784" y="9013"/>
                  </a:lnTo>
                  <a:lnTo>
                    <a:pt x="2848" y="8778"/>
                  </a:lnTo>
                  <a:lnTo>
                    <a:pt x="2912" y="8533"/>
                  </a:lnTo>
                  <a:lnTo>
                    <a:pt x="3018" y="8031"/>
                  </a:lnTo>
                  <a:lnTo>
                    <a:pt x="3093" y="7551"/>
                  </a:lnTo>
                  <a:lnTo>
                    <a:pt x="3157" y="7125"/>
                  </a:lnTo>
                  <a:lnTo>
                    <a:pt x="3200" y="6773"/>
                  </a:lnTo>
                  <a:lnTo>
                    <a:pt x="3221" y="6463"/>
                  </a:lnTo>
                  <a:lnTo>
                    <a:pt x="3381" y="6474"/>
                  </a:lnTo>
                  <a:lnTo>
                    <a:pt x="3370" y="6463"/>
                  </a:lnTo>
                  <a:lnTo>
                    <a:pt x="23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12;p31">
              <a:extLst>
                <a:ext uri="{FF2B5EF4-FFF2-40B4-BE49-F238E27FC236}">
                  <a16:creationId xmlns:a16="http://schemas.microsoft.com/office/drawing/2014/main" id="{D214424E-1527-A9AE-96C1-62745823B80E}"/>
                </a:ext>
              </a:extLst>
            </p:cNvPr>
            <p:cNvSpPr/>
            <p:nvPr/>
          </p:nvSpPr>
          <p:spPr>
            <a:xfrm>
              <a:off x="3343420" y="2641463"/>
              <a:ext cx="413966" cy="429137"/>
            </a:xfrm>
            <a:custGeom>
              <a:avLst/>
              <a:gdLst/>
              <a:ahLst/>
              <a:cxnLst/>
              <a:rect l="l" t="t" r="r" b="b"/>
              <a:pathLst>
                <a:path w="12224" h="12672" extrusionOk="0">
                  <a:moveTo>
                    <a:pt x="6112" y="1"/>
                  </a:moveTo>
                  <a:lnTo>
                    <a:pt x="6016" y="97"/>
                  </a:lnTo>
                  <a:lnTo>
                    <a:pt x="5888" y="204"/>
                  </a:lnTo>
                  <a:lnTo>
                    <a:pt x="5728" y="342"/>
                  </a:lnTo>
                  <a:lnTo>
                    <a:pt x="5515" y="502"/>
                  </a:lnTo>
                  <a:lnTo>
                    <a:pt x="5259" y="684"/>
                  </a:lnTo>
                  <a:lnTo>
                    <a:pt x="4971" y="876"/>
                  </a:lnTo>
                  <a:lnTo>
                    <a:pt x="4640" y="1068"/>
                  </a:lnTo>
                  <a:lnTo>
                    <a:pt x="4277" y="1249"/>
                  </a:lnTo>
                  <a:lnTo>
                    <a:pt x="4086" y="1345"/>
                  </a:lnTo>
                  <a:lnTo>
                    <a:pt x="3883" y="1430"/>
                  </a:lnTo>
                  <a:lnTo>
                    <a:pt x="3680" y="1515"/>
                  </a:lnTo>
                  <a:lnTo>
                    <a:pt x="3456" y="1590"/>
                  </a:lnTo>
                  <a:lnTo>
                    <a:pt x="3232" y="1654"/>
                  </a:lnTo>
                  <a:lnTo>
                    <a:pt x="3008" y="1718"/>
                  </a:lnTo>
                  <a:lnTo>
                    <a:pt x="2763" y="1782"/>
                  </a:lnTo>
                  <a:lnTo>
                    <a:pt x="2528" y="1825"/>
                  </a:lnTo>
                  <a:lnTo>
                    <a:pt x="2272" y="1857"/>
                  </a:lnTo>
                  <a:lnTo>
                    <a:pt x="2016" y="1889"/>
                  </a:lnTo>
                  <a:lnTo>
                    <a:pt x="1760" y="1899"/>
                  </a:lnTo>
                  <a:lnTo>
                    <a:pt x="1494" y="1899"/>
                  </a:lnTo>
                  <a:lnTo>
                    <a:pt x="1216" y="1889"/>
                  </a:lnTo>
                  <a:lnTo>
                    <a:pt x="939" y="1867"/>
                  </a:lnTo>
                  <a:lnTo>
                    <a:pt x="918" y="2177"/>
                  </a:lnTo>
                  <a:lnTo>
                    <a:pt x="875" y="2529"/>
                  </a:lnTo>
                  <a:lnTo>
                    <a:pt x="811" y="2955"/>
                  </a:lnTo>
                  <a:lnTo>
                    <a:pt x="736" y="3435"/>
                  </a:lnTo>
                  <a:lnTo>
                    <a:pt x="630" y="3937"/>
                  </a:lnTo>
                  <a:lnTo>
                    <a:pt x="566" y="4182"/>
                  </a:lnTo>
                  <a:lnTo>
                    <a:pt x="502" y="4417"/>
                  </a:lnTo>
                  <a:lnTo>
                    <a:pt x="427" y="4651"/>
                  </a:lnTo>
                  <a:lnTo>
                    <a:pt x="342" y="4865"/>
                  </a:lnTo>
                  <a:lnTo>
                    <a:pt x="267" y="5067"/>
                  </a:lnTo>
                  <a:lnTo>
                    <a:pt x="193" y="5334"/>
                  </a:lnTo>
                  <a:lnTo>
                    <a:pt x="118" y="5664"/>
                  </a:lnTo>
                  <a:lnTo>
                    <a:pt x="65" y="6048"/>
                  </a:lnTo>
                  <a:lnTo>
                    <a:pt x="43" y="6262"/>
                  </a:lnTo>
                  <a:lnTo>
                    <a:pt x="22" y="6475"/>
                  </a:lnTo>
                  <a:lnTo>
                    <a:pt x="11" y="6710"/>
                  </a:lnTo>
                  <a:lnTo>
                    <a:pt x="1" y="6944"/>
                  </a:lnTo>
                  <a:lnTo>
                    <a:pt x="11" y="7190"/>
                  </a:lnTo>
                  <a:lnTo>
                    <a:pt x="22" y="7435"/>
                  </a:lnTo>
                  <a:lnTo>
                    <a:pt x="54" y="7691"/>
                  </a:lnTo>
                  <a:lnTo>
                    <a:pt x="86" y="7947"/>
                  </a:lnTo>
                  <a:lnTo>
                    <a:pt x="139" y="8214"/>
                  </a:lnTo>
                  <a:lnTo>
                    <a:pt x="193" y="8480"/>
                  </a:lnTo>
                  <a:lnTo>
                    <a:pt x="267" y="8747"/>
                  </a:lnTo>
                  <a:lnTo>
                    <a:pt x="363" y="9014"/>
                  </a:lnTo>
                  <a:lnTo>
                    <a:pt x="470" y="9280"/>
                  </a:lnTo>
                  <a:lnTo>
                    <a:pt x="587" y="9536"/>
                  </a:lnTo>
                  <a:lnTo>
                    <a:pt x="726" y="9803"/>
                  </a:lnTo>
                  <a:lnTo>
                    <a:pt x="886" y="10059"/>
                  </a:lnTo>
                  <a:lnTo>
                    <a:pt x="1067" y="10315"/>
                  </a:lnTo>
                  <a:lnTo>
                    <a:pt x="1270" y="10560"/>
                  </a:lnTo>
                  <a:lnTo>
                    <a:pt x="1483" y="10805"/>
                  </a:lnTo>
                  <a:lnTo>
                    <a:pt x="1728" y="11040"/>
                  </a:lnTo>
                  <a:lnTo>
                    <a:pt x="1995" y="11264"/>
                  </a:lnTo>
                  <a:lnTo>
                    <a:pt x="2283" y="11477"/>
                  </a:lnTo>
                  <a:lnTo>
                    <a:pt x="2603" y="11691"/>
                  </a:lnTo>
                  <a:lnTo>
                    <a:pt x="2944" y="11883"/>
                  </a:lnTo>
                  <a:lnTo>
                    <a:pt x="3126" y="11979"/>
                  </a:lnTo>
                  <a:lnTo>
                    <a:pt x="3318" y="12064"/>
                  </a:lnTo>
                  <a:lnTo>
                    <a:pt x="3510" y="12149"/>
                  </a:lnTo>
                  <a:lnTo>
                    <a:pt x="3702" y="12224"/>
                  </a:lnTo>
                  <a:lnTo>
                    <a:pt x="3894" y="12299"/>
                  </a:lnTo>
                  <a:lnTo>
                    <a:pt x="4096" y="12363"/>
                  </a:lnTo>
                  <a:lnTo>
                    <a:pt x="4491" y="12480"/>
                  </a:lnTo>
                  <a:lnTo>
                    <a:pt x="4885" y="12565"/>
                  </a:lnTo>
                  <a:lnTo>
                    <a:pt x="5301" y="12619"/>
                  </a:lnTo>
                  <a:lnTo>
                    <a:pt x="5707" y="12661"/>
                  </a:lnTo>
                  <a:lnTo>
                    <a:pt x="6112" y="12672"/>
                  </a:lnTo>
                  <a:lnTo>
                    <a:pt x="6528" y="12661"/>
                  </a:lnTo>
                  <a:lnTo>
                    <a:pt x="6933" y="12619"/>
                  </a:lnTo>
                  <a:lnTo>
                    <a:pt x="7339" y="12565"/>
                  </a:lnTo>
                  <a:lnTo>
                    <a:pt x="7733" y="12480"/>
                  </a:lnTo>
                  <a:lnTo>
                    <a:pt x="8138" y="12363"/>
                  </a:lnTo>
                  <a:lnTo>
                    <a:pt x="8330" y="12299"/>
                  </a:lnTo>
                  <a:lnTo>
                    <a:pt x="8522" y="12224"/>
                  </a:lnTo>
                  <a:lnTo>
                    <a:pt x="8714" y="12149"/>
                  </a:lnTo>
                  <a:lnTo>
                    <a:pt x="8906" y="12064"/>
                  </a:lnTo>
                  <a:lnTo>
                    <a:pt x="9098" y="11979"/>
                  </a:lnTo>
                  <a:lnTo>
                    <a:pt x="9280" y="11883"/>
                  </a:lnTo>
                  <a:lnTo>
                    <a:pt x="9621" y="11691"/>
                  </a:lnTo>
                  <a:lnTo>
                    <a:pt x="9941" y="11477"/>
                  </a:lnTo>
                  <a:lnTo>
                    <a:pt x="10229" y="11264"/>
                  </a:lnTo>
                  <a:lnTo>
                    <a:pt x="10496" y="11040"/>
                  </a:lnTo>
                  <a:lnTo>
                    <a:pt x="10741" y="10805"/>
                  </a:lnTo>
                  <a:lnTo>
                    <a:pt x="10954" y="10560"/>
                  </a:lnTo>
                  <a:lnTo>
                    <a:pt x="11157" y="10315"/>
                  </a:lnTo>
                  <a:lnTo>
                    <a:pt x="11338" y="10059"/>
                  </a:lnTo>
                  <a:lnTo>
                    <a:pt x="11498" y="9803"/>
                  </a:lnTo>
                  <a:lnTo>
                    <a:pt x="11637" y="9536"/>
                  </a:lnTo>
                  <a:lnTo>
                    <a:pt x="11765" y="9280"/>
                  </a:lnTo>
                  <a:lnTo>
                    <a:pt x="11871" y="9014"/>
                  </a:lnTo>
                  <a:lnTo>
                    <a:pt x="11957" y="8747"/>
                  </a:lnTo>
                  <a:lnTo>
                    <a:pt x="12031" y="8480"/>
                  </a:lnTo>
                  <a:lnTo>
                    <a:pt x="12095" y="8214"/>
                  </a:lnTo>
                  <a:lnTo>
                    <a:pt x="12138" y="7947"/>
                  </a:lnTo>
                  <a:lnTo>
                    <a:pt x="12181" y="7691"/>
                  </a:lnTo>
                  <a:lnTo>
                    <a:pt x="12202" y="7435"/>
                  </a:lnTo>
                  <a:lnTo>
                    <a:pt x="12213" y="7190"/>
                  </a:lnTo>
                  <a:lnTo>
                    <a:pt x="12223" y="6944"/>
                  </a:lnTo>
                  <a:lnTo>
                    <a:pt x="12213" y="6710"/>
                  </a:lnTo>
                  <a:lnTo>
                    <a:pt x="12202" y="6475"/>
                  </a:lnTo>
                  <a:lnTo>
                    <a:pt x="12191" y="6262"/>
                  </a:lnTo>
                  <a:lnTo>
                    <a:pt x="12170" y="6048"/>
                  </a:lnTo>
                  <a:lnTo>
                    <a:pt x="12106" y="5664"/>
                  </a:lnTo>
                  <a:lnTo>
                    <a:pt x="12031" y="5334"/>
                  </a:lnTo>
                  <a:lnTo>
                    <a:pt x="11957" y="5067"/>
                  </a:lnTo>
                  <a:lnTo>
                    <a:pt x="11882" y="4865"/>
                  </a:lnTo>
                  <a:lnTo>
                    <a:pt x="11797" y="4651"/>
                  </a:lnTo>
                  <a:lnTo>
                    <a:pt x="11722" y="4417"/>
                  </a:lnTo>
                  <a:lnTo>
                    <a:pt x="11658" y="4182"/>
                  </a:lnTo>
                  <a:lnTo>
                    <a:pt x="11594" y="3937"/>
                  </a:lnTo>
                  <a:lnTo>
                    <a:pt x="11488" y="3435"/>
                  </a:lnTo>
                  <a:lnTo>
                    <a:pt x="11413" y="2955"/>
                  </a:lnTo>
                  <a:lnTo>
                    <a:pt x="11349" y="2529"/>
                  </a:lnTo>
                  <a:lnTo>
                    <a:pt x="11317" y="2177"/>
                  </a:lnTo>
                  <a:lnTo>
                    <a:pt x="11285" y="1867"/>
                  </a:lnTo>
                  <a:lnTo>
                    <a:pt x="11008" y="1889"/>
                  </a:lnTo>
                  <a:lnTo>
                    <a:pt x="10741" y="1899"/>
                  </a:lnTo>
                  <a:lnTo>
                    <a:pt x="10474" y="1899"/>
                  </a:lnTo>
                  <a:lnTo>
                    <a:pt x="10208" y="1889"/>
                  </a:lnTo>
                  <a:lnTo>
                    <a:pt x="9952" y="1857"/>
                  </a:lnTo>
                  <a:lnTo>
                    <a:pt x="9706" y="1825"/>
                  </a:lnTo>
                  <a:lnTo>
                    <a:pt x="9461" y="1782"/>
                  </a:lnTo>
                  <a:lnTo>
                    <a:pt x="9226" y="1718"/>
                  </a:lnTo>
                  <a:lnTo>
                    <a:pt x="8992" y="1654"/>
                  </a:lnTo>
                  <a:lnTo>
                    <a:pt x="8768" y="1590"/>
                  </a:lnTo>
                  <a:lnTo>
                    <a:pt x="8554" y="1515"/>
                  </a:lnTo>
                  <a:lnTo>
                    <a:pt x="8341" y="1430"/>
                  </a:lnTo>
                  <a:lnTo>
                    <a:pt x="8138" y="1345"/>
                  </a:lnTo>
                  <a:lnTo>
                    <a:pt x="7946" y="1249"/>
                  </a:lnTo>
                  <a:lnTo>
                    <a:pt x="7584" y="1068"/>
                  </a:lnTo>
                  <a:lnTo>
                    <a:pt x="7253" y="876"/>
                  </a:lnTo>
                  <a:lnTo>
                    <a:pt x="6965" y="684"/>
                  </a:lnTo>
                  <a:lnTo>
                    <a:pt x="6709" y="502"/>
                  </a:lnTo>
                  <a:lnTo>
                    <a:pt x="6507" y="342"/>
                  </a:lnTo>
                  <a:lnTo>
                    <a:pt x="6336" y="204"/>
                  </a:lnTo>
                  <a:lnTo>
                    <a:pt x="6219" y="97"/>
                  </a:lnTo>
                  <a:lnTo>
                    <a:pt x="6112" y="1"/>
                  </a:lnTo>
                  <a:close/>
                </a:path>
              </a:pathLst>
            </a:custGeom>
            <a:solidFill>
              <a:srgbClr val="E6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13;p31">
              <a:extLst>
                <a:ext uri="{FF2B5EF4-FFF2-40B4-BE49-F238E27FC236}">
                  <a16:creationId xmlns:a16="http://schemas.microsoft.com/office/drawing/2014/main" id="{440E9752-EF03-643C-9F45-6226B1CC6363}"/>
                </a:ext>
              </a:extLst>
            </p:cNvPr>
            <p:cNvSpPr/>
            <p:nvPr/>
          </p:nvSpPr>
          <p:spPr>
            <a:xfrm>
              <a:off x="3310538" y="2770790"/>
              <a:ext cx="45548" cy="100071"/>
            </a:xfrm>
            <a:custGeom>
              <a:avLst/>
              <a:gdLst/>
              <a:ahLst/>
              <a:cxnLst/>
              <a:rect l="l" t="t" r="r" b="b"/>
              <a:pathLst>
                <a:path w="1345" h="2955" extrusionOk="0">
                  <a:moveTo>
                    <a:pt x="897" y="0"/>
                  </a:moveTo>
                  <a:lnTo>
                    <a:pt x="812" y="11"/>
                  </a:lnTo>
                  <a:lnTo>
                    <a:pt x="737" y="32"/>
                  </a:lnTo>
                  <a:lnTo>
                    <a:pt x="662" y="64"/>
                  </a:lnTo>
                  <a:lnTo>
                    <a:pt x="588" y="118"/>
                  </a:lnTo>
                  <a:lnTo>
                    <a:pt x="513" y="171"/>
                  </a:lnTo>
                  <a:lnTo>
                    <a:pt x="438" y="246"/>
                  </a:lnTo>
                  <a:lnTo>
                    <a:pt x="374" y="320"/>
                  </a:lnTo>
                  <a:lnTo>
                    <a:pt x="310" y="406"/>
                  </a:lnTo>
                  <a:lnTo>
                    <a:pt x="257" y="502"/>
                  </a:lnTo>
                  <a:lnTo>
                    <a:pt x="204" y="598"/>
                  </a:lnTo>
                  <a:lnTo>
                    <a:pt x="161" y="704"/>
                  </a:lnTo>
                  <a:lnTo>
                    <a:pt x="118" y="811"/>
                  </a:lnTo>
                  <a:lnTo>
                    <a:pt x="76" y="928"/>
                  </a:lnTo>
                  <a:lnTo>
                    <a:pt x="44" y="1056"/>
                  </a:lnTo>
                  <a:lnTo>
                    <a:pt x="22" y="1174"/>
                  </a:lnTo>
                  <a:lnTo>
                    <a:pt x="12" y="1302"/>
                  </a:lnTo>
                  <a:lnTo>
                    <a:pt x="1" y="1430"/>
                  </a:lnTo>
                  <a:lnTo>
                    <a:pt x="1" y="1557"/>
                  </a:lnTo>
                  <a:lnTo>
                    <a:pt x="12" y="1685"/>
                  </a:lnTo>
                  <a:lnTo>
                    <a:pt x="33" y="1813"/>
                  </a:lnTo>
                  <a:lnTo>
                    <a:pt x="65" y="1941"/>
                  </a:lnTo>
                  <a:lnTo>
                    <a:pt x="97" y="2059"/>
                  </a:lnTo>
                  <a:lnTo>
                    <a:pt x="150" y="2187"/>
                  </a:lnTo>
                  <a:lnTo>
                    <a:pt x="214" y="2304"/>
                  </a:lnTo>
                  <a:lnTo>
                    <a:pt x="278" y="2411"/>
                  </a:lnTo>
                  <a:lnTo>
                    <a:pt x="364" y="2517"/>
                  </a:lnTo>
                  <a:lnTo>
                    <a:pt x="460" y="2624"/>
                  </a:lnTo>
                  <a:lnTo>
                    <a:pt x="566" y="2720"/>
                  </a:lnTo>
                  <a:lnTo>
                    <a:pt x="694" y="2805"/>
                  </a:lnTo>
                  <a:lnTo>
                    <a:pt x="822" y="2880"/>
                  </a:lnTo>
                  <a:lnTo>
                    <a:pt x="972" y="2955"/>
                  </a:lnTo>
                  <a:lnTo>
                    <a:pt x="982" y="2955"/>
                  </a:lnTo>
                  <a:lnTo>
                    <a:pt x="993" y="2635"/>
                  </a:lnTo>
                  <a:lnTo>
                    <a:pt x="1025" y="2325"/>
                  </a:lnTo>
                  <a:lnTo>
                    <a:pt x="1057" y="2048"/>
                  </a:lnTo>
                  <a:lnTo>
                    <a:pt x="1110" y="1781"/>
                  </a:lnTo>
                  <a:lnTo>
                    <a:pt x="1153" y="1557"/>
                  </a:lnTo>
                  <a:lnTo>
                    <a:pt x="1206" y="1355"/>
                  </a:lnTo>
                  <a:lnTo>
                    <a:pt x="1270" y="1174"/>
                  </a:lnTo>
                  <a:lnTo>
                    <a:pt x="1313" y="1046"/>
                  </a:lnTo>
                  <a:lnTo>
                    <a:pt x="1334" y="886"/>
                  </a:lnTo>
                  <a:lnTo>
                    <a:pt x="1345" y="726"/>
                  </a:lnTo>
                  <a:lnTo>
                    <a:pt x="1334" y="544"/>
                  </a:lnTo>
                  <a:lnTo>
                    <a:pt x="1324" y="448"/>
                  </a:lnTo>
                  <a:lnTo>
                    <a:pt x="1302" y="363"/>
                  </a:lnTo>
                  <a:lnTo>
                    <a:pt x="1281" y="267"/>
                  </a:lnTo>
                  <a:lnTo>
                    <a:pt x="1238" y="192"/>
                  </a:lnTo>
                  <a:lnTo>
                    <a:pt x="1196" y="118"/>
                  </a:lnTo>
                  <a:lnTo>
                    <a:pt x="1132" y="64"/>
                  </a:lnTo>
                  <a:lnTo>
                    <a:pt x="1068" y="22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E6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14;p31">
              <a:extLst>
                <a:ext uri="{FF2B5EF4-FFF2-40B4-BE49-F238E27FC236}">
                  <a16:creationId xmlns:a16="http://schemas.microsoft.com/office/drawing/2014/main" id="{9CB6268F-DCEC-7770-AE64-6D0B9696F131}"/>
                </a:ext>
              </a:extLst>
            </p:cNvPr>
            <p:cNvSpPr/>
            <p:nvPr/>
          </p:nvSpPr>
          <p:spPr>
            <a:xfrm>
              <a:off x="3745051" y="2770790"/>
              <a:ext cx="45176" cy="100071"/>
            </a:xfrm>
            <a:custGeom>
              <a:avLst/>
              <a:gdLst/>
              <a:ahLst/>
              <a:cxnLst/>
              <a:rect l="l" t="t" r="r" b="b"/>
              <a:pathLst>
                <a:path w="1334" h="2955" extrusionOk="0">
                  <a:moveTo>
                    <a:pt x="363" y="0"/>
                  </a:moveTo>
                  <a:lnTo>
                    <a:pt x="278" y="22"/>
                  </a:lnTo>
                  <a:lnTo>
                    <a:pt x="203" y="64"/>
                  </a:lnTo>
                  <a:lnTo>
                    <a:pt x="139" y="118"/>
                  </a:lnTo>
                  <a:lnTo>
                    <a:pt x="97" y="192"/>
                  </a:lnTo>
                  <a:lnTo>
                    <a:pt x="65" y="267"/>
                  </a:lnTo>
                  <a:lnTo>
                    <a:pt x="33" y="363"/>
                  </a:lnTo>
                  <a:lnTo>
                    <a:pt x="11" y="448"/>
                  </a:lnTo>
                  <a:lnTo>
                    <a:pt x="1" y="544"/>
                  </a:lnTo>
                  <a:lnTo>
                    <a:pt x="1" y="726"/>
                  </a:lnTo>
                  <a:lnTo>
                    <a:pt x="1" y="886"/>
                  </a:lnTo>
                  <a:lnTo>
                    <a:pt x="22" y="1046"/>
                  </a:lnTo>
                  <a:lnTo>
                    <a:pt x="75" y="1174"/>
                  </a:lnTo>
                  <a:lnTo>
                    <a:pt x="129" y="1355"/>
                  </a:lnTo>
                  <a:lnTo>
                    <a:pt x="182" y="1557"/>
                  </a:lnTo>
                  <a:lnTo>
                    <a:pt x="235" y="1781"/>
                  </a:lnTo>
                  <a:lnTo>
                    <a:pt x="278" y="2048"/>
                  </a:lnTo>
                  <a:lnTo>
                    <a:pt x="321" y="2325"/>
                  </a:lnTo>
                  <a:lnTo>
                    <a:pt x="342" y="2635"/>
                  </a:lnTo>
                  <a:lnTo>
                    <a:pt x="363" y="2955"/>
                  </a:lnTo>
                  <a:lnTo>
                    <a:pt x="513" y="2880"/>
                  </a:lnTo>
                  <a:lnTo>
                    <a:pt x="651" y="2805"/>
                  </a:lnTo>
                  <a:lnTo>
                    <a:pt x="769" y="2720"/>
                  </a:lnTo>
                  <a:lnTo>
                    <a:pt x="875" y="2624"/>
                  </a:lnTo>
                  <a:lnTo>
                    <a:pt x="971" y="2517"/>
                  </a:lnTo>
                  <a:lnTo>
                    <a:pt x="1057" y="2411"/>
                  </a:lnTo>
                  <a:lnTo>
                    <a:pt x="1131" y="2304"/>
                  </a:lnTo>
                  <a:lnTo>
                    <a:pt x="1185" y="2187"/>
                  </a:lnTo>
                  <a:lnTo>
                    <a:pt x="1238" y="2059"/>
                  </a:lnTo>
                  <a:lnTo>
                    <a:pt x="1281" y="1941"/>
                  </a:lnTo>
                  <a:lnTo>
                    <a:pt x="1302" y="1813"/>
                  </a:lnTo>
                  <a:lnTo>
                    <a:pt x="1323" y="1685"/>
                  </a:lnTo>
                  <a:lnTo>
                    <a:pt x="1334" y="1557"/>
                  </a:lnTo>
                  <a:lnTo>
                    <a:pt x="1334" y="1430"/>
                  </a:lnTo>
                  <a:lnTo>
                    <a:pt x="1334" y="1302"/>
                  </a:lnTo>
                  <a:lnTo>
                    <a:pt x="1313" y="1174"/>
                  </a:lnTo>
                  <a:lnTo>
                    <a:pt x="1291" y="1056"/>
                  </a:lnTo>
                  <a:lnTo>
                    <a:pt x="1259" y="928"/>
                  </a:lnTo>
                  <a:lnTo>
                    <a:pt x="1227" y="811"/>
                  </a:lnTo>
                  <a:lnTo>
                    <a:pt x="1185" y="704"/>
                  </a:lnTo>
                  <a:lnTo>
                    <a:pt x="1131" y="598"/>
                  </a:lnTo>
                  <a:lnTo>
                    <a:pt x="1089" y="502"/>
                  </a:lnTo>
                  <a:lnTo>
                    <a:pt x="1025" y="406"/>
                  </a:lnTo>
                  <a:lnTo>
                    <a:pt x="961" y="320"/>
                  </a:lnTo>
                  <a:lnTo>
                    <a:pt x="897" y="246"/>
                  </a:lnTo>
                  <a:lnTo>
                    <a:pt x="833" y="171"/>
                  </a:lnTo>
                  <a:lnTo>
                    <a:pt x="758" y="118"/>
                  </a:lnTo>
                  <a:lnTo>
                    <a:pt x="683" y="64"/>
                  </a:lnTo>
                  <a:lnTo>
                    <a:pt x="609" y="32"/>
                  </a:lnTo>
                  <a:lnTo>
                    <a:pt x="523" y="11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E6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15;p31">
              <a:extLst>
                <a:ext uri="{FF2B5EF4-FFF2-40B4-BE49-F238E27FC236}">
                  <a16:creationId xmlns:a16="http://schemas.microsoft.com/office/drawing/2014/main" id="{3DDD2784-1DBB-4B38-5156-F651B9ABAE6C}"/>
                </a:ext>
              </a:extLst>
            </p:cNvPr>
            <p:cNvSpPr/>
            <p:nvPr/>
          </p:nvSpPr>
          <p:spPr>
            <a:xfrm>
              <a:off x="3436242" y="2735402"/>
              <a:ext cx="37251" cy="57435"/>
            </a:xfrm>
            <a:custGeom>
              <a:avLst/>
              <a:gdLst/>
              <a:ahLst/>
              <a:cxnLst/>
              <a:rect l="l" t="t" r="r" b="b"/>
              <a:pathLst>
                <a:path w="1100" h="1696" extrusionOk="0">
                  <a:moveTo>
                    <a:pt x="545" y="0"/>
                  </a:moveTo>
                  <a:lnTo>
                    <a:pt x="491" y="11"/>
                  </a:lnTo>
                  <a:lnTo>
                    <a:pt x="438" y="21"/>
                  </a:lnTo>
                  <a:lnTo>
                    <a:pt x="385" y="43"/>
                  </a:lnTo>
                  <a:lnTo>
                    <a:pt x="331" y="75"/>
                  </a:lnTo>
                  <a:lnTo>
                    <a:pt x="289" y="107"/>
                  </a:lnTo>
                  <a:lnTo>
                    <a:pt x="235" y="149"/>
                  </a:lnTo>
                  <a:lnTo>
                    <a:pt x="161" y="256"/>
                  </a:lnTo>
                  <a:lnTo>
                    <a:pt x="86" y="373"/>
                  </a:lnTo>
                  <a:lnTo>
                    <a:pt x="43" y="523"/>
                  </a:lnTo>
                  <a:lnTo>
                    <a:pt x="11" y="683"/>
                  </a:lnTo>
                  <a:lnTo>
                    <a:pt x="1" y="853"/>
                  </a:lnTo>
                  <a:lnTo>
                    <a:pt x="11" y="1024"/>
                  </a:lnTo>
                  <a:lnTo>
                    <a:pt x="43" y="1184"/>
                  </a:lnTo>
                  <a:lnTo>
                    <a:pt x="86" y="1323"/>
                  </a:lnTo>
                  <a:lnTo>
                    <a:pt x="161" y="1451"/>
                  </a:lnTo>
                  <a:lnTo>
                    <a:pt x="235" y="1557"/>
                  </a:lnTo>
                  <a:lnTo>
                    <a:pt x="289" y="1600"/>
                  </a:lnTo>
                  <a:lnTo>
                    <a:pt x="331" y="1632"/>
                  </a:lnTo>
                  <a:lnTo>
                    <a:pt x="385" y="1664"/>
                  </a:lnTo>
                  <a:lnTo>
                    <a:pt x="438" y="1675"/>
                  </a:lnTo>
                  <a:lnTo>
                    <a:pt x="491" y="1696"/>
                  </a:lnTo>
                  <a:lnTo>
                    <a:pt x="609" y="1696"/>
                  </a:lnTo>
                  <a:lnTo>
                    <a:pt x="662" y="1675"/>
                  </a:lnTo>
                  <a:lnTo>
                    <a:pt x="715" y="1664"/>
                  </a:lnTo>
                  <a:lnTo>
                    <a:pt x="769" y="1632"/>
                  </a:lnTo>
                  <a:lnTo>
                    <a:pt x="811" y="1600"/>
                  </a:lnTo>
                  <a:lnTo>
                    <a:pt x="865" y="1557"/>
                  </a:lnTo>
                  <a:lnTo>
                    <a:pt x="939" y="1451"/>
                  </a:lnTo>
                  <a:lnTo>
                    <a:pt x="1014" y="1323"/>
                  </a:lnTo>
                  <a:lnTo>
                    <a:pt x="1057" y="1184"/>
                  </a:lnTo>
                  <a:lnTo>
                    <a:pt x="1089" y="1024"/>
                  </a:lnTo>
                  <a:lnTo>
                    <a:pt x="1099" y="853"/>
                  </a:lnTo>
                  <a:lnTo>
                    <a:pt x="1089" y="683"/>
                  </a:lnTo>
                  <a:lnTo>
                    <a:pt x="1057" y="523"/>
                  </a:lnTo>
                  <a:lnTo>
                    <a:pt x="1014" y="373"/>
                  </a:lnTo>
                  <a:lnTo>
                    <a:pt x="939" y="256"/>
                  </a:lnTo>
                  <a:lnTo>
                    <a:pt x="865" y="149"/>
                  </a:lnTo>
                  <a:lnTo>
                    <a:pt x="811" y="107"/>
                  </a:lnTo>
                  <a:lnTo>
                    <a:pt x="769" y="75"/>
                  </a:lnTo>
                  <a:lnTo>
                    <a:pt x="715" y="43"/>
                  </a:lnTo>
                  <a:lnTo>
                    <a:pt x="662" y="21"/>
                  </a:lnTo>
                  <a:lnTo>
                    <a:pt x="609" y="11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16;p31">
              <a:extLst>
                <a:ext uri="{FF2B5EF4-FFF2-40B4-BE49-F238E27FC236}">
                  <a16:creationId xmlns:a16="http://schemas.microsoft.com/office/drawing/2014/main" id="{C5D85F46-BEFA-AC9D-0C82-B240B469E50C}"/>
                </a:ext>
              </a:extLst>
            </p:cNvPr>
            <p:cNvSpPr/>
            <p:nvPr/>
          </p:nvSpPr>
          <p:spPr>
            <a:xfrm>
              <a:off x="3633095" y="2735402"/>
              <a:ext cx="37218" cy="57435"/>
            </a:xfrm>
            <a:custGeom>
              <a:avLst/>
              <a:gdLst/>
              <a:ahLst/>
              <a:cxnLst/>
              <a:rect l="l" t="t" r="r" b="b"/>
              <a:pathLst>
                <a:path w="1099" h="1696" extrusionOk="0">
                  <a:moveTo>
                    <a:pt x="555" y="0"/>
                  </a:moveTo>
                  <a:lnTo>
                    <a:pt x="491" y="11"/>
                  </a:lnTo>
                  <a:lnTo>
                    <a:pt x="438" y="21"/>
                  </a:lnTo>
                  <a:lnTo>
                    <a:pt x="384" y="43"/>
                  </a:lnTo>
                  <a:lnTo>
                    <a:pt x="331" y="75"/>
                  </a:lnTo>
                  <a:lnTo>
                    <a:pt x="288" y="107"/>
                  </a:lnTo>
                  <a:lnTo>
                    <a:pt x="246" y="149"/>
                  </a:lnTo>
                  <a:lnTo>
                    <a:pt x="160" y="256"/>
                  </a:lnTo>
                  <a:lnTo>
                    <a:pt x="96" y="373"/>
                  </a:lnTo>
                  <a:lnTo>
                    <a:pt x="43" y="523"/>
                  </a:lnTo>
                  <a:lnTo>
                    <a:pt x="11" y="683"/>
                  </a:lnTo>
                  <a:lnTo>
                    <a:pt x="0" y="853"/>
                  </a:lnTo>
                  <a:lnTo>
                    <a:pt x="11" y="1024"/>
                  </a:lnTo>
                  <a:lnTo>
                    <a:pt x="43" y="1184"/>
                  </a:lnTo>
                  <a:lnTo>
                    <a:pt x="96" y="1323"/>
                  </a:lnTo>
                  <a:lnTo>
                    <a:pt x="160" y="1451"/>
                  </a:lnTo>
                  <a:lnTo>
                    <a:pt x="246" y="1557"/>
                  </a:lnTo>
                  <a:lnTo>
                    <a:pt x="288" y="1600"/>
                  </a:lnTo>
                  <a:lnTo>
                    <a:pt x="331" y="1632"/>
                  </a:lnTo>
                  <a:lnTo>
                    <a:pt x="384" y="1664"/>
                  </a:lnTo>
                  <a:lnTo>
                    <a:pt x="438" y="1675"/>
                  </a:lnTo>
                  <a:lnTo>
                    <a:pt x="491" y="1696"/>
                  </a:lnTo>
                  <a:lnTo>
                    <a:pt x="608" y="1696"/>
                  </a:lnTo>
                  <a:lnTo>
                    <a:pt x="662" y="1675"/>
                  </a:lnTo>
                  <a:lnTo>
                    <a:pt x="715" y="1664"/>
                  </a:lnTo>
                  <a:lnTo>
                    <a:pt x="768" y="1632"/>
                  </a:lnTo>
                  <a:lnTo>
                    <a:pt x="811" y="1600"/>
                  </a:lnTo>
                  <a:lnTo>
                    <a:pt x="864" y="1557"/>
                  </a:lnTo>
                  <a:lnTo>
                    <a:pt x="939" y="1451"/>
                  </a:lnTo>
                  <a:lnTo>
                    <a:pt x="1014" y="1323"/>
                  </a:lnTo>
                  <a:lnTo>
                    <a:pt x="1056" y="1184"/>
                  </a:lnTo>
                  <a:lnTo>
                    <a:pt x="1088" y="1024"/>
                  </a:lnTo>
                  <a:lnTo>
                    <a:pt x="1099" y="853"/>
                  </a:lnTo>
                  <a:lnTo>
                    <a:pt x="1088" y="683"/>
                  </a:lnTo>
                  <a:lnTo>
                    <a:pt x="1056" y="523"/>
                  </a:lnTo>
                  <a:lnTo>
                    <a:pt x="1014" y="373"/>
                  </a:lnTo>
                  <a:lnTo>
                    <a:pt x="939" y="256"/>
                  </a:lnTo>
                  <a:lnTo>
                    <a:pt x="864" y="149"/>
                  </a:lnTo>
                  <a:lnTo>
                    <a:pt x="811" y="107"/>
                  </a:lnTo>
                  <a:lnTo>
                    <a:pt x="768" y="75"/>
                  </a:lnTo>
                  <a:lnTo>
                    <a:pt x="715" y="43"/>
                  </a:lnTo>
                  <a:lnTo>
                    <a:pt x="662" y="21"/>
                  </a:lnTo>
                  <a:lnTo>
                    <a:pt x="608" y="11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17;p31">
              <a:extLst>
                <a:ext uri="{FF2B5EF4-FFF2-40B4-BE49-F238E27FC236}">
                  <a16:creationId xmlns:a16="http://schemas.microsoft.com/office/drawing/2014/main" id="{A8B36C55-3761-60C2-79F7-C3120CD8DF57}"/>
                </a:ext>
              </a:extLst>
            </p:cNvPr>
            <p:cNvSpPr/>
            <p:nvPr/>
          </p:nvSpPr>
          <p:spPr>
            <a:xfrm>
              <a:off x="3528353" y="2765372"/>
              <a:ext cx="60720" cy="47343"/>
            </a:xfrm>
            <a:custGeom>
              <a:avLst/>
              <a:gdLst/>
              <a:ahLst/>
              <a:cxnLst/>
              <a:rect l="l" t="t" r="r" b="b"/>
              <a:pathLst>
                <a:path w="1793" h="1398" extrusionOk="0">
                  <a:moveTo>
                    <a:pt x="907" y="0"/>
                  </a:moveTo>
                  <a:lnTo>
                    <a:pt x="790" y="11"/>
                  </a:lnTo>
                  <a:lnTo>
                    <a:pt x="662" y="43"/>
                  </a:lnTo>
                  <a:lnTo>
                    <a:pt x="544" y="75"/>
                  </a:lnTo>
                  <a:lnTo>
                    <a:pt x="427" y="139"/>
                  </a:lnTo>
                  <a:lnTo>
                    <a:pt x="331" y="214"/>
                  </a:lnTo>
                  <a:lnTo>
                    <a:pt x="246" y="299"/>
                  </a:lnTo>
                  <a:lnTo>
                    <a:pt x="160" y="395"/>
                  </a:lnTo>
                  <a:lnTo>
                    <a:pt x="96" y="502"/>
                  </a:lnTo>
                  <a:lnTo>
                    <a:pt x="54" y="608"/>
                  </a:lnTo>
                  <a:lnTo>
                    <a:pt x="22" y="726"/>
                  </a:lnTo>
                  <a:lnTo>
                    <a:pt x="0" y="843"/>
                  </a:lnTo>
                  <a:lnTo>
                    <a:pt x="0" y="960"/>
                  </a:lnTo>
                  <a:lnTo>
                    <a:pt x="0" y="1078"/>
                  </a:lnTo>
                  <a:lnTo>
                    <a:pt x="22" y="1184"/>
                  </a:lnTo>
                  <a:lnTo>
                    <a:pt x="54" y="1291"/>
                  </a:lnTo>
                  <a:lnTo>
                    <a:pt x="96" y="1398"/>
                  </a:lnTo>
                  <a:lnTo>
                    <a:pt x="96" y="1291"/>
                  </a:lnTo>
                  <a:lnTo>
                    <a:pt x="96" y="1184"/>
                  </a:lnTo>
                  <a:lnTo>
                    <a:pt x="107" y="1078"/>
                  </a:lnTo>
                  <a:lnTo>
                    <a:pt x="128" y="971"/>
                  </a:lnTo>
                  <a:lnTo>
                    <a:pt x="150" y="875"/>
                  </a:lnTo>
                  <a:lnTo>
                    <a:pt x="182" y="779"/>
                  </a:lnTo>
                  <a:lnTo>
                    <a:pt x="224" y="683"/>
                  </a:lnTo>
                  <a:lnTo>
                    <a:pt x="278" y="608"/>
                  </a:lnTo>
                  <a:lnTo>
                    <a:pt x="331" y="534"/>
                  </a:lnTo>
                  <a:lnTo>
                    <a:pt x="406" y="459"/>
                  </a:lnTo>
                  <a:lnTo>
                    <a:pt x="480" y="406"/>
                  </a:lnTo>
                  <a:lnTo>
                    <a:pt x="555" y="352"/>
                  </a:lnTo>
                  <a:lnTo>
                    <a:pt x="640" y="310"/>
                  </a:lnTo>
                  <a:lnTo>
                    <a:pt x="726" y="288"/>
                  </a:lnTo>
                  <a:lnTo>
                    <a:pt x="822" y="267"/>
                  </a:lnTo>
                  <a:lnTo>
                    <a:pt x="1003" y="267"/>
                  </a:lnTo>
                  <a:lnTo>
                    <a:pt x="1099" y="288"/>
                  </a:lnTo>
                  <a:lnTo>
                    <a:pt x="1184" y="310"/>
                  </a:lnTo>
                  <a:lnTo>
                    <a:pt x="1270" y="352"/>
                  </a:lnTo>
                  <a:lnTo>
                    <a:pt x="1344" y="395"/>
                  </a:lnTo>
                  <a:lnTo>
                    <a:pt x="1419" y="459"/>
                  </a:lnTo>
                  <a:lnTo>
                    <a:pt x="1483" y="523"/>
                  </a:lnTo>
                  <a:lnTo>
                    <a:pt x="1536" y="598"/>
                  </a:lnTo>
                  <a:lnTo>
                    <a:pt x="1579" y="683"/>
                  </a:lnTo>
                  <a:lnTo>
                    <a:pt x="1622" y="768"/>
                  </a:lnTo>
                  <a:lnTo>
                    <a:pt x="1643" y="864"/>
                  </a:lnTo>
                  <a:lnTo>
                    <a:pt x="1654" y="971"/>
                  </a:lnTo>
                  <a:lnTo>
                    <a:pt x="1664" y="1078"/>
                  </a:lnTo>
                  <a:lnTo>
                    <a:pt x="1664" y="1184"/>
                  </a:lnTo>
                  <a:lnTo>
                    <a:pt x="1643" y="1398"/>
                  </a:lnTo>
                  <a:lnTo>
                    <a:pt x="1686" y="1302"/>
                  </a:lnTo>
                  <a:lnTo>
                    <a:pt x="1728" y="1195"/>
                  </a:lnTo>
                  <a:lnTo>
                    <a:pt x="1760" y="1088"/>
                  </a:lnTo>
                  <a:lnTo>
                    <a:pt x="1782" y="971"/>
                  </a:lnTo>
                  <a:lnTo>
                    <a:pt x="1792" y="854"/>
                  </a:lnTo>
                  <a:lnTo>
                    <a:pt x="1782" y="736"/>
                  </a:lnTo>
                  <a:lnTo>
                    <a:pt x="1760" y="619"/>
                  </a:lnTo>
                  <a:lnTo>
                    <a:pt x="1718" y="502"/>
                  </a:lnTo>
                  <a:lnTo>
                    <a:pt x="1664" y="395"/>
                  </a:lnTo>
                  <a:lnTo>
                    <a:pt x="1579" y="299"/>
                  </a:lnTo>
                  <a:lnTo>
                    <a:pt x="1494" y="203"/>
                  </a:lnTo>
                  <a:lnTo>
                    <a:pt x="1387" y="139"/>
                  </a:lnTo>
                  <a:lnTo>
                    <a:pt x="1280" y="75"/>
                  </a:lnTo>
                  <a:lnTo>
                    <a:pt x="1152" y="43"/>
                  </a:lnTo>
                  <a:lnTo>
                    <a:pt x="1035" y="11"/>
                  </a:lnTo>
                  <a:lnTo>
                    <a:pt x="907" y="0"/>
                  </a:lnTo>
                  <a:close/>
                  <a:moveTo>
                    <a:pt x="96" y="1398"/>
                  </a:moveTo>
                  <a:lnTo>
                    <a:pt x="96" y="1398"/>
                  </a:lnTo>
                  <a:lnTo>
                    <a:pt x="96" y="1398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18;p31">
              <a:extLst>
                <a:ext uri="{FF2B5EF4-FFF2-40B4-BE49-F238E27FC236}">
                  <a16:creationId xmlns:a16="http://schemas.microsoft.com/office/drawing/2014/main" id="{F65916C3-074E-5967-EDAE-653723E2D24B}"/>
                </a:ext>
              </a:extLst>
            </p:cNvPr>
            <p:cNvSpPr/>
            <p:nvPr/>
          </p:nvSpPr>
          <p:spPr>
            <a:xfrm>
              <a:off x="3485007" y="2865780"/>
              <a:ext cx="45176" cy="36506"/>
            </a:xfrm>
            <a:custGeom>
              <a:avLst/>
              <a:gdLst/>
              <a:ahLst/>
              <a:cxnLst/>
              <a:rect l="l" t="t" r="r" b="b"/>
              <a:pathLst>
                <a:path w="1334" h="1078" extrusionOk="0">
                  <a:moveTo>
                    <a:pt x="96" y="0"/>
                  </a:moveTo>
                  <a:lnTo>
                    <a:pt x="64" y="54"/>
                  </a:lnTo>
                  <a:lnTo>
                    <a:pt x="43" y="107"/>
                  </a:lnTo>
                  <a:lnTo>
                    <a:pt x="11" y="235"/>
                  </a:lnTo>
                  <a:lnTo>
                    <a:pt x="1" y="363"/>
                  </a:lnTo>
                  <a:lnTo>
                    <a:pt x="22" y="502"/>
                  </a:lnTo>
                  <a:lnTo>
                    <a:pt x="33" y="566"/>
                  </a:lnTo>
                  <a:lnTo>
                    <a:pt x="54" y="630"/>
                  </a:lnTo>
                  <a:lnTo>
                    <a:pt x="86" y="694"/>
                  </a:lnTo>
                  <a:lnTo>
                    <a:pt x="128" y="758"/>
                  </a:lnTo>
                  <a:lnTo>
                    <a:pt x="171" y="811"/>
                  </a:lnTo>
                  <a:lnTo>
                    <a:pt x="224" y="864"/>
                  </a:lnTo>
                  <a:lnTo>
                    <a:pt x="278" y="907"/>
                  </a:lnTo>
                  <a:lnTo>
                    <a:pt x="331" y="950"/>
                  </a:lnTo>
                  <a:lnTo>
                    <a:pt x="395" y="982"/>
                  </a:lnTo>
                  <a:lnTo>
                    <a:pt x="459" y="1014"/>
                  </a:lnTo>
                  <a:lnTo>
                    <a:pt x="523" y="1035"/>
                  </a:lnTo>
                  <a:lnTo>
                    <a:pt x="587" y="1056"/>
                  </a:lnTo>
                  <a:lnTo>
                    <a:pt x="715" y="1067"/>
                  </a:lnTo>
                  <a:lnTo>
                    <a:pt x="854" y="1078"/>
                  </a:lnTo>
                  <a:lnTo>
                    <a:pt x="971" y="1067"/>
                  </a:lnTo>
                  <a:lnTo>
                    <a:pt x="1099" y="1035"/>
                  </a:lnTo>
                  <a:lnTo>
                    <a:pt x="1216" y="1003"/>
                  </a:lnTo>
                  <a:lnTo>
                    <a:pt x="1334" y="950"/>
                  </a:lnTo>
                  <a:lnTo>
                    <a:pt x="1088" y="907"/>
                  </a:lnTo>
                  <a:lnTo>
                    <a:pt x="864" y="875"/>
                  </a:lnTo>
                  <a:lnTo>
                    <a:pt x="758" y="843"/>
                  </a:lnTo>
                  <a:lnTo>
                    <a:pt x="651" y="811"/>
                  </a:lnTo>
                  <a:lnTo>
                    <a:pt x="555" y="779"/>
                  </a:lnTo>
                  <a:lnTo>
                    <a:pt x="470" y="726"/>
                  </a:lnTo>
                  <a:lnTo>
                    <a:pt x="395" y="672"/>
                  </a:lnTo>
                  <a:lnTo>
                    <a:pt x="320" y="608"/>
                  </a:lnTo>
                  <a:lnTo>
                    <a:pt x="267" y="534"/>
                  </a:lnTo>
                  <a:lnTo>
                    <a:pt x="214" y="438"/>
                  </a:lnTo>
                  <a:lnTo>
                    <a:pt x="171" y="342"/>
                  </a:lnTo>
                  <a:lnTo>
                    <a:pt x="139" y="235"/>
                  </a:lnTo>
                  <a:lnTo>
                    <a:pt x="118" y="11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9;p31">
              <a:extLst>
                <a:ext uri="{FF2B5EF4-FFF2-40B4-BE49-F238E27FC236}">
                  <a16:creationId xmlns:a16="http://schemas.microsoft.com/office/drawing/2014/main" id="{AD86ACD6-2BF6-A194-8A6C-C1F74F4ED6B2}"/>
                </a:ext>
              </a:extLst>
            </p:cNvPr>
            <p:cNvSpPr/>
            <p:nvPr/>
          </p:nvSpPr>
          <p:spPr>
            <a:xfrm>
              <a:off x="3329705" y="2558055"/>
              <a:ext cx="458024" cy="248163"/>
            </a:xfrm>
            <a:custGeom>
              <a:avLst/>
              <a:gdLst/>
              <a:ahLst/>
              <a:cxnLst/>
              <a:rect l="l" t="t" r="r" b="b"/>
              <a:pathLst>
                <a:path w="13525" h="7328" extrusionOk="0">
                  <a:moveTo>
                    <a:pt x="7594" y="0"/>
                  </a:moveTo>
                  <a:lnTo>
                    <a:pt x="7317" y="21"/>
                  </a:lnTo>
                  <a:lnTo>
                    <a:pt x="7040" y="53"/>
                  </a:lnTo>
                  <a:lnTo>
                    <a:pt x="6773" y="107"/>
                  </a:lnTo>
                  <a:lnTo>
                    <a:pt x="6506" y="171"/>
                  </a:lnTo>
                  <a:lnTo>
                    <a:pt x="6250" y="267"/>
                  </a:lnTo>
                  <a:lnTo>
                    <a:pt x="5994" y="373"/>
                  </a:lnTo>
                  <a:lnTo>
                    <a:pt x="5749" y="512"/>
                  </a:lnTo>
                  <a:lnTo>
                    <a:pt x="5514" y="661"/>
                  </a:lnTo>
                  <a:lnTo>
                    <a:pt x="5397" y="757"/>
                  </a:lnTo>
                  <a:lnTo>
                    <a:pt x="5280" y="843"/>
                  </a:lnTo>
                  <a:lnTo>
                    <a:pt x="5173" y="949"/>
                  </a:lnTo>
                  <a:lnTo>
                    <a:pt x="5066" y="1056"/>
                  </a:lnTo>
                  <a:lnTo>
                    <a:pt x="5013" y="1024"/>
                  </a:lnTo>
                  <a:lnTo>
                    <a:pt x="4874" y="949"/>
                  </a:lnTo>
                  <a:lnTo>
                    <a:pt x="4768" y="917"/>
                  </a:lnTo>
                  <a:lnTo>
                    <a:pt x="4650" y="875"/>
                  </a:lnTo>
                  <a:lnTo>
                    <a:pt x="4501" y="832"/>
                  </a:lnTo>
                  <a:lnTo>
                    <a:pt x="4352" y="800"/>
                  </a:lnTo>
                  <a:lnTo>
                    <a:pt x="4171" y="789"/>
                  </a:lnTo>
                  <a:lnTo>
                    <a:pt x="3979" y="779"/>
                  </a:lnTo>
                  <a:lnTo>
                    <a:pt x="3776" y="789"/>
                  </a:lnTo>
                  <a:lnTo>
                    <a:pt x="3552" y="821"/>
                  </a:lnTo>
                  <a:lnTo>
                    <a:pt x="3317" y="875"/>
                  </a:lnTo>
                  <a:lnTo>
                    <a:pt x="3072" y="960"/>
                  </a:lnTo>
                  <a:lnTo>
                    <a:pt x="2944" y="1013"/>
                  </a:lnTo>
                  <a:lnTo>
                    <a:pt x="2816" y="1067"/>
                  </a:lnTo>
                  <a:lnTo>
                    <a:pt x="2688" y="1141"/>
                  </a:lnTo>
                  <a:lnTo>
                    <a:pt x="2560" y="1216"/>
                  </a:lnTo>
                  <a:lnTo>
                    <a:pt x="2293" y="1376"/>
                  </a:lnTo>
                  <a:lnTo>
                    <a:pt x="2037" y="1525"/>
                  </a:lnTo>
                  <a:lnTo>
                    <a:pt x="1557" y="1781"/>
                  </a:lnTo>
                  <a:lnTo>
                    <a:pt x="1120" y="2005"/>
                  </a:lnTo>
                  <a:lnTo>
                    <a:pt x="758" y="2208"/>
                  </a:lnTo>
                  <a:lnTo>
                    <a:pt x="598" y="2304"/>
                  </a:lnTo>
                  <a:lnTo>
                    <a:pt x="459" y="2389"/>
                  </a:lnTo>
                  <a:lnTo>
                    <a:pt x="342" y="2475"/>
                  </a:lnTo>
                  <a:lnTo>
                    <a:pt x="246" y="2560"/>
                  </a:lnTo>
                  <a:lnTo>
                    <a:pt x="171" y="2645"/>
                  </a:lnTo>
                  <a:lnTo>
                    <a:pt x="128" y="2731"/>
                  </a:lnTo>
                  <a:lnTo>
                    <a:pt x="107" y="2773"/>
                  </a:lnTo>
                  <a:lnTo>
                    <a:pt x="96" y="2816"/>
                  </a:lnTo>
                  <a:lnTo>
                    <a:pt x="96" y="2859"/>
                  </a:lnTo>
                  <a:lnTo>
                    <a:pt x="107" y="2912"/>
                  </a:lnTo>
                  <a:lnTo>
                    <a:pt x="128" y="2997"/>
                  </a:lnTo>
                  <a:lnTo>
                    <a:pt x="171" y="3072"/>
                  </a:lnTo>
                  <a:lnTo>
                    <a:pt x="203" y="3136"/>
                  </a:lnTo>
                  <a:lnTo>
                    <a:pt x="256" y="3200"/>
                  </a:lnTo>
                  <a:lnTo>
                    <a:pt x="310" y="3243"/>
                  </a:lnTo>
                  <a:lnTo>
                    <a:pt x="363" y="3285"/>
                  </a:lnTo>
                  <a:lnTo>
                    <a:pt x="480" y="3349"/>
                  </a:lnTo>
                  <a:lnTo>
                    <a:pt x="598" y="3392"/>
                  </a:lnTo>
                  <a:lnTo>
                    <a:pt x="683" y="3413"/>
                  </a:lnTo>
                  <a:lnTo>
                    <a:pt x="779" y="3424"/>
                  </a:lnTo>
                  <a:lnTo>
                    <a:pt x="736" y="3467"/>
                  </a:lnTo>
                  <a:lnTo>
                    <a:pt x="619" y="3595"/>
                  </a:lnTo>
                  <a:lnTo>
                    <a:pt x="534" y="3691"/>
                  </a:lnTo>
                  <a:lnTo>
                    <a:pt x="459" y="3808"/>
                  </a:lnTo>
                  <a:lnTo>
                    <a:pt x="374" y="3946"/>
                  </a:lnTo>
                  <a:lnTo>
                    <a:pt x="288" y="4106"/>
                  </a:lnTo>
                  <a:lnTo>
                    <a:pt x="203" y="4298"/>
                  </a:lnTo>
                  <a:lnTo>
                    <a:pt x="128" y="4512"/>
                  </a:lnTo>
                  <a:lnTo>
                    <a:pt x="75" y="4746"/>
                  </a:lnTo>
                  <a:lnTo>
                    <a:pt x="32" y="5013"/>
                  </a:lnTo>
                  <a:lnTo>
                    <a:pt x="0" y="5312"/>
                  </a:lnTo>
                  <a:lnTo>
                    <a:pt x="0" y="5461"/>
                  </a:lnTo>
                  <a:lnTo>
                    <a:pt x="0" y="5632"/>
                  </a:lnTo>
                  <a:lnTo>
                    <a:pt x="11" y="5802"/>
                  </a:lnTo>
                  <a:lnTo>
                    <a:pt x="22" y="5984"/>
                  </a:lnTo>
                  <a:lnTo>
                    <a:pt x="54" y="6165"/>
                  </a:lnTo>
                  <a:lnTo>
                    <a:pt x="86" y="6357"/>
                  </a:lnTo>
                  <a:lnTo>
                    <a:pt x="118" y="6346"/>
                  </a:lnTo>
                  <a:lnTo>
                    <a:pt x="214" y="6336"/>
                  </a:lnTo>
                  <a:lnTo>
                    <a:pt x="342" y="6336"/>
                  </a:lnTo>
                  <a:lnTo>
                    <a:pt x="416" y="6346"/>
                  </a:lnTo>
                  <a:lnTo>
                    <a:pt x="491" y="6378"/>
                  </a:lnTo>
                  <a:lnTo>
                    <a:pt x="555" y="6421"/>
                  </a:lnTo>
                  <a:lnTo>
                    <a:pt x="619" y="6474"/>
                  </a:lnTo>
                  <a:lnTo>
                    <a:pt x="683" y="6549"/>
                  </a:lnTo>
                  <a:lnTo>
                    <a:pt x="726" y="6656"/>
                  </a:lnTo>
                  <a:lnTo>
                    <a:pt x="758" y="6773"/>
                  </a:lnTo>
                  <a:lnTo>
                    <a:pt x="779" y="6933"/>
                  </a:lnTo>
                  <a:lnTo>
                    <a:pt x="779" y="7114"/>
                  </a:lnTo>
                  <a:lnTo>
                    <a:pt x="747" y="7328"/>
                  </a:lnTo>
                  <a:lnTo>
                    <a:pt x="832" y="7114"/>
                  </a:lnTo>
                  <a:lnTo>
                    <a:pt x="907" y="6880"/>
                  </a:lnTo>
                  <a:lnTo>
                    <a:pt x="971" y="6645"/>
                  </a:lnTo>
                  <a:lnTo>
                    <a:pt x="1035" y="6400"/>
                  </a:lnTo>
                  <a:lnTo>
                    <a:pt x="1141" y="5898"/>
                  </a:lnTo>
                  <a:lnTo>
                    <a:pt x="1216" y="5418"/>
                  </a:lnTo>
                  <a:lnTo>
                    <a:pt x="1280" y="4992"/>
                  </a:lnTo>
                  <a:lnTo>
                    <a:pt x="1323" y="4640"/>
                  </a:lnTo>
                  <a:lnTo>
                    <a:pt x="1344" y="4330"/>
                  </a:lnTo>
                  <a:lnTo>
                    <a:pt x="1621" y="4352"/>
                  </a:lnTo>
                  <a:lnTo>
                    <a:pt x="1899" y="4362"/>
                  </a:lnTo>
                  <a:lnTo>
                    <a:pt x="2165" y="4362"/>
                  </a:lnTo>
                  <a:lnTo>
                    <a:pt x="2421" y="4352"/>
                  </a:lnTo>
                  <a:lnTo>
                    <a:pt x="2677" y="4320"/>
                  </a:lnTo>
                  <a:lnTo>
                    <a:pt x="2933" y="4288"/>
                  </a:lnTo>
                  <a:lnTo>
                    <a:pt x="3168" y="4245"/>
                  </a:lnTo>
                  <a:lnTo>
                    <a:pt x="3413" y="4181"/>
                  </a:lnTo>
                  <a:lnTo>
                    <a:pt x="3637" y="4117"/>
                  </a:lnTo>
                  <a:lnTo>
                    <a:pt x="3861" y="4053"/>
                  </a:lnTo>
                  <a:lnTo>
                    <a:pt x="4085" y="3978"/>
                  </a:lnTo>
                  <a:lnTo>
                    <a:pt x="4288" y="3893"/>
                  </a:lnTo>
                  <a:lnTo>
                    <a:pt x="4491" y="3808"/>
                  </a:lnTo>
                  <a:lnTo>
                    <a:pt x="4682" y="3712"/>
                  </a:lnTo>
                  <a:lnTo>
                    <a:pt x="5045" y="3531"/>
                  </a:lnTo>
                  <a:lnTo>
                    <a:pt x="5376" y="3339"/>
                  </a:lnTo>
                  <a:lnTo>
                    <a:pt x="5664" y="3147"/>
                  </a:lnTo>
                  <a:lnTo>
                    <a:pt x="5920" y="2965"/>
                  </a:lnTo>
                  <a:lnTo>
                    <a:pt x="6133" y="2805"/>
                  </a:lnTo>
                  <a:lnTo>
                    <a:pt x="6293" y="2667"/>
                  </a:lnTo>
                  <a:lnTo>
                    <a:pt x="6421" y="2560"/>
                  </a:lnTo>
                  <a:lnTo>
                    <a:pt x="6517" y="2464"/>
                  </a:lnTo>
                  <a:lnTo>
                    <a:pt x="6624" y="2560"/>
                  </a:lnTo>
                  <a:lnTo>
                    <a:pt x="6741" y="2667"/>
                  </a:lnTo>
                  <a:lnTo>
                    <a:pt x="6912" y="2805"/>
                  </a:lnTo>
                  <a:lnTo>
                    <a:pt x="7114" y="2965"/>
                  </a:lnTo>
                  <a:lnTo>
                    <a:pt x="7370" y="3147"/>
                  </a:lnTo>
                  <a:lnTo>
                    <a:pt x="7658" y="3339"/>
                  </a:lnTo>
                  <a:lnTo>
                    <a:pt x="7989" y="3531"/>
                  </a:lnTo>
                  <a:lnTo>
                    <a:pt x="8351" y="3712"/>
                  </a:lnTo>
                  <a:lnTo>
                    <a:pt x="8543" y="3808"/>
                  </a:lnTo>
                  <a:lnTo>
                    <a:pt x="8746" y="3893"/>
                  </a:lnTo>
                  <a:lnTo>
                    <a:pt x="8959" y="3978"/>
                  </a:lnTo>
                  <a:lnTo>
                    <a:pt x="9173" y="4053"/>
                  </a:lnTo>
                  <a:lnTo>
                    <a:pt x="9397" y="4117"/>
                  </a:lnTo>
                  <a:lnTo>
                    <a:pt x="9631" y="4181"/>
                  </a:lnTo>
                  <a:lnTo>
                    <a:pt x="9866" y="4245"/>
                  </a:lnTo>
                  <a:lnTo>
                    <a:pt x="10111" y="4288"/>
                  </a:lnTo>
                  <a:lnTo>
                    <a:pt x="10357" y="4320"/>
                  </a:lnTo>
                  <a:lnTo>
                    <a:pt x="10613" y="4352"/>
                  </a:lnTo>
                  <a:lnTo>
                    <a:pt x="10879" y="4362"/>
                  </a:lnTo>
                  <a:lnTo>
                    <a:pt x="11146" y="4362"/>
                  </a:lnTo>
                  <a:lnTo>
                    <a:pt x="11413" y="4352"/>
                  </a:lnTo>
                  <a:lnTo>
                    <a:pt x="11690" y="4330"/>
                  </a:lnTo>
                  <a:lnTo>
                    <a:pt x="11722" y="4640"/>
                  </a:lnTo>
                  <a:lnTo>
                    <a:pt x="11754" y="4992"/>
                  </a:lnTo>
                  <a:lnTo>
                    <a:pt x="11818" y="5418"/>
                  </a:lnTo>
                  <a:lnTo>
                    <a:pt x="11893" y="5898"/>
                  </a:lnTo>
                  <a:lnTo>
                    <a:pt x="11999" y="6400"/>
                  </a:lnTo>
                  <a:lnTo>
                    <a:pt x="12063" y="6645"/>
                  </a:lnTo>
                  <a:lnTo>
                    <a:pt x="12127" y="6880"/>
                  </a:lnTo>
                  <a:lnTo>
                    <a:pt x="12202" y="7114"/>
                  </a:lnTo>
                  <a:lnTo>
                    <a:pt x="12287" y="7328"/>
                  </a:lnTo>
                  <a:lnTo>
                    <a:pt x="12287" y="7253"/>
                  </a:lnTo>
                  <a:lnTo>
                    <a:pt x="12298" y="7061"/>
                  </a:lnTo>
                  <a:lnTo>
                    <a:pt x="12308" y="6944"/>
                  </a:lnTo>
                  <a:lnTo>
                    <a:pt x="12319" y="6816"/>
                  </a:lnTo>
                  <a:lnTo>
                    <a:pt x="12351" y="6698"/>
                  </a:lnTo>
                  <a:lnTo>
                    <a:pt x="12383" y="6570"/>
                  </a:lnTo>
                  <a:lnTo>
                    <a:pt x="12436" y="6464"/>
                  </a:lnTo>
                  <a:lnTo>
                    <a:pt x="12468" y="6421"/>
                  </a:lnTo>
                  <a:lnTo>
                    <a:pt x="12500" y="6378"/>
                  </a:lnTo>
                  <a:lnTo>
                    <a:pt x="12532" y="6346"/>
                  </a:lnTo>
                  <a:lnTo>
                    <a:pt x="12575" y="6325"/>
                  </a:lnTo>
                  <a:lnTo>
                    <a:pt x="12618" y="6304"/>
                  </a:lnTo>
                  <a:lnTo>
                    <a:pt x="12671" y="6293"/>
                  </a:lnTo>
                  <a:lnTo>
                    <a:pt x="12735" y="6304"/>
                  </a:lnTo>
                  <a:lnTo>
                    <a:pt x="12788" y="6314"/>
                  </a:lnTo>
                  <a:lnTo>
                    <a:pt x="12852" y="6336"/>
                  </a:lnTo>
                  <a:lnTo>
                    <a:pt x="12927" y="6378"/>
                  </a:lnTo>
                  <a:lnTo>
                    <a:pt x="13012" y="6421"/>
                  </a:lnTo>
                  <a:lnTo>
                    <a:pt x="13087" y="6485"/>
                  </a:lnTo>
                  <a:lnTo>
                    <a:pt x="13183" y="6570"/>
                  </a:lnTo>
                  <a:lnTo>
                    <a:pt x="13279" y="6666"/>
                  </a:lnTo>
                  <a:lnTo>
                    <a:pt x="13322" y="6602"/>
                  </a:lnTo>
                  <a:lnTo>
                    <a:pt x="13354" y="6517"/>
                  </a:lnTo>
                  <a:lnTo>
                    <a:pt x="13407" y="6400"/>
                  </a:lnTo>
                  <a:lnTo>
                    <a:pt x="13450" y="6250"/>
                  </a:lnTo>
                  <a:lnTo>
                    <a:pt x="13492" y="6069"/>
                  </a:lnTo>
                  <a:lnTo>
                    <a:pt x="13514" y="5866"/>
                  </a:lnTo>
                  <a:lnTo>
                    <a:pt x="13524" y="5621"/>
                  </a:lnTo>
                  <a:lnTo>
                    <a:pt x="13514" y="5493"/>
                  </a:lnTo>
                  <a:lnTo>
                    <a:pt x="13503" y="5354"/>
                  </a:lnTo>
                  <a:lnTo>
                    <a:pt x="13482" y="5205"/>
                  </a:lnTo>
                  <a:lnTo>
                    <a:pt x="13450" y="5045"/>
                  </a:lnTo>
                  <a:lnTo>
                    <a:pt x="13407" y="4885"/>
                  </a:lnTo>
                  <a:lnTo>
                    <a:pt x="13364" y="4714"/>
                  </a:lnTo>
                  <a:lnTo>
                    <a:pt x="13300" y="4544"/>
                  </a:lnTo>
                  <a:lnTo>
                    <a:pt x="13226" y="4362"/>
                  </a:lnTo>
                  <a:lnTo>
                    <a:pt x="13140" y="4170"/>
                  </a:lnTo>
                  <a:lnTo>
                    <a:pt x="13044" y="3978"/>
                  </a:lnTo>
                  <a:lnTo>
                    <a:pt x="12927" y="3765"/>
                  </a:lnTo>
                  <a:lnTo>
                    <a:pt x="12799" y="3563"/>
                  </a:lnTo>
                  <a:lnTo>
                    <a:pt x="12660" y="3339"/>
                  </a:lnTo>
                  <a:lnTo>
                    <a:pt x="12500" y="3115"/>
                  </a:lnTo>
                  <a:lnTo>
                    <a:pt x="12319" y="2891"/>
                  </a:lnTo>
                  <a:lnTo>
                    <a:pt x="12127" y="2645"/>
                  </a:lnTo>
                  <a:lnTo>
                    <a:pt x="12159" y="2645"/>
                  </a:lnTo>
                  <a:lnTo>
                    <a:pt x="12255" y="2635"/>
                  </a:lnTo>
                  <a:lnTo>
                    <a:pt x="12372" y="2603"/>
                  </a:lnTo>
                  <a:lnTo>
                    <a:pt x="12426" y="2571"/>
                  </a:lnTo>
                  <a:lnTo>
                    <a:pt x="12479" y="2539"/>
                  </a:lnTo>
                  <a:lnTo>
                    <a:pt x="12522" y="2496"/>
                  </a:lnTo>
                  <a:lnTo>
                    <a:pt x="12554" y="2432"/>
                  </a:lnTo>
                  <a:lnTo>
                    <a:pt x="12564" y="2357"/>
                  </a:lnTo>
                  <a:lnTo>
                    <a:pt x="12564" y="2272"/>
                  </a:lnTo>
                  <a:lnTo>
                    <a:pt x="12532" y="2176"/>
                  </a:lnTo>
                  <a:lnTo>
                    <a:pt x="12468" y="2059"/>
                  </a:lnTo>
                  <a:lnTo>
                    <a:pt x="12383" y="1920"/>
                  </a:lnTo>
                  <a:lnTo>
                    <a:pt x="12266" y="1771"/>
                  </a:lnTo>
                  <a:lnTo>
                    <a:pt x="12180" y="1685"/>
                  </a:lnTo>
                  <a:lnTo>
                    <a:pt x="12084" y="1589"/>
                  </a:lnTo>
                  <a:lnTo>
                    <a:pt x="11967" y="1493"/>
                  </a:lnTo>
                  <a:lnTo>
                    <a:pt x="11829" y="1387"/>
                  </a:lnTo>
                  <a:lnTo>
                    <a:pt x="11679" y="1280"/>
                  </a:lnTo>
                  <a:lnTo>
                    <a:pt x="11509" y="1173"/>
                  </a:lnTo>
                  <a:lnTo>
                    <a:pt x="11338" y="1067"/>
                  </a:lnTo>
                  <a:lnTo>
                    <a:pt x="11135" y="960"/>
                  </a:lnTo>
                  <a:lnTo>
                    <a:pt x="10933" y="843"/>
                  </a:lnTo>
                  <a:lnTo>
                    <a:pt x="10719" y="736"/>
                  </a:lnTo>
                  <a:lnTo>
                    <a:pt x="10495" y="640"/>
                  </a:lnTo>
                  <a:lnTo>
                    <a:pt x="10250" y="533"/>
                  </a:lnTo>
                  <a:lnTo>
                    <a:pt x="10005" y="448"/>
                  </a:lnTo>
                  <a:lnTo>
                    <a:pt x="9759" y="352"/>
                  </a:lnTo>
                  <a:lnTo>
                    <a:pt x="9503" y="277"/>
                  </a:lnTo>
                  <a:lnTo>
                    <a:pt x="9237" y="203"/>
                  </a:lnTo>
                  <a:lnTo>
                    <a:pt x="8970" y="139"/>
                  </a:lnTo>
                  <a:lnTo>
                    <a:pt x="8693" y="85"/>
                  </a:lnTo>
                  <a:lnTo>
                    <a:pt x="8415" y="43"/>
                  </a:lnTo>
                  <a:lnTo>
                    <a:pt x="8149" y="21"/>
                  </a:lnTo>
                  <a:lnTo>
                    <a:pt x="7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0;p31">
              <a:extLst>
                <a:ext uri="{FF2B5EF4-FFF2-40B4-BE49-F238E27FC236}">
                  <a16:creationId xmlns:a16="http://schemas.microsoft.com/office/drawing/2014/main" id="{AD38B3A6-E22A-AFC5-AD38-9A5529FB934F}"/>
                </a:ext>
              </a:extLst>
            </p:cNvPr>
            <p:cNvSpPr/>
            <p:nvPr/>
          </p:nvSpPr>
          <p:spPr>
            <a:xfrm>
              <a:off x="3409523" y="2696729"/>
              <a:ext cx="63971" cy="38708"/>
            </a:xfrm>
            <a:custGeom>
              <a:avLst/>
              <a:gdLst/>
              <a:ahLst/>
              <a:cxnLst/>
              <a:rect l="l" t="t" r="r" b="b"/>
              <a:pathLst>
                <a:path w="1889" h="1143" extrusionOk="0">
                  <a:moveTo>
                    <a:pt x="1152" y="1"/>
                  </a:moveTo>
                  <a:lnTo>
                    <a:pt x="982" y="11"/>
                  </a:lnTo>
                  <a:lnTo>
                    <a:pt x="822" y="43"/>
                  </a:lnTo>
                  <a:lnTo>
                    <a:pt x="736" y="65"/>
                  </a:lnTo>
                  <a:lnTo>
                    <a:pt x="662" y="97"/>
                  </a:lnTo>
                  <a:lnTo>
                    <a:pt x="587" y="139"/>
                  </a:lnTo>
                  <a:lnTo>
                    <a:pt x="512" y="182"/>
                  </a:lnTo>
                  <a:lnTo>
                    <a:pt x="448" y="235"/>
                  </a:lnTo>
                  <a:lnTo>
                    <a:pt x="384" y="289"/>
                  </a:lnTo>
                  <a:lnTo>
                    <a:pt x="267" y="406"/>
                  </a:lnTo>
                  <a:lnTo>
                    <a:pt x="224" y="470"/>
                  </a:lnTo>
                  <a:lnTo>
                    <a:pt x="182" y="545"/>
                  </a:lnTo>
                  <a:lnTo>
                    <a:pt x="107" y="683"/>
                  </a:lnTo>
                  <a:lnTo>
                    <a:pt x="54" y="833"/>
                  </a:lnTo>
                  <a:lnTo>
                    <a:pt x="22" y="993"/>
                  </a:lnTo>
                  <a:lnTo>
                    <a:pt x="0" y="1142"/>
                  </a:lnTo>
                  <a:lnTo>
                    <a:pt x="171" y="886"/>
                  </a:lnTo>
                  <a:lnTo>
                    <a:pt x="256" y="769"/>
                  </a:lnTo>
                  <a:lnTo>
                    <a:pt x="342" y="662"/>
                  </a:lnTo>
                  <a:lnTo>
                    <a:pt x="363" y="641"/>
                  </a:lnTo>
                  <a:lnTo>
                    <a:pt x="395" y="609"/>
                  </a:lnTo>
                  <a:lnTo>
                    <a:pt x="438" y="566"/>
                  </a:lnTo>
                  <a:lnTo>
                    <a:pt x="544" y="470"/>
                  </a:lnTo>
                  <a:lnTo>
                    <a:pt x="566" y="449"/>
                  </a:lnTo>
                  <a:lnTo>
                    <a:pt x="598" y="438"/>
                  </a:lnTo>
                  <a:lnTo>
                    <a:pt x="651" y="395"/>
                  </a:lnTo>
                  <a:lnTo>
                    <a:pt x="715" y="363"/>
                  </a:lnTo>
                  <a:lnTo>
                    <a:pt x="768" y="342"/>
                  </a:lnTo>
                  <a:lnTo>
                    <a:pt x="896" y="289"/>
                  </a:lnTo>
                  <a:lnTo>
                    <a:pt x="1024" y="257"/>
                  </a:lnTo>
                  <a:lnTo>
                    <a:pt x="1163" y="235"/>
                  </a:lnTo>
                  <a:lnTo>
                    <a:pt x="1302" y="214"/>
                  </a:lnTo>
                  <a:lnTo>
                    <a:pt x="1590" y="214"/>
                  </a:lnTo>
                  <a:lnTo>
                    <a:pt x="1888" y="246"/>
                  </a:lnTo>
                  <a:lnTo>
                    <a:pt x="1760" y="161"/>
                  </a:lnTo>
                  <a:lnTo>
                    <a:pt x="1622" y="97"/>
                  </a:lnTo>
                  <a:lnTo>
                    <a:pt x="1472" y="43"/>
                  </a:lnTo>
                  <a:lnTo>
                    <a:pt x="1312" y="11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21;p31">
              <a:extLst>
                <a:ext uri="{FF2B5EF4-FFF2-40B4-BE49-F238E27FC236}">
                  <a16:creationId xmlns:a16="http://schemas.microsoft.com/office/drawing/2014/main" id="{3A8435E4-3D78-290E-60EB-A682B34FC868}"/>
                </a:ext>
              </a:extLst>
            </p:cNvPr>
            <p:cNvSpPr/>
            <p:nvPr/>
          </p:nvSpPr>
          <p:spPr>
            <a:xfrm>
              <a:off x="3628050" y="2696729"/>
              <a:ext cx="63937" cy="38708"/>
            </a:xfrm>
            <a:custGeom>
              <a:avLst/>
              <a:gdLst/>
              <a:ahLst/>
              <a:cxnLst/>
              <a:rect l="l" t="t" r="r" b="b"/>
              <a:pathLst>
                <a:path w="1888" h="1143" extrusionOk="0">
                  <a:moveTo>
                    <a:pt x="736" y="1"/>
                  </a:moveTo>
                  <a:lnTo>
                    <a:pt x="576" y="11"/>
                  </a:lnTo>
                  <a:lnTo>
                    <a:pt x="427" y="43"/>
                  </a:lnTo>
                  <a:lnTo>
                    <a:pt x="267" y="97"/>
                  </a:lnTo>
                  <a:lnTo>
                    <a:pt x="128" y="161"/>
                  </a:lnTo>
                  <a:lnTo>
                    <a:pt x="0" y="246"/>
                  </a:lnTo>
                  <a:lnTo>
                    <a:pt x="299" y="214"/>
                  </a:lnTo>
                  <a:lnTo>
                    <a:pt x="587" y="214"/>
                  </a:lnTo>
                  <a:lnTo>
                    <a:pt x="725" y="235"/>
                  </a:lnTo>
                  <a:lnTo>
                    <a:pt x="864" y="257"/>
                  </a:lnTo>
                  <a:lnTo>
                    <a:pt x="992" y="289"/>
                  </a:lnTo>
                  <a:lnTo>
                    <a:pt x="1120" y="342"/>
                  </a:lnTo>
                  <a:lnTo>
                    <a:pt x="1184" y="363"/>
                  </a:lnTo>
                  <a:lnTo>
                    <a:pt x="1237" y="395"/>
                  </a:lnTo>
                  <a:lnTo>
                    <a:pt x="1291" y="438"/>
                  </a:lnTo>
                  <a:lnTo>
                    <a:pt x="1323" y="449"/>
                  </a:lnTo>
                  <a:lnTo>
                    <a:pt x="1344" y="470"/>
                  </a:lnTo>
                  <a:lnTo>
                    <a:pt x="1451" y="566"/>
                  </a:lnTo>
                  <a:lnTo>
                    <a:pt x="1493" y="609"/>
                  </a:lnTo>
                  <a:lnTo>
                    <a:pt x="1525" y="641"/>
                  </a:lnTo>
                  <a:lnTo>
                    <a:pt x="1547" y="662"/>
                  </a:lnTo>
                  <a:lnTo>
                    <a:pt x="1632" y="769"/>
                  </a:lnTo>
                  <a:lnTo>
                    <a:pt x="1717" y="886"/>
                  </a:lnTo>
                  <a:lnTo>
                    <a:pt x="1888" y="1142"/>
                  </a:lnTo>
                  <a:lnTo>
                    <a:pt x="1867" y="993"/>
                  </a:lnTo>
                  <a:lnTo>
                    <a:pt x="1835" y="833"/>
                  </a:lnTo>
                  <a:lnTo>
                    <a:pt x="1781" y="683"/>
                  </a:lnTo>
                  <a:lnTo>
                    <a:pt x="1717" y="545"/>
                  </a:lnTo>
                  <a:lnTo>
                    <a:pt x="1664" y="470"/>
                  </a:lnTo>
                  <a:lnTo>
                    <a:pt x="1621" y="406"/>
                  </a:lnTo>
                  <a:lnTo>
                    <a:pt x="1504" y="289"/>
                  </a:lnTo>
                  <a:lnTo>
                    <a:pt x="1440" y="235"/>
                  </a:lnTo>
                  <a:lnTo>
                    <a:pt x="1376" y="182"/>
                  </a:lnTo>
                  <a:lnTo>
                    <a:pt x="1301" y="139"/>
                  </a:lnTo>
                  <a:lnTo>
                    <a:pt x="1227" y="97"/>
                  </a:lnTo>
                  <a:lnTo>
                    <a:pt x="1152" y="65"/>
                  </a:lnTo>
                  <a:lnTo>
                    <a:pt x="1067" y="43"/>
                  </a:lnTo>
                  <a:lnTo>
                    <a:pt x="907" y="11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D5A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22;p31">
              <a:extLst>
                <a:ext uri="{FF2B5EF4-FFF2-40B4-BE49-F238E27FC236}">
                  <a16:creationId xmlns:a16="http://schemas.microsoft.com/office/drawing/2014/main" id="{33D1D6B0-EAEB-A69F-706E-2FC1EE26ECAE}"/>
                </a:ext>
              </a:extLst>
            </p:cNvPr>
            <p:cNvSpPr/>
            <p:nvPr/>
          </p:nvSpPr>
          <p:spPr>
            <a:xfrm>
              <a:off x="3500551" y="3065139"/>
              <a:ext cx="86694" cy="73385"/>
            </a:xfrm>
            <a:custGeom>
              <a:avLst/>
              <a:gdLst/>
              <a:ahLst/>
              <a:cxnLst/>
              <a:rect l="l" t="t" r="r" b="b"/>
              <a:pathLst>
                <a:path w="2560" h="2167" extrusionOk="0">
                  <a:moveTo>
                    <a:pt x="21" y="1"/>
                  </a:moveTo>
                  <a:lnTo>
                    <a:pt x="11" y="86"/>
                  </a:lnTo>
                  <a:lnTo>
                    <a:pt x="0" y="332"/>
                  </a:lnTo>
                  <a:lnTo>
                    <a:pt x="0" y="481"/>
                  </a:lnTo>
                  <a:lnTo>
                    <a:pt x="11" y="662"/>
                  </a:lnTo>
                  <a:lnTo>
                    <a:pt x="32" y="854"/>
                  </a:lnTo>
                  <a:lnTo>
                    <a:pt x="64" y="1046"/>
                  </a:lnTo>
                  <a:lnTo>
                    <a:pt x="117" y="1249"/>
                  </a:lnTo>
                  <a:lnTo>
                    <a:pt x="192" y="1441"/>
                  </a:lnTo>
                  <a:lnTo>
                    <a:pt x="235" y="1537"/>
                  </a:lnTo>
                  <a:lnTo>
                    <a:pt x="288" y="1622"/>
                  </a:lnTo>
                  <a:lnTo>
                    <a:pt x="341" y="1707"/>
                  </a:lnTo>
                  <a:lnTo>
                    <a:pt x="405" y="1782"/>
                  </a:lnTo>
                  <a:lnTo>
                    <a:pt x="480" y="1857"/>
                  </a:lnTo>
                  <a:lnTo>
                    <a:pt x="555" y="1931"/>
                  </a:lnTo>
                  <a:lnTo>
                    <a:pt x="640" y="1985"/>
                  </a:lnTo>
                  <a:lnTo>
                    <a:pt x="736" y="2038"/>
                  </a:lnTo>
                  <a:lnTo>
                    <a:pt x="832" y="2091"/>
                  </a:lnTo>
                  <a:lnTo>
                    <a:pt x="949" y="2123"/>
                  </a:lnTo>
                  <a:lnTo>
                    <a:pt x="1067" y="2145"/>
                  </a:lnTo>
                  <a:lnTo>
                    <a:pt x="1195" y="2155"/>
                  </a:lnTo>
                  <a:lnTo>
                    <a:pt x="1323" y="2166"/>
                  </a:lnTo>
                  <a:lnTo>
                    <a:pt x="1451" y="2155"/>
                  </a:lnTo>
                  <a:lnTo>
                    <a:pt x="1568" y="2123"/>
                  </a:lnTo>
                  <a:lnTo>
                    <a:pt x="1664" y="2091"/>
                  </a:lnTo>
                  <a:lnTo>
                    <a:pt x="1771" y="2049"/>
                  </a:lnTo>
                  <a:lnTo>
                    <a:pt x="1856" y="1995"/>
                  </a:lnTo>
                  <a:lnTo>
                    <a:pt x="1941" y="1942"/>
                  </a:lnTo>
                  <a:lnTo>
                    <a:pt x="2016" y="1867"/>
                  </a:lnTo>
                  <a:lnTo>
                    <a:pt x="2080" y="1793"/>
                  </a:lnTo>
                  <a:lnTo>
                    <a:pt x="2144" y="1718"/>
                  </a:lnTo>
                  <a:lnTo>
                    <a:pt x="2208" y="1633"/>
                  </a:lnTo>
                  <a:lnTo>
                    <a:pt x="2261" y="1537"/>
                  </a:lnTo>
                  <a:lnTo>
                    <a:pt x="2347" y="1345"/>
                  </a:lnTo>
                  <a:lnTo>
                    <a:pt x="2411" y="1153"/>
                  </a:lnTo>
                  <a:lnTo>
                    <a:pt x="2464" y="950"/>
                  </a:lnTo>
                  <a:lnTo>
                    <a:pt x="2507" y="758"/>
                  </a:lnTo>
                  <a:lnTo>
                    <a:pt x="2528" y="577"/>
                  </a:lnTo>
                  <a:lnTo>
                    <a:pt x="2549" y="417"/>
                  </a:lnTo>
                  <a:lnTo>
                    <a:pt x="2560" y="172"/>
                  </a:lnTo>
                  <a:lnTo>
                    <a:pt x="2560" y="76"/>
                  </a:lnTo>
                  <a:lnTo>
                    <a:pt x="2336" y="108"/>
                  </a:lnTo>
                  <a:lnTo>
                    <a:pt x="2091" y="129"/>
                  </a:lnTo>
                  <a:lnTo>
                    <a:pt x="1771" y="161"/>
                  </a:lnTo>
                  <a:lnTo>
                    <a:pt x="1173" y="161"/>
                  </a:lnTo>
                  <a:lnTo>
                    <a:pt x="960" y="150"/>
                  </a:lnTo>
                  <a:lnTo>
                    <a:pt x="725" y="129"/>
                  </a:lnTo>
                  <a:lnTo>
                    <a:pt x="501" y="97"/>
                  </a:lnTo>
                  <a:lnTo>
                    <a:pt x="256" y="54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E6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23;p31">
              <a:extLst>
                <a:ext uri="{FF2B5EF4-FFF2-40B4-BE49-F238E27FC236}">
                  <a16:creationId xmlns:a16="http://schemas.microsoft.com/office/drawing/2014/main" id="{3B26C52D-F350-18A4-70AB-62C6D99ED6A6}"/>
                </a:ext>
              </a:extLst>
            </p:cNvPr>
            <p:cNvSpPr/>
            <p:nvPr/>
          </p:nvSpPr>
          <p:spPr>
            <a:xfrm>
              <a:off x="3158860" y="2272342"/>
              <a:ext cx="189644" cy="226150"/>
            </a:xfrm>
            <a:custGeom>
              <a:avLst/>
              <a:gdLst/>
              <a:ahLst/>
              <a:cxnLst/>
              <a:rect l="l" t="t" r="r" b="b"/>
              <a:pathLst>
                <a:path w="5600" h="6678" extrusionOk="0">
                  <a:moveTo>
                    <a:pt x="608" y="1"/>
                  </a:moveTo>
                  <a:lnTo>
                    <a:pt x="512" y="11"/>
                  </a:lnTo>
                  <a:lnTo>
                    <a:pt x="416" y="33"/>
                  </a:lnTo>
                  <a:lnTo>
                    <a:pt x="331" y="65"/>
                  </a:lnTo>
                  <a:lnTo>
                    <a:pt x="246" y="129"/>
                  </a:lnTo>
                  <a:lnTo>
                    <a:pt x="171" y="203"/>
                  </a:lnTo>
                  <a:lnTo>
                    <a:pt x="118" y="299"/>
                  </a:lnTo>
                  <a:lnTo>
                    <a:pt x="64" y="417"/>
                  </a:lnTo>
                  <a:lnTo>
                    <a:pt x="32" y="555"/>
                  </a:lnTo>
                  <a:lnTo>
                    <a:pt x="0" y="715"/>
                  </a:lnTo>
                  <a:lnTo>
                    <a:pt x="0" y="907"/>
                  </a:lnTo>
                  <a:lnTo>
                    <a:pt x="11" y="1131"/>
                  </a:lnTo>
                  <a:lnTo>
                    <a:pt x="43" y="1376"/>
                  </a:lnTo>
                  <a:lnTo>
                    <a:pt x="86" y="1664"/>
                  </a:lnTo>
                  <a:lnTo>
                    <a:pt x="160" y="1974"/>
                  </a:lnTo>
                  <a:lnTo>
                    <a:pt x="246" y="2315"/>
                  </a:lnTo>
                  <a:lnTo>
                    <a:pt x="459" y="2934"/>
                  </a:lnTo>
                  <a:lnTo>
                    <a:pt x="544" y="3168"/>
                  </a:lnTo>
                  <a:lnTo>
                    <a:pt x="640" y="3371"/>
                  </a:lnTo>
                  <a:lnTo>
                    <a:pt x="747" y="3542"/>
                  </a:lnTo>
                  <a:lnTo>
                    <a:pt x="800" y="3627"/>
                  </a:lnTo>
                  <a:lnTo>
                    <a:pt x="864" y="3712"/>
                  </a:lnTo>
                  <a:lnTo>
                    <a:pt x="1035" y="3872"/>
                  </a:lnTo>
                  <a:lnTo>
                    <a:pt x="1238" y="4043"/>
                  </a:lnTo>
                  <a:lnTo>
                    <a:pt x="1355" y="4139"/>
                  </a:lnTo>
                  <a:lnTo>
                    <a:pt x="1483" y="4224"/>
                  </a:lnTo>
                  <a:lnTo>
                    <a:pt x="1750" y="4384"/>
                  </a:lnTo>
                  <a:lnTo>
                    <a:pt x="2038" y="4533"/>
                  </a:lnTo>
                  <a:lnTo>
                    <a:pt x="2315" y="4672"/>
                  </a:lnTo>
                  <a:lnTo>
                    <a:pt x="2571" y="4811"/>
                  </a:lnTo>
                  <a:lnTo>
                    <a:pt x="2795" y="4939"/>
                  </a:lnTo>
                  <a:lnTo>
                    <a:pt x="2891" y="5003"/>
                  </a:lnTo>
                  <a:lnTo>
                    <a:pt x="2965" y="5056"/>
                  </a:lnTo>
                  <a:lnTo>
                    <a:pt x="3040" y="5120"/>
                  </a:lnTo>
                  <a:lnTo>
                    <a:pt x="3083" y="5184"/>
                  </a:lnTo>
                  <a:lnTo>
                    <a:pt x="3125" y="5259"/>
                  </a:lnTo>
                  <a:lnTo>
                    <a:pt x="3157" y="5344"/>
                  </a:lnTo>
                  <a:lnTo>
                    <a:pt x="3232" y="5568"/>
                  </a:lnTo>
                  <a:lnTo>
                    <a:pt x="3285" y="5803"/>
                  </a:lnTo>
                  <a:lnTo>
                    <a:pt x="3339" y="6059"/>
                  </a:lnTo>
                  <a:lnTo>
                    <a:pt x="3403" y="6496"/>
                  </a:lnTo>
                  <a:lnTo>
                    <a:pt x="3424" y="6677"/>
                  </a:lnTo>
                  <a:lnTo>
                    <a:pt x="5301" y="6336"/>
                  </a:lnTo>
                  <a:lnTo>
                    <a:pt x="5291" y="6197"/>
                  </a:lnTo>
                  <a:lnTo>
                    <a:pt x="5280" y="6037"/>
                  </a:lnTo>
                  <a:lnTo>
                    <a:pt x="5291" y="5845"/>
                  </a:lnTo>
                  <a:lnTo>
                    <a:pt x="5301" y="5621"/>
                  </a:lnTo>
                  <a:lnTo>
                    <a:pt x="5333" y="5397"/>
                  </a:lnTo>
                  <a:lnTo>
                    <a:pt x="5355" y="5280"/>
                  </a:lnTo>
                  <a:lnTo>
                    <a:pt x="5387" y="5163"/>
                  </a:lnTo>
                  <a:lnTo>
                    <a:pt x="5419" y="5045"/>
                  </a:lnTo>
                  <a:lnTo>
                    <a:pt x="5461" y="4939"/>
                  </a:lnTo>
                  <a:lnTo>
                    <a:pt x="5504" y="4832"/>
                  </a:lnTo>
                  <a:lnTo>
                    <a:pt x="5536" y="4704"/>
                  </a:lnTo>
                  <a:lnTo>
                    <a:pt x="5568" y="4576"/>
                  </a:lnTo>
                  <a:lnTo>
                    <a:pt x="5589" y="4438"/>
                  </a:lnTo>
                  <a:lnTo>
                    <a:pt x="5600" y="4299"/>
                  </a:lnTo>
                  <a:lnTo>
                    <a:pt x="5600" y="4160"/>
                  </a:lnTo>
                  <a:lnTo>
                    <a:pt x="5589" y="4011"/>
                  </a:lnTo>
                  <a:lnTo>
                    <a:pt x="5568" y="3862"/>
                  </a:lnTo>
                  <a:lnTo>
                    <a:pt x="5525" y="3723"/>
                  </a:lnTo>
                  <a:lnTo>
                    <a:pt x="5483" y="3584"/>
                  </a:lnTo>
                  <a:lnTo>
                    <a:pt x="5429" y="3456"/>
                  </a:lnTo>
                  <a:lnTo>
                    <a:pt x="5355" y="3339"/>
                  </a:lnTo>
                  <a:lnTo>
                    <a:pt x="5259" y="3232"/>
                  </a:lnTo>
                  <a:lnTo>
                    <a:pt x="5163" y="3136"/>
                  </a:lnTo>
                  <a:lnTo>
                    <a:pt x="5045" y="3062"/>
                  </a:lnTo>
                  <a:lnTo>
                    <a:pt x="4907" y="2998"/>
                  </a:lnTo>
                  <a:lnTo>
                    <a:pt x="4768" y="2944"/>
                  </a:lnTo>
                  <a:lnTo>
                    <a:pt x="4640" y="2880"/>
                  </a:lnTo>
                  <a:lnTo>
                    <a:pt x="4523" y="2816"/>
                  </a:lnTo>
                  <a:lnTo>
                    <a:pt x="4416" y="2742"/>
                  </a:lnTo>
                  <a:lnTo>
                    <a:pt x="4309" y="2656"/>
                  </a:lnTo>
                  <a:lnTo>
                    <a:pt x="4213" y="2571"/>
                  </a:lnTo>
                  <a:lnTo>
                    <a:pt x="4128" y="2475"/>
                  </a:lnTo>
                  <a:lnTo>
                    <a:pt x="4043" y="2379"/>
                  </a:lnTo>
                  <a:lnTo>
                    <a:pt x="3883" y="2166"/>
                  </a:lnTo>
                  <a:lnTo>
                    <a:pt x="3733" y="1931"/>
                  </a:lnTo>
                  <a:lnTo>
                    <a:pt x="3413" y="1398"/>
                  </a:lnTo>
                  <a:lnTo>
                    <a:pt x="3371" y="1323"/>
                  </a:lnTo>
                  <a:lnTo>
                    <a:pt x="3328" y="1270"/>
                  </a:lnTo>
                  <a:lnTo>
                    <a:pt x="3275" y="1216"/>
                  </a:lnTo>
                  <a:lnTo>
                    <a:pt x="3221" y="1174"/>
                  </a:lnTo>
                  <a:lnTo>
                    <a:pt x="3168" y="1131"/>
                  </a:lnTo>
                  <a:lnTo>
                    <a:pt x="3104" y="1099"/>
                  </a:lnTo>
                  <a:lnTo>
                    <a:pt x="3051" y="1078"/>
                  </a:lnTo>
                  <a:lnTo>
                    <a:pt x="2987" y="1067"/>
                  </a:lnTo>
                  <a:lnTo>
                    <a:pt x="2933" y="1056"/>
                  </a:lnTo>
                  <a:lnTo>
                    <a:pt x="2869" y="1056"/>
                  </a:lnTo>
                  <a:lnTo>
                    <a:pt x="2816" y="1067"/>
                  </a:lnTo>
                  <a:lnTo>
                    <a:pt x="2752" y="1078"/>
                  </a:lnTo>
                  <a:lnTo>
                    <a:pt x="2699" y="1099"/>
                  </a:lnTo>
                  <a:lnTo>
                    <a:pt x="2645" y="1131"/>
                  </a:lnTo>
                  <a:lnTo>
                    <a:pt x="2592" y="1163"/>
                  </a:lnTo>
                  <a:lnTo>
                    <a:pt x="2549" y="1206"/>
                  </a:lnTo>
                  <a:lnTo>
                    <a:pt x="2507" y="1248"/>
                  </a:lnTo>
                  <a:lnTo>
                    <a:pt x="2464" y="1302"/>
                  </a:lnTo>
                  <a:lnTo>
                    <a:pt x="2432" y="1355"/>
                  </a:lnTo>
                  <a:lnTo>
                    <a:pt x="2400" y="1430"/>
                  </a:lnTo>
                  <a:lnTo>
                    <a:pt x="2379" y="1494"/>
                  </a:lnTo>
                  <a:lnTo>
                    <a:pt x="2358" y="1568"/>
                  </a:lnTo>
                  <a:lnTo>
                    <a:pt x="2347" y="1654"/>
                  </a:lnTo>
                  <a:lnTo>
                    <a:pt x="2347" y="1739"/>
                  </a:lnTo>
                  <a:lnTo>
                    <a:pt x="2347" y="1835"/>
                  </a:lnTo>
                  <a:lnTo>
                    <a:pt x="2358" y="1931"/>
                  </a:lnTo>
                  <a:lnTo>
                    <a:pt x="2379" y="2038"/>
                  </a:lnTo>
                  <a:lnTo>
                    <a:pt x="2411" y="2144"/>
                  </a:lnTo>
                  <a:lnTo>
                    <a:pt x="2443" y="2262"/>
                  </a:lnTo>
                  <a:lnTo>
                    <a:pt x="2496" y="2379"/>
                  </a:lnTo>
                  <a:lnTo>
                    <a:pt x="2549" y="2496"/>
                  </a:lnTo>
                  <a:lnTo>
                    <a:pt x="2624" y="2624"/>
                  </a:lnTo>
                  <a:lnTo>
                    <a:pt x="2624" y="2624"/>
                  </a:lnTo>
                  <a:lnTo>
                    <a:pt x="2453" y="2560"/>
                  </a:lnTo>
                  <a:lnTo>
                    <a:pt x="2283" y="2475"/>
                  </a:lnTo>
                  <a:lnTo>
                    <a:pt x="2091" y="2358"/>
                  </a:lnTo>
                  <a:lnTo>
                    <a:pt x="1984" y="2283"/>
                  </a:lnTo>
                  <a:lnTo>
                    <a:pt x="1888" y="2208"/>
                  </a:lnTo>
                  <a:lnTo>
                    <a:pt x="1792" y="2134"/>
                  </a:lnTo>
                  <a:lnTo>
                    <a:pt x="1696" y="2038"/>
                  </a:lnTo>
                  <a:lnTo>
                    <a:pt x="1622" y="1952"/>
                  </a:lnTo>
                  <a:lnTo>
                    <a:pt x="1558" y="1856"/>
                  </a:lnTo>
                  <a:lnTo>
                    <a:pt x="1515" y="1750"/>
                  </a:lnTo>
                  <a:lnTo>
                    <a:pt x="1483" y="1643"/>
                  </a:lnTo>
                  <a:lnTo>
                    <a:pt x="1398" y="1152"/>
                  </a:lnTo>
                  <a:lnTo>
                    <a:pt x="1344" y="886"/>
                  </a:lnTo>
                  <a:lnTo>
                    <a:pt x="1270" y="630"/>
                  </a:lnTo>
                  <a:lnTo>
                    <a:pt x="1227" y="513"/>
                  </a:lnTo>
                  <a:lnTo>
                    <a:pt x="1174" y="395"/>
                  </a:lnTo>
                  <a:lnTo>
                    <a:pt x="1120" y="299"/>
                  </a:lnTo>
                  <a:lnTo>
                    <a:pt x="1056" y="203"/>
                  </a:lnTo>
                  <a:lnTo>
                    <a:pt x="982" y="129"/>
                  </a:lnTo>
                  <a:lnTo>
                    <a:pt x="896" y="75"/>
                  </a:lnTo>
                  <a:lnTo>
                    <a:pt x="811" y="33"/>
                  </a:lnTo>
                  <a:lnTo>
                    <a:pt x="715" y="11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E6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24;p31">
              <a:extLst>
                <a:ext uri="{FF2B5EF4-FFF2-40B4-BE49-F238E27FC236}">
                  <a16:creationId xmlns:a16="http://schemas.microsoft.com/office/drawing/2014/main" id="{23717CE1-1104-3D5D-2473-1DB39D69EB1F}"/>
                </a:ext>
              </a:extLst>
            </p:cNvPr>
            <p:cNvSpPr/>
            <p:nvPr/>
          </p:nvSpPr>
          <p:spPr>
            <a:xfrm>
              <a:off x="3734587" y="2273053"/>
              <a:ext cx="189305" cy="226150"/>
            </a:xfrm>
            <a:custGeom>
              <a:avLst/>
              <a:gdLst/>
              <a:ahLst/>
              <a:cxnLst/>
              <a:rect l="l" t="t" r="r" b="b"/>
              <a:pathLst>
                <a:path w="5590" h="6678" extrusionOk="0">
                  <a:moveTo>
                    <a:pt x="4981" y="1"/>
                  </a:moveTo>
                  <a:lnTo>
                    <a:pt x="4875" y="12"/>
                  </a:lnTo>
                  <a:lnTo>
                    <a:pt x="4779" y="33"/>
                  </a:lnTo>
                  <a:lnTo>
                    <a:pt x="4693" y="76"/>
                  </a:lnTo>
                  <a:lnTo>
                    <a:pt x="4608" y="129"/>
                  </a:lnTo>
                  <a:lnTo>
                    <a:pt x="4533" y="204"/>
                  </a:lnTo>
                  <a:lnTo>
                    <a:pt x="4469" y="300"/>
                  </a:lnTo>
                  <a:lnTo>
                    <a:pt x="4416" y="396"/>
                  </a:lnTo>
                  <a:lnTo>
                    <a:pt x="4363" y="513"/>
                  </a:lnTo>
                  <a:lnTo>
                    <a:pt x="4320" y="630"/>
                  </a:lnTo>
                  <a:lnTo>
                    <a:pt x="4245" y="886"/>
                  </a:lnTo>
                  <a:lnTo>
                    <a:pt x="4192" y="1153"/>
                  </a:lnTo>
                  <a:lnTo>
                    <a:pt x="4107" y="1643"/>
                  </a:lnTo>
                  <a:lnTo>
                    <a:pt x="4085" y="1750"/>
                  </a:lnTo>
                  <a:lnTo>
                    <a:pt x="4032" y="1857"/>
                  </a:lnTo>
                  <a:lnTo>
                    <a:pt x="3968" y="1953"/>
                  </a:lnTo>
                  <a:lnTo>
                    <a:pt x="3893" y="2049"/>
                  </a:lnTo>
                  <a:lnTo>
                    <a:pt x="3808" y="2134"/>
                  </a:lnTo>
                  <a:lnTo>
                    <a:pt x="3712" y="2209"/>
                  </a:lnTo>
                  <a:lnTo>
                    <a:pt x="3606" y="2283"/>
                  </a:lnTo>
                  <a:lnTo>
                    <a:pt x="3499" y="2358"/>
                  </a:lnTo>
                  <a:lnTo>
                    <a:pt x="3307" y="2475"/>
                  </a:lnTo>
                  <a:lnTo>
                    <a:pt x="3136" y="2561"/>
                  </a:lnTo>
                  <a:lnTo>
                    <a:pt x="2966" y="2625"/>
                  </a:lnTo>
                  <a:lnTo>
                    <a:pt x="3040" y="2497"/>
                  </a:lnTo>
                  <a:lnTo>
                    <a:pt x="3094" y="2379"/>
                  </a:lnTo>
                  <a:lnTo>
                    <a:pt x="3147" y="2262"/>
                  </a:lnTo>
                  <a:lnTo>
                    <a:pt x="3179" y="2145"/>
                  </a:lnTo>
                  <a:lnTo>
                    <a:pt x="3211" y="2038"/>
                  </a:lnTo>
                  <a:lnTo>
                    <a:pt x="3232" y="1931"/>
                  </a:lnTo>
                  <a:lnTo>
                    <a:pt x="3243" y="1835"/>
                  </a:lnTo>
                  <a:lnTo>
                    <a:pt x="3243" y="1739"/>
                  </a:lnTo>
                  <a:lnTo>
                    <a:pt x="3243" y="1654"/>
                  </a:lnTo>
                  <a:lnTo>
                    <a:pt x="3232" y="1569"/>
                  </a:lnTo>
                  <a:lnTo>
                    <a:pt x="3211" y="1494"/>
                  </a:lnTo>
                  <a:lnTo>
                    <a:pt x="3190" y="1430"/>
                  </a:lnTo>
                  <a:lnTo>
                    <a:pt x="3158" y="1355"/>
                  </a:lnTo>
                  <a:lnTo>
                    <a:pt x="3126" y="1302"/>
                  </a:lnTo>
                  <a:lnTo>
                    <a:pt x="3083" y="1249"/>
                  </a:lnTo>
                  <a:lnTo>
                    <a:pt x="3040" y="1206"/>
                  </a:lnTo>
                  <a:lnTo>
                    <a:pt x="2998" y="1163"/>
                  </a:lnTo>
                  <a:lnTo>
                    <a:pt x="2944" y="1131"/>
                  </a:lnTo>
                  <a:lnTo>
                    <a:pt x="2891" y="1099"/>
                  </a:lnTo>
                  <a:lnTo>
                    <a:pt x="2838" y="1078"/>
                  </a:lnTo>
                  <a:lnTo>
                    <a:pt x="2784" y="1067"/>
                  </a:lnTo>
                  <a:lnTo>
                    <a:pt x="2720" y="1057"/>
                  </a:lnTo>
                  <a:lnTo>
                    <a:pt x="2667" y="1057"/>
                  </a:lnTo>
                  <a:lnTo>
                    <a:pt x="2603" y="1067"/>
                  </a:lnTo>
                  <a:lnTo>
                    <a:pt x="2539" y="1078"/>
                  </a:lnTo>
                  <a:lnTo>
                    <a:pt x="2486" y="1099"/>
                  </a:lnTo>
                  <a:lnTo>
                    <a:pt x="2432" y="1131"/>
                  </a:lnTo>
                  <a:lnTo>
                    <a:pt x="2368" y="1174"/>
                  </a:lnTo>
                  <a:lnTo>
                    <a:pt x="2315" y="1217"/>
                  </a:lnTo>
                  <a:lnTo>
                    <a:pt x="2262" y="1270"/>
                  </a:lnTo>
                  <a:lnTo>
                    <a:pt x="2219" y="1323"/>
                  </a:lnTo>
                  <a:lnTo>
                    <a:pt x="2176" y="1398"/>
                  </a:lnTo>
                  <a:lnTo>
                    <a:pt x="1856" y="1931"/>
                  </a:lnTo>
                  <a:lnTo>
                    <a:pt x="1707" y="2166"/>
                  </a:lnTo>
                  <a:lnTo>
                    <a:pt x="1547" y="2379"/>
                  </a:lnTo>
                  <a:lnTo>
                    <a:pt x="1462" y="2475"/>
                  </a:lnTo>
                  <a:lnTo>
                    <a:pt x="1376" y="2571"/>
                  </a:lnTo>
                  <a:lnTo>
                    <a:pt x="1280" y="2657"/>
                  </a:lnTo>
                  <a:lnTo>
                    <a:pt x="1184" y="2742"/>
                  </a:lnTo>
                  <a:lnTo>
                    <a:pt x="1067" y="2817"/>
                  </a:lnTo>
                  <a:lnTo>
                    <a:pt x="950" y="2881"/>
                  </a:lnTo>
                  <a:lnTo>
                    <a:pt x="822" y="2945"/>
                  </a:lnTo>
                  <a:lnTo>
                    <a:pt x="683" y="2998"/>
                  </a:lnTo>
                  <a:lnTo>
                    <a:pt x="555" y="3062"/>
                  </a:lnTo>
                  <a:lnTo>
                    <a:pt x="427" y="3137"/>
                  </a:lnTo>
                  <a:lnTo>
                    <a:pt x="331" y="3233"/>
                  </a:lnTo>
                  <a:lnTo>
                    <a:pt x="235" y="3339"/>
                  </a:lnTo>
                  <a:lnTo>
                    <a:pt x="171" y="3457"/>
                  </a:lnTo>
                  <a:lnTo>
                    <a:pt x="107" y="3585"/>
                  </a:lnTo>
                  <a:lnTo>
                    <a:pt x="64" y="3723"/>
                  </a:lnTo>
                  <a:lnTo>
                    <a:pt x="32" y="3862"/>
                  </a:lnTo>
                  <a:lnTo>
                    <a:pt x="11" y="4011"/>
                  </a:lnTo>
                  <a:lnTo>
                    <a:pt x="0" y="4161"/>
                  </a:lnTo>
                  <a:lnTo>
                    <a:pt x="0" y="4299"/>
                  </a:lnTo>
                  <a:lnTo>
                    <a:pt x="11" y="4438"/>
                  </a:lnTo>
                  <a:lnTo>
                    <a:pt x="22" y="4576"/>
                  </a:lnTo>
                  <a:lnTo>
                    <a:pt x="54" y="4704"/>
                  </a:lnTo>
                  <a:lnTo>
                    <a:pt x="86" y="4832"/>
                  </a:lnTo>
                  <a:lnTo>
                    <a:pt x="128" y="4939"/>
                  </a:lnTo>
                  <a:lnTo>
                    <a:pt x="171" y="5046"/>
                  </a:lnTo>
                  <a:lnTo>
                    <a:pt x="214" y="5163"/>
                  </a:lnTo>
                  <a:lnTo>
                    <a:pt x="235" y="5280"/>
                  </a:lnTo>
                  <a:lnTo>
                    <a:pt x="256" y="5398"/>
                  </a:lnTo>
                  <a:lnTo>
                    <a:pt x="288" y="5622"/>
                  </a:lnTo>
                  <a:lnTo>
                    <a:pt x="310" y="5846"/>
                  </a:lnTo>
                  <a:lnTo>
                    <a:pt x="310" y="6038"/>
                  </a:lnTo>
                  <a:lnTo>
                    <a:pt x="299" y="6198"/>
                  </a:lnTo>
                  <a:lnTo>
                    <a:pt x="288" y="6336"/>
                  </a:lnTo>
                  <a:lnTo>
                    <a:pt x="2166" y="6678"/>
                  </a:lnTo>
                  <a:lnTo>
                    <a:pt x="2187" y="6496"/>
                  </a:lnTo>
                  <a:lnTo>
                    <a:pt x="2251" y="6059"/>
                  </a:lnTo>
                  <a:lnTo>
                    <a:pt x="2304" y="5814"/>
                  </a:lnTo>
                  <a:lnTo>
                    <a:pt x="2358" y="5568"/>
                  </a:lnTo>
                  <a:lnTo>
                    <a:pt x="2432" y="5344"/>
                  </a:lnTo>
                  <a:lnTo>
                    <a:pt x="2464" y="5259"/>
                  </a:lnTo>
                  <a:lnTo>
                    <a:pt x="2507" y="5184"/>
                  </a:lnTo>
                  <a:lnTo>
                    <a:pt x="2560" y="5120"/>
                  </a:lnTo>
                  <a:lnTo>
                    <a:pt x="2624" y="5056"/>
                  </a:lnTo>
                  <a:lnTo>
                    <a:pt x="2699" y="5003"/>
                  </a:lnTo>
                  <a:lnTo>
                    <a:pt x="2795" y="4939"/>
                  </a:lnTo>
                  <a:lnTo>
                    <a:pt x="3019" y="4811"/>
                  </a:lnTo>
                  <a:lnTo>
                    <a:pt x="3286" y="4672"/>
                  </a:lnTo>
                  <a:lnTo>
                    <a:pt x="3552" y="4534"/>
                  </a:lnTo>
                  <a:lnTo>
                    <a:pt x="3840" y="4385"/>
                  </a:lnTo>
                  <a:lnTo>
                    <a:pt x="4107" y="4225"/>
                  </a:lnTo>
                  <a:lnTo>
                    <a:pt x="4235" y="4139"/>
                  </a:lnTo>
                  <a:lnTo>
                    <a:pt x="4352" y="4043"/>
                  </a:lnTo>
                  <a:lnTo>
                    <a:pt x="4565" y="3873"/>
                  </a:lnTo>
                  <a:lnTo>
                    <a:pt x="4725" y="3713"/>
                  </a:lnTo>
                  <a:lnTo>
                    <a:pt x="4789" y="3627"/>
                  </a:lnTo>
                  <a:lnTo>
                    <a:pt x="4853" y="3542"/>
                  </a:lnTo>
                  <a:lnTo>
                    <a:pt x="4949" y="3371"/>
                  </a:lnTo>
                  <a:lnTo>
                    <a:pt x="5045" y="3169"/>
                  </a:lnTo>
                  <a:lnTo>
                    <a:pt x="5131" y="2934"/>
                  </a:lnTo>
                  <a:lnTo>
                    <a:pt x="5344" y="2315"/>
                  </a:lnTo>
                  <a:lnTo>
                    <a:pt x="5440" y="1974"/>
                  </a:lnTo>
                  <a:lnTo>
                    <a:pt x="5504" y="1665"/>
                  </a:lnTo>
                  <a:lnTo>
                    <a:pt x="5557" y="1377"/>
                  </a:lnTo>
                  <a:lnTo>
                    <a:pt x="5579" y="1131"/>
                  </a:lnTo>
                  <a:lnTo>
                    <a:pt x="5589" y="907"/>
                  </a:lnTo>
                  <a:lnTo>
                    <a:pt x="5589" y="715"/>
                  </a:lnTo>
                  <a:lnTo>
                    <a:pt x="5568" y="556"/>
                  </a:lnTo>
                  <a:lnTo>
                    <a:pt x="5525" y="417"/>
                  </a:lnTo>
                  <a:lnTo>
                    <a:pt x="5483" y="300"/>
                  </a:lnTo>
                  <a:lnTo>
                    <a:pt x="5419" y="204"/>
                  </a:lnTo>
                  <a:lnTo>
                    <a:pt x="5344" y="129"/>
                  </a:lnTo>
                  <a:lnTo>
                    <a:pt x="5269" y="65"/>
                  </a:lnTo>
                  <a:lnTo>
                    <a:pt x="5173" y="33"/>
                  </a:lnTo>
                  <a:lnTo>
                    <a:pt x="5077" y="12"/>
                  </a:lnTo>
                  <a:lnTo>
                    <a:pt x="4981" y="1"/>
                  </a:lnTo>
                  <a:close/>
                </a:path>
              </a:pathLst>
            </a:custGeom>
            <a:solidFill>
              <a:srgbClr val="E6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25;p31">
              <a:extLst>
                <a:ext uri="{FF2B5EF4-FFF2-40B4-BE49-F238E27FC236}">
                  <a16:creationId xmlns:a16="http://schemas.microsoft.com/office/drawing/2014/main" id="{E8AE4902-2E77-CD65-976B-583ECBF6F384}"/>
                </a:ext>
              </a:extLst>
            </p:cNvPr>
            <p:cNvSpPr/>
            <p:nvPr/>
          </p:nvSpPr>
          <p:spPr>
            <a:xfrm>
              <a:off x="3119476" y="3570462"/>
              <a:ext cx="840902" cy="999458"/>
            </a:xfrm>
            <a:custGeom>
              <a:avLst/>
              <a:gdLst/>
              <a:ahLst/>
              <a:cxnLst/>
              <a:rect l="l" t="t" r="r" b="b"/>
              <a:pathLst>
                <a:path w="24831" h="29513" extrusionOk="0">
                  <a:moveTo>
                    <a:pt x="5707" y="0"/>
                  </a:moveTo>
                  <a:lnTo>
                    <a:pt x="1" y="29512"/>
                  </a:lnTo>
                  <a:lnTo>
                    <a:pt x="2433" y="29512"/>
                  </a:lnTo>
                  <a:lnTo>
                    <a:pt x="12416" y="4128"/>
                  </a:lnTo>
                  <a:lnTo>
                    <a:pt x="22399" y="29512"/>
                  </a:lnTo>
                  <a:lnTo>
                    <a:pt x="24831" y="29512"/>
                  </a:lnTo>
                  <a:lnTo>
                    <a:pt x="19124" y="0"/>
                  </a:lnTo>
                  <a:lnTo>
                    <a:pt x="18346" y="224"/>
                  </a:lnTo>
                  <a:lnTo>
                    <a:pt x="17621" y="427"/>
                  </a:lnTo>
                  <a:lnTo>
                    <a:pt x="16938" y="587"/>
                  </a:lnTo>
                  <a:lnTo>
                    <a:pt x="16287" y="736"/>
                  </a:lnTo>
                  <a:lnTo>
                    <a:pt x="15690" y="854"/>
                  </a:lnTo>
                  <a:lnTo>
                    <a:pt x="15146" y="950"/>
                  </a:lnTo>
                  <a:lnTo>
                    <a:pt x="14634" y="1024"/>
                  </a:lnTo>
                  <a:lnTo>
                    <a:pt x="14186" y="1078"/>
                  </a:lnTo>
                  <a:lnTo>
                    <a:pt x="13781" y="1120"/>
                  </a:lnTo>
                  <a:lnTo>
                    <a:pt x="13418" y="1152"/>
                  </a:lnTo>
                  <a:lnTo>
                    <a:pt x="13120" y="1173"/>
                  </a:lnTo>
                  <a:lnTo>
                    <a:pt x="12864" y="1184"/>
                  </a:lnTo>
                  <a:lnTo>
                    <a:pt x="11957" y="1184"/>
                  </a:lnTo>
                  <a:lnTo>
                    <a:pt x="11712" y="1173"/>
                  </a:lnTo>
                  <a:lnTo>
                    <a:pt x="11402" y="1152"/>
                  </a:lnTo>
                  <a:lnTo>
                    <a:pt x="11050" y="1120"/>
                  </a:lnTo>
                  <a:lnTo>
                    <a:pt x="10645" y="1078"/>
                  </a:lnTo>
                  <a:lnTo>
                    <a:pt x="10187" y="1024"/>
                  </a:lnTo>
                  <a:lnTo>
                    <a:pt x="9685" y="950"/>
                  </a:lnTo>
                  <a:lnTo>
                    <a:pt x="9141" y="854"/>
                  </a:lnTo>
                  <a:lnTo>
                    <a:pt x="8544" y="736"/>
                  </a:lnTo>
                  <a:lnTo>
                    <a:pt x="7893" y="587"/>
                  </a:lnTo>
                  <a:lnTo>
                    <a:pt x="7211" y="427"/>
                  </a:lnTo>
                  <a:lnTo>
                    <a:pt x="6475" y="224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26;p31">
              <a:extLst>
                <a:ext uri="{FF2B5EF4-FFF2-40B4-BE49-F238E27FC236}">
                  <a16:creationId xmlns:a16="http://schemas.microsoft.com/office/drawing/2014/main" id="{0A7AA45C-C09E-D483-7A86-CB234423AA05}"/>
                </a:ext>
              </a:extLst>
            </p:cNvPr>
            <p:cNvSpPr/>
            <p:nvPr/>
          </p:nvSpPr>
          <p:spPr>
            <a:xfrm>
              <a:off x="2965258" y="4569865"/>
              <a:ext cx="238782" cy="93569"/>
            </a:xfrm>
            <a:custGeom>
              <a:avLst/>
              <a:gdLst/>
              <a:ahLst/>
              <a:cxnLst/>
              <a:rect l="l" t="t" r="r" b="b"/>
              <a:pathLst>
                <a:path w="7051" h="2763" extrusionOk="0">
                  <a:moveTo>
                    <a:pt x="4533" y="0"/>
                  </a:moveTo>
                  <a:lnTo>
                    <a:pt x="4395" y="64"/>
                  </a:lnTo>
                  <a:lnTo>
                    <a:pt x="4022" y="235"/>
                  </a:lnTo>
                  <a:lnTo>
                    <a:pt x="3776" y="352"/>
                  </a:lnTo>
                  <a:lnTo>
                    <a:pt x="3510" y="502"/>
                  </a:lnTo>
                  <a:lnTo>
                    <a:pt x="3211" y="683"/>
                  </a:lnTo>
                  <a:lnTo>
                    <a:pt x="2923" y="875"/>
                  </a:lnTo>
                  <a:lnTo>
                    <a:pt x="2763" y="971"/>
                  </a:lnTo>
                  <a:lnTo>
                    <a:pt x="2582" y="1056"/>
                  </a:lnTo>
                  <a:lnTo>
                    <a:pt x="2390" y="1120"/>
                  </a:lnTo>
                  <a:lnTo>
                    <a:pt x="2176" y="1184"/>
                  </a:lnTo>
                  <a:lnTo>
                    <a:pt x="1963" y="1238"/>
                  </a:lnTo>
                  <a:lnTo>
                    <a:pt x="1750" y="1291"/>
                  </a:lnTo>
                  <a:lnTo>
                    <a:pt x="1312" y="1376"/>
                  </a:lnTo>
                  <a:lnTo>
                    <a:pt x="1088" y="1430"/>
                  </a:lnTo>
                  <a:lnTo>
                    <a:pt x="886" y="1483"/>
                  </a:lnTo>
                  <a:lnTo>
                    <a:pt x="694" y="1547"/>
                  </a:lnTo>
                  <a:lnTo>
                    <a:pt x="513" y="1622"/>
                  </a:lnTo>
                  <a:lnTo>
                    <a:pt x="353" y="1707"/>
                  </a:lnTo>
                  <a:lnTo>
                    <a:pt x="289" y="1760"/>
                  </a:lnTo>
                  <a:lnTo>
                    <a:pt x="214" y="1814"/>
                  </a:lnTo>
                  <a:lnTo>
                    <a:pt x="161" y="1867"/>
                  </a:lnTo>
                  <a:lnTo>
                    <a:pt x="107" y="1931"/>
                  </a:lnTo>
                  <a:lnTo>
                    <a:pt x="65" y="1995"/>
                  </a:lnTo>
                  <a:lnTo>
                    <a:pt x="22" y="2070"/>
                  </a:lnTo>
                  <a:lnTo>
                    <a:pt x="1" y="2134"/>
                  </a:lnTo>
                  <a:lnTo>
                    <a:pt x="1" y="2208"/>
                  </a:lnTo>
                  <a:lnTo>
                    <a:pt x="33" y="2262"/>
                  </a:lnTo>
                  <a:lnTo>
                    <a:pt x="75" y="2326"/>
                  </a:lnTo>
                  <a:lnTo>
                    <a:pt x="139" y="2379"/>
                  </a:lnTo>
                  <a:lnTo>
                    <a:pt x="225" y="2432"/>
                  </a:lnTo>
                  <a:lnTo>
                    <a:pt x="331" y="2475"/>
                  </a:lnTo>
                  <a:lnTo>
                    <a:pt x="449" y="2518"/>
                  </a:lnTo>
                  <a:lnTo>
                    <a:pt x="587" y="2550"/>
                  </a:lnTo>
                  <a:lnTo>
                    <a:pt x="737" y="2592"/>
                  </a:lnTo>
                  <a:lnTo>
                    <a:pt x="1067" y="2646"/>
                  </a:lnTo>
                  <a:lnTo>
                    <a:pt x="1451" y="2688"/>
                  </a:lnTo>
                  <a:lnTo>
                    <a:pt x="1867" y="2720"/>
                  </a:lnTo>
                  <a:lnTo>
                    <a:pt x="2315" y="2741"/>
                  </a:lnTo>
                  <a:lnTo>
                    <a:pt x="2774" y="2763"/>
                  </a:lnTo>
                  <a:lnTo>
                    <a:pt x="3702" y="2763"/>
                  </a:lnTo>
                  <a:lnTo>
                    <a:pt x="4597" y="2741"/>
                  </a:lnTo>
                  <a:lnTo>
                    <a:pt x="5376" y="2699"/>
                  </a:lnTo>
                  <a:lnTo>
                    <a:pt x="6400" y="2624"/>
                  </a:lnTo>
                  <a:lnTo>
                    <a:pt x="6688" y="2592"/>
                  </a:lnTo>
                  <a:lnTo>
                    <a:pt x="6848" y="2571"/>
                  </a:lnTo>
                  <a:lnTo>
                    <a:pt x="6923" y="2560"/>
                  </a:lnTo>
                  <a:lnTo>
                    <a:pt x="6944" y="2550"/>
                  </a:lnTo>
                  <a:lnTo>
                    <a:pt x="6933" y="2539"/>
                  </a:lnTo>
                  <a:lnTo>
                    <a:pt x="6923" y="2539"/>
                  </a:lnTo>
                  <a:lnTo>
                    <a:pt x="6955" y="2283"/>
                  </a:lnTo>
                  <a:lnTo>
                    <a:pt x="6987" y="1995"/>
                  </a:lnTo>
                  <a:lnTo>
                    <a:pt x="7019" y="1643"/>
                  </a:lnTo>
                  <a:lnTo>
                    <a:pt x="7040" y="1238"/>
                  </a:lnTo>
                  <a:lnTo>
                    <a:pt x="7051" y="822"/>
                  </a:lnTo>
                  <a:lnTo>
                    <a:pt x="7040" y="608"/>
                  </a:lnTo>
                  <a:lnTo>
                    <a:pt x="7029" y="395"/>
                  </a:lnTo>
                  <a:lnTo>
                    <a:pt x="7008" y="192"/>
                  </a:lnTo>
                  <a:lnTo>
                    <a:pt x="69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927;p31">
              <a:extLst>
                <a:ext uri="{FF2B5EF4-FFF2-40B4-BE49-F238E27FC236}">
                  <a16:creationId xmlns:a16="http://schemas.microsoft.com/office/drawing/2014/main" id="{52901C0C-C9D5-CD01-8FA1-70A3894AC5AA}"/>
                </a:ext>
              </a:extLst>
            </p:cNvPr>
            <p:cNvSpPr/>
            <p:nvPr/>
          </p:nvSpPr>
          <p:spPr>
            <a:xfrm>
              <a:off x="3877968" y="4569865"/>
              <a:ext cx="238443" cy="93569"/>
            </a:xfrm>
            <a:custGeom>
              <a:avLst/>
              <a:gdLst/>
              <a:ahLst/>
              <a:cxnLst/>
              <a:rect l="l" t="t" r="r" b="b"/>
              <a:pathLst>
                <a:path w="7041" h="2763" extrusionOk="0">
                  <a:moveTo>
                    <a:pt x="65" y="0"/>
                  </a:moveTo>
                  <a:lnTo>
                    <a:pt x="33" y="192"/>
                  </a:lnTo>
                  <a:lnTo>
                    <a:pt x="11" y="395"/>
                  </a:lnTo>
                  <a:lnTo>
                    <a:pt x="1" y="608"/>
                  </a:lnTo>
                  <a:lnTo>
                    <a:pt x="1" y="822"/>
                  </a:lnTo>
                  <a:lnTo>
                    <a:pt x="1" y="1238"/>
                  </a:lnTo>
                  <a:lnTo>
                    <a:pt x="22" y="1643"/>
                  </a:lnTo>
                  <a:lnTo>
                    <a:pt x="54" y="1995"/>
                  </a:lnTo>
                  <a:lnTo>
                    <a:pt x="86" y="2283"/>
                  </a:lnTo>
                  <a:lnTo>
                    <a:pt x="118" y="2539"/>
                  </a:lnTo>
                  <a:lnTo>
                    <a:pt x="107" y="2539"/>
                  </a:lnTo>
                  <a:lnTo>
                    <a:pt x="97" y="2550"/>
                  </a:lnTo>
                  <a:lnTo>
                    <a:pt x="118" y="2560"/>
                  </a:lnTo>
                  <a:lnTo>
                    <a:pt x="193" y="2571"/>
                  </a:lnTo>
                  <a:lnTo>
                    <a:pt x="363" y="2592"/>
                  </a:lnTo>
                  <a:lnTo>
                    <a:pt x="641" y="2624"/>
                  </a:lnTo>
                  <a:lnTo>
                    <a:pt x="1665" y="2699"/>
                  </a:lnTo>
                  <a:lnTo>
                    <a:pt x="2443" y="2741"/>
                  </a:lnTo>
                  <a:lnTo>
                    <a:pt x="3339" y="2763"/>
                  </a:lnTo>
                  <a:lnTo>
                    <a:pt x="4278" y="2763"/>
                  </a:lnTo>
                  <a:lnTo>
                    <a:pt x="4736" y="2741"/>
                  </a:lnTo>
                  <a:lnTo>
                    <a:pt x="5174" y="2720"/>
                  </a:lnTo>
                  <a:lnTo>
                    <a:pt x="5590" y="2688"/>
                  </a:lnTo>
                  <a:lnTo>
                    <a:pt x="5974" y="2646"/>
                  </a:lnTo>
                  <a:lnTo>
                    <a:pt x="6315" y="2592"/>
                  </a:lnTo>
                  <a:lnTo>
                    <a:pt x="6464" y="2550"/>
                  </a:lnTo>
                  <a:lnTo>
                    <a:pt x="6592" y="2518"/>
                  </a:lnTo>
                  <a:lnTo>
                    <a:pt x="6720" y="2475"/>
                  </a:lnTo>
                  <a:lnTo>
                    <a:pt x="6816" y="2432"/>
                  </a:lnTo>
                  <a:lnTo>
                    <a:pt x="6901" y="2379"/>
                  </a:lnTo>
                  <a:lnTo>
                    <a:pt x="6965" y="2326"/>
                  </a:lnTo>
                  <a:lnTo>
                    <a:pt x="7019" y="2262"/>
                  </a:lnTo>
                  <a:lnTo>
                    <a:pt x="7040" y="2208"/>
                  </a:lnTo>
                  <a:lnTo>
                    <a:pt x="7040" y="2134"/>
                  </a:lnTo>
                  <a:lnTo>
                    <a:pt x="7019" y="2070"/>
                  </a:lnTo>
                  <a:lnTo>
                    <a:pt x="6987" y="1995"/>
                  </a:lnTo>
                  <a:lnTo>
                    <a:pt x="6933" y="1931"/>
                  </a:lnTo>
                  <a:lnTo>
                    <a:pt x="6880" y="1867"/>
                  </a:lnTo>
                  <a:lnTo>
                    <a:pt x="6827" y="1814"/>
                  </a:lnTo>
                  <a:lnTo>
                    <a:pt x="6763" y="1760"/>
                  </a:lnTo>
                  <a:lnTo>
                    <a:pt x="6688" y="1707"/>
                  </a:lnTo>
                  <a:lnTo>
                    <a:pt x="6528" y="1622"/>
                  </a:lnTo>
                  <a:lnTo>
                    <a:pt x="6347" y="1547"/>
                  </a:lnTo>
                  <a:lnTo>
                    <a:pt x="6155" y="1483"/>
                  </a:lnTo>
                  <a:lnTo>
                    <a:pt x="5952" y="1430"/>
                  </a:lnTo>
                  <a:lnTo>
                    <a:pt x="5739" y="1376"/>
                  </a:lnTo>
                  <a:lnTo>
                    <a:pt x="5291" y="1291"/>
                  </a:lnTo>
                  <a:lnTo>
                    <a:pt x="5078" y="1238"/>
                  </a:lnTo>
                  <a:lnTo>
                    <a:pt x="4864" y="1184"/>
                  </a:lnTo>
                  <a:lnTo>
                    <a:pt x="4662" y="1120"/>
                  </a:lnTo>
                  <a:lnTo>
                    <a:pt x="4459" y="1056"/>
                  </a:lnTo>
                  <a:lnTo>
                    <a:pt x="4288" y="971"/>
                  </a:lnTo>
                  <a:lnTo>
                    <a:pt x="4128" y="875"/>
                  </a:lnTo>
                  <a:lnTo>
                    <a:pt x="3830" y="683"/>
                  </a:lnTo>
                  <a:lnTo>
                    <a:pt x="3542" y="502"/>
                  </a:lnTo>
                  <a:lnTo>
                    <a:pt x="3264" y="352"/>
                  </a:lnTo>
                  <a:lnTo>
                    <a:pt x="3019" y="235"/>
                  </a:lnTo>
                  <a:lnTo>
                    <a:pt x="2657" y="64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28;p31">
              <a:extLst>
                <a:ext uri="{FF2B5EF4-FFF2-40B4-BE49-F238E27FC236}">
                  <a16:creationId xmlns:a16="http://schemas.microsoft.com/office/drawing/2014/main" id="{A5108044-21EE-A51E-2277-F96357638B60}"/>
                </a:ext>
              </a:extLst>
            </p:cNvPr>
            <p:cNvSpPr/>
            <p:nvPr/>
          </p:nvSpPr>
          <p:spPr>
            <a:xfrm>
              <a:off x="3500551" y="3065139"/>
              <a:ext cx="86694" cy="26042"/>
            </a:xfrm>
            <a:custGeom>
              <a:avLst/>
              <a:gdLst/>
              <a:ahLst/>
              <a:cxnLst/>
              <a:rect l="l" t="t" r="r" b="b"/>
              <a:pathLst>
                <a:path w="2560" h="769" extrusionOk="0">
                  <a:moveTo>
                    <a:pt x="21" y="1"/>
                  </a:moveTo>
                  <a:lnTo>
                    <a:pt x="0" y="193"/>
                  </a:lnTo>
                  <a:lnTo>
                    <a:pt x="0" y="406"/>
                  </a:lnTo>
                  <a:lnTo>
                    <a:pt x="11" y="662"/>
                  </a:lnTo>
                  <a:lnTo>
                    <a:pt x="21" y="609"/>
                  </a:lnTo>
                  <a:lnTo>
                    <a:pt x="235" y="651"/>
                  </a:lnTo>
                  <a:lnTo>
                    <a:pt x="448" y="694"/>
                  </a:lnTo>
                  <a:lnTo>
                    <a:pt x="661" y="726"/>
                  </a:lnTo>
                  <a:lnTo>
                    <a:pt x="864" y="747"/>
                  </a:lnTo>
                  <a:lnTo>
                    <a:pt x="1259" y="769"/>
                  </a:lnTo>
                  <a:lnTo>
                    <a:pt x="1621" y="769"/>
                  </a:lnTo>
                  <a:lnTo>
                    <a:pt x="1931" y="758"/>
                  </a:lnTo>
                  <a:lnTo>
                    <a:pt x="2197" y="737"/>
                  </a:lnTo>
                  <a:lnTo>
                    <a:pt x="2389" y="705"/>
                  </a:lnTo>
                  <a:lnTo>
                    <a:pt x="2517" y="694"/>
                  </a:lnTo>
                  <a:lnTo>
                    <a:pt x="2539" y="449"/>
                  </a:lnTo>
                  <a:lnTo>
                    <a:pt x="2549" y="257"/>
                  </a:lnTo>
                  <a:lnTo>
                    <a:pt x="2560" y="76"/>
                  </a:lnTo>
                  <a:lnTo>
                    <a:pt x="2560" y="76"/>
                  </a:lnTo>
                  <a:lnTo>
                    <a:pt x="2336" y="108"/>
                  </a:lnTo>
                  <a:lnTo>
                    <a:pt x="2091" y="129"/>
                  </a:lnTo>
                  <a:lnTo>
                    <a:pt x="1771" y="161"/>
                  </a:lnTo>
                  <a:lnTo>
                    <a:pt x="1173" y="161"/>
                  </a:lnTo>
                  <a:lnTo>
                    <a:pt x="960" y="150"/>
                  </a:lnTo>
                  <a:lnTo>
                    <a:pt x="725" y="129"/>
                  </a:lnTo>
                  <a:lnTo>
                    <a:pt x="501" y="97"/>
                  </a:lnTo>
                  <a:lnTo>
                    <a:pt x="256" y="54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CC7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1302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83;p21">
            <a:extLst>
              <a:ext uri="{FF2B5EF4-FFF2-40B4-BE49-F238E27FC236}">
                <a16:creationId xmlns:a16="http://schemas.microsoft.com/office/drawing/2014/main" id="{A728C921-4E67-5B1C-4999-E6220D15ACA3}"/>
              </a:ext>
            </a:extLst>
          </p:cNvPr>
          <p:cNvSpPr txBox="1">
            <a:spLocks/>
          </p:cNvSpPr>
          <p:nvPr/>
        </p:nvSpPr>
        <p:spPr>
          <a:xfrm>
            <a:off x="609593" y="360397"/>
            <a:ext cx="4465711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4800" b="1" dirty="0">
                <a:solidFill>
                  <a:schemeClr val="dk1"/>
                </a:solidFill>
                <a:latin typeface="Montserrat"/>
                <a:sym typeface="Montserrat"/>
              </a:rPr>
              <a:t>How?</a:t>
            </a:r>
          </a:p>
        </p:txBody>
      </p:sp>
      <p:sp>
        <p:nvSpPr>
          <p:cNvPr id="37" name="Google Shape;417;p21">
            <a:extLst>
              <a:ext uri="{FF2B5EF4-FFF2-40B4-BE49-F238E27FC236}">
                <a16:creationId xmlns:a16="http://schemas.microsoft.com/office/drawing/2014/main" id="{C529A99B-685A-AD27-F186-A26B22F4F627}"/>
              </a:ext>
            </a:extLst>
          </p:cNvPr>
          <p:cNvSpPr txBox="1"/>
          <p:nvPr/>
        </p:nvSpPr>
        <p:spPr>
          <a:xfrm>
            <a:off x="691660" y="1204676"/>
            <a:ext cx="10807427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>
                <a:latin typeface="Montserrat" pitchFamily="2" charset="0"/>
                <a:ea typeface="Roboto"/>
                <a:cs typeface="Roboto"/>
                <a:sym typeface="Roboto"/>
              </a:rPr>
              <a:t>What are the resources required to open a satellite office in the target area? Do you have them?</a:t>
            </a:r>
          </a:p>
        </p:txBody>
      </p:sp>
      <p:sp>
        <p:nvSpPr>
          <p:cNvPr id="51" name="Google Shape;430;p21">
            <a:extLst>
              <a:ext uri="{FF2B5EF4-FFF2-40B4-BE49-F238E27FC236}">
                <a16:creationId xmlns:a16="http://schemas.microsoft.com/office/drawing/2014/main" id="{7E642A58-ED73-C9D7-0F1C-69969809AC9D}"/>
              </a:ext>
            </a:extLst>
          </p:cNvPr>
          <p:cNvSpPr/>
          <p:nvPr/>
        </p:nvSpPr>
        <p:spPr>
          <a:xfrm>
            <a:off x="4348867" y="4026300"/>
            <a:ext cx="223200" cy="22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" name="Google Shape;1796;p46">
            <a:extLst>
              <a:ext uri="{FF2B5EF4-FFF2-40B4-BE49-F238E27FC236}">
                <a16:creationId xmlns:a16="http://schemas.microsoft.com/office/drawing/2014/main" id="{0873DBD3-83B8-D3A0-C6DB-EBDF9652865C}"/>
              </a:ext>
            </a:extLst>
          </p:cNvPr>
          <p:cNvGrpSpPr>
            <a:grpSpLocks noChangeAspect="1"/>
          </p:cNvGrpSpPr>
          <p:nvPr/>
        </p:nvGrpSpPr>
        <p:grpSpPr>
          <a:xfrm>
            <a:off x="8721498" y="2208731"/>
            <a:ext cx="2737308" cy="4831200"/>
            <a:chOff x="1857386" y="980025"/>
            <a:chExt cx="2125839" cy="3751991"/>
          </a:xfrm>
        </p:grpSpPr>
        <p:sp>
          <p:nvSpPr>
            <p:cNvPr id="32" name="Google Shape;1797;p46">
              <a:extLst>
                <a:ext uri="{FF2B5EF4-FFF2-40B4-BE49-F238E27FC236}">
                  <a16:creationId xmlns:a16="http://schemas.microsoft.com/office/drawing/2014/main" id="{7632B5A6-E236-262C-DB5D-8DE98BFA6F19}"/>
                </a:ext>
              </a:extLst>
            </p:cNvPr>
            <p:cNvSpPr/>
            <p:nvPr/>
          </p:nvSpPr>
          <p:spPr>
            <a:xfrm>
              <a:off x="2222475" y="4320725"/>
              <a:ext cx="220775" cy="279850"/>
            </a:xfrm>
            <a:custGeom>
              <a:avLst/>
              <a:gdLst/>
              <a:ahLst/>
              <a:cxnLst/>
              <a:rect l="l" t="t" r="r" b="b"/>
              <a:pathLst>
                <a:path w="8831" h="11194" extrusionOk="0">
                  <a:moveTo>
                    <a:pt x="2128" y="0"/>
                  </a:moveTo>
                  <a:lnTo>
                    <a:pt x="1" y="5465"/>
                  </a:lnTo>
                  <a:lnTo>
                    <a:pt x="7773" y="11194"/>
                  </a:lnTo>
                  <a:lnTo>
                    <a:pt x="8830" y="10179"/>
                  </a:lnTo>
                  <a:lnTo>
                    <a:pt x="3463" y="4520"/>
                  </a:lnTo>
                  <a:lnTo>
                    <a:pt x="4895" y="1613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144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3" name="Google Shape;1798;p46">
              <a:extLst>
                <a:ext uri="{FF2B5EF4-FFF2-40B4-BE49-F238E27FC236}">
                  <a16:creationId xmlns:a16="http://schemas.microsoft.com/office/drawing/2014/main" id="{125141C1-E90B-CC12-449C-BFA26AD6F2C6}"/>
                </a:ext>
              </a:extLst>
            </p:cNvPr>
            <p:cNvGrpSpPr/>
            <p:nvPr/>
          </p:nvGrpSpPr>
          <p:grpSpPr>
            <a:xfrm>
              <a:off x="1857386" y="980025"/>
              <a:ext cx="2125839" cy="3751991"/>
              <a:chOff x="1857386" y="980025"/>
              <a:chExt cx="2125839" cy="3751991"/>
            </a:xfrm>
          </p:grpSpPr>
          <p:sp>
            <p:nvSpPr>
              <p:cNvPr id="34" name="Google Shape;1799;p46">
                <a:extLst>
                  <a:ext uri="{FF2B5EF4-FFF2-40B4-BE49-F238E27FC236}">
                    <a16:creationId xmlns:a16="http://schemas.microsoft.com/office/drawing/2014/main" id="{37166E2F-8F1C-32D9-400E-B56FAFBB268C}"/>
                  </a:ext>
                </a:extLst>
              </p:cNvPr>
              <p:cNvSpPr/>
              <p:nvPr/>
            </p:nvSpPr>
            <p:spPr>
              <a:xfrm>
                <a:off x="1857386" y="4452116"/>
                <a:ext cx="1786800" cy="279900"/>
              </a:xfrm>
              <a:prstGeom prst="ellipse">
                <a:avLst/>
              </a:pr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1800;p46">
                <a:extLst>
                  <a:ext uri="{FF2B5EF4-FFF2-40B4-BE49-F238E27FC236}">
                    <a16:creationId xmlns:a16="http://schemas.microsoft.com/office/drawing/2014/main" id="{9364F197-19F7-BEE1-C5B8-81E4A1D6BFCD}"/>
                  </a:ext>
                </a:extLst>
              </p:cNvPr>
              <p:cNvSpPr/>
              <p:nvPr/>
            </p:nvSpPr>
            <p:spPr>
              <a:xfrm>
                <a:off x="3028275" y="4432300"/>
                <a:ext cx="28195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6273" extrusionOk="0">
                    <a:moveTo>
                      <a:pt x="3199" y="1"/>
                    </a:moveTo>
                    <a:lnTo>
                      <a:pt x="1" y="237"/>
                    </a:lnTo>
                    <a:lnTo>
                      <a:pt x="1321" y="5952"/>
                    </a:lnTo>
                    <a:lnTo>
                      <a:pt x="10972" y="6272"/>
                    </a:lnTo>
                    <a:lnTo>
                      <a:pt x="11278" y="4854"/>
                    </a:lnTo>
                    <a:lnTo>
                      <a:pt x="3658" y="3213"/>
                    </a:lnTo>
                    <a:lnTo>
                      <a:pt x="3199" y="1"/>
                    </a:lnTo>
                    <a:close/>
                  </a:path>
                </a:pathLst>
              </a:custGeom>
              <a:solidFill>
                <a:srgbClr val="1442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1801;p46">
                <a:extLst>
                  <a:ext uri="{FF2B5EF4-FFF2-40B4-BE49-F238E27FC236}">
                    <a16:creationId xmlns:a16="http://schemas.microsoft.com/office/drawing/2014/main" id="{512B497F-3814-BB30-858D-02D9842ABAFB}"/>
                  </a:ext>
                </a:extLst>
              </p:cNvPr>
              <p:cNvSpPr/>
              <p:nvPr/>
            </p:nvSpPr>
            <p:spPr>
              <a:xfrm>
                <a:off x="2445300" y="1023125"/>
                <a:ext cx="661575" cy="787050"/>
              </a:xfrm>
              <a:custGeom>
                <a:avLst/>
                <a:gdLst/>
                <a:ahLst/>
                <a:cxnLst/>
                <a:rect l="l" t="t" r="r" b="b"/>
                <a:pathLst>
                  <a:path w="26463" h="31482" extrusionOk="0">
                    <a:moveTo>
                      <a:pt x="24877" y="16075"/>
                    </a:moveTo>
                    <a:lnTo>
                      <a:pt x="24919" y="16464"/>
                    </a:lnTo>
                    <a:lnTo>
                      <a:pt x="24932" y="16854"/>
                    </a:lnTo>
                    <a:lnTo>
                      <a:pt x="24946" y="17243"/>
                    </a:lnTo>
                    <a:lnTo>
                      <a:pt x="24946" y="17618"/>
                    </a:lnTo>
                    <a:lnTo>
                      <a:pt x="24946" y="17994"/>
                    </a:lnTo>
                    <a:lnTo>
                      <a:pt x="24919" y="18369"/>
                    </a:lnTo>
                    <a:lnTo>
                      <a:pt x="24891" y="18731"/>
                    </a:lnTo>
                    <a:lnTo>
                      <a:pt x="24849" y="19078"/>
                    </a:lnTo>
                    <a:lnTo>
                      <a:pt x="24793" y="19426"/>
                    </a:lnTo>
                    <a:lnTo>
                      <a:pt x="24724" y="19774"/>
                    </a:lnTo>
                    <a:lnTo>
                      <a:pt x="24640" y="20093"/>
                    </a:lnTo>
                    <a:lnTo>
                      <a:pt x="24543" y="20413"/>
                    </a:lnTo>
                    <a:lnTo>
                      <a:pt x="24432" y="20719"/>
                    </a:lnTo>
                    <a:lnTo>
                      <a:pt x="24307" y="21025"/>
                    </a:lnTo>
                    <a:lnTo>
                      <a:pt x="24154" y="21317"/>
                    </a:lnTo>
                    <a:lnTo>
                      <a:pt x="24001" y="21581"/>
                    </a:lnTo>
                    <a:lnTo>
                      <a:pt x="23834" y="21845"/>
                    </a:lnTo>
                    <a:lnTo>
                      <a:pt x="23639" y="22096"/>
                    </a:lnTo>
                    <a:lnTo>
                      <a:pt x="23431" y="22332"/>
                    </a:lnTo>
                    <a:lnTo>
                      <a:pt x="23208" y="22555"/>
                    </a:lnTo>
                    <a:lnTo>
                      <a:pt x="22972" y="22763"/>
                    </a:lnTo>
                    <a:lnTo>
                      <a:pt x="22708" y="22958"/>
                    </a:lnTo>
                    <a:lnTo>
                      <a:pt x="22443" y="23139"/>
                    </a:lnTo>
                    <a:lnTo>
                      <a:pt x="22138" y="23305"/>
                    </a:lnTo>
                    <a:lnTo>
                      <a:pt x="21832" y="23445"/>
                    </a:lnTo>
                    <a:lnTo>
                      <a:pt x="21498" y="23570"/>
                    </a:lnTo>
                    <a:lnTo>
                      <a:pt x="21136" y="23681"/>
                    </a:lnTo>
                    <a:lnTo>
                      <a:pt x="20761" y="23778"/>
                    </a:lnTo>
                    <a:lnTo>
                      <a:pt x="20372" y="23848"/>
                    </a:lnTo>
                    <a:lnTo>
                      <a:pt x="19954" y="23890"/>
                    </a:lnTo>
                    <a:lnTo>
                      <a:pt x="19523" y="23931"/>
                    </a:lnTo>
                    <a:lnTo>
                      <a:pt x="18564" y="23931"/>
                    </a:lnTo>
                    <a:lnTo>
                      <a:pt x="18689" y="26921"/>
                    </a:lnTo>
                    <a:lnTo>
                      <a:pt x="18786" y="29048"/>
                    </a:lnTo>
                    <a:lnTo>
                      <a:pt x="18828" y="29257"/>
                    </a:lnTo>
                    <a:lnTo>
                      <a:pt x="18870" y="29465"/>
                    </a:lnTo>
                    <a:lnTo>
                      <a:pt x="18898" y="29674"/>
                    </a:lnTo>
                    <a:lnTo>
                      <a:pt x="18912" y="29855"/>
                    </a:lnTo>
                    <a:lnTo>
                      <a:pt x="18912" y="30049"/>
                    </a:lnTo>
                    <a:lnTo>
                      <a:pt x="18912" y="30216"/>
                    </a:lnTo>
                    <a:lnTo>
                      <a:pt x="18884" y="30383"/>
                    </a:lnTo>
                    <a:lnTo>
                      <a:pt x="18856" y="30536"/>
                    </a:lnTo>
                    <a:lnTo>
                      <a:pt x="19649" y="30355"/>
                    </a:lnTo>
                    <a:lnTo>
                      <a:pt x="20427" y="30133"/>
                    </a:lnTo>
                    <a:lnTo>
                      <a:pt x="21206" y="29910"/>
                    </a:lnTo>
                    <a:lnTo>
                      <a:pt x="21985" y="29660"/>
                    </a:lnTo>
                    <a:lnTo>
                      <a:pt x="22638" y="29438"/>
                    </a:lnTo>
                    <a:lnTo>
                      <a:pt x="22972" y="29299"/>
                    </a:lnTo>
                    <a:lnTo>
                      <a:pt x="23292" y="29173"/>
                    </a:lnTo>
                    <a:lnTo>
                      <a:pt x="23612" y="29020"/>
                    </a:lnTo>
                    <a:lnTo>
                      <a:pt x="23931" y="28854"/>
                    </a:lnTo>
                    <a:lnTo>
                      <a:pt x="24237" y="28687"/>
                    </a:lnTo>
                    <a:lnTo>
                      <a:pt x="24529" y="28506"/>
                    </a:lnTo>
                    <a:lnTo>
                      <a:pt x="24807" y="28311"/>
                    </a:lnTo>
                    <a:lnTo>
                      <a:pt x="25072" y="28103"/>
                    </a:lnTo>
                    <a:lnTo>
                      <a:pt x="25322" y="27866"/>
                    </a:lnTo>
                    <a:lnTo>
                      <a:pt x="25544" y="27630"/>
                    </a:lnTo>
                    <a:lnTo>
                      <a:pt x="25753" y="27366"/>
                    </a:lnTo>
                    <a:lnTo>
                      <a:pt x="25934" y="27088"/>
                    </a:lnTo>
                    <a:lnTo>
                      <a:pt x="26101" y="26796"/>
                    </a:lnTo>
                    <a:lnTo>
                      <a:pt x="26170" y="26643"/>
                    </a:lnTo>
                    <a:lnTo>
                      <a:pt x="26226" y="26490"/>
                    </a:lnTo>
                    <a:lnTo>
                      <a:pt x="26281" y="26309"/>
                    </a:lnTo>
                    <a:lnTo>
                      <a:pt x="26337" y="26142"/>
                    </a:lnTo>
                    <a:lnTo>
                      <a:pt x="26379" y="25961"/>
                    </a:lnTo>
                    <a:lnTo>
                      <a:pt x="26406" y="25781"/>
                    </a:lnTo>
                    <a:lnTo>
                      <a:pt x="26448" y="25433"/>
                    </a:lnTo>
                    <a:lnTo>
                      <a:pt x="26462" y="25071"/>
                    </a:lnTo>
                    <a:lnTo>
                      <a:pt x="26448" y="24807"/>
                    </a:lnTo>
                    <a:lnTo>
                      <a:pt x="26434" y="24543"/>
                    </a:lnTo>
                    <a:lnTo>
                      <a:pt x="26379" y="24015"/>
                    </a:lnTo>
                    <a:lnTo>
                      <a:pt x="26295" y="23486"/>
                    </a:lnTo>
                    <a:lnTo>
                      <a:pt x="26198" y="22958"/>
                    </a:lnTo>
                    <a:lnTo>
                      <a:pt x="25238" y="17910"/>
                    </a:lnTo>
                    <a:lnTo>
                      <a:pt x="24877" y="16075"/>
                    </a:lnTo>
                    <a:close/>
                    <a:moveTo>
                      <a:pt x="11055" y="1"/>
                    </a:moveTo>
                    <a:lnTo>
                      <a:pt x="10735" y="98"/>
                    </a:lnTo>
                    <a:lnTo>
                      <a:pt x="10374" y="209"/>
                    </a:lnTo>
                    <a:lnTo>
                      <a:pt x="9484" y="974"/>
                    </a:lnTo>
                    <a:lnTo>
                      <a:pt x="8580" y="1766"/>
                    </a:lnTo>
                    <a:lnTo>
                      <a:pt x="7690" y="2559"/>
                    </a:lnTo>
                    <a:lnTo>
                      <a:pt x="6828" y="3379"/>
                    </a:lnTo>
                    <a:lnTo>
                      <a:pt x="6397" y="3797"/>
                    </a:lnTo>
                    <a:lnTo>
                      <a:pt x="5966" y="4228"/>
                    </a:lnTo>
                    <a:lnTo>
                      <a:pt x="5549" y="4645"/>
                    </a:lnTo>
                    <a:lnTo>
                      <a:pt x="5146" y="5090"/>
                    </a:lnTo>
                    <a:lnTo>
                      <a:pt x="4742" y="5521"/>
                    </a:lnTo>
                    <a:lnTo>
                      <a:pt x="4353" y="5966"/>
                    </a:lnTo>
                    <a:lnTo>
                      <a:pt x="3964" y="6425"/>
                    </a:lnTo>
                    <a:lnTo>
                      <a:pt x="3602" y="6884"/>
                    </a:lnTo>
                    <a:lnTo>
                      <a:pt x="3241" y="7342"/>
                    </a:lnTo>
                    <a:lnTo>
                      <a:pt x="2907" y="7815"/>
                    </a:lnTo>
                    <a:lnTo>
                      <a:pt x="2573" y="8288"/>
                    </a:lnTo>
                    <a:lnTo>
                      <a:pt x="2267" y="8775"/>
                    </a:lnTo>
                    <a:lnTo>
                      <a:pt x="1961" y="9275"/>
                    </a:lnTo>
                    <a:lnTo>
                      <a:pt x="1683" y="9762"/>
                    </a:lnTo>
                    <a:lnTo>
                      <a:pt x="1419" y="10276"/>
                    </a:lnTo>
                    <a:lnTo>
                      <a:pt x="1183" y="10791"/>
                    </a:lnTo>
                    <a:lnTo>
                      <a:pt x="960" y="11305"/>
                    </a:lnTo>
                    <a:lnTo>
                      <a:pt x="765" y="11834"/>
                    </a:lnTo>
                    <a:lnTo>
                      <a:pt x="585" y="12376"/>
                    </a:lnTo>
                    <a:lnTo>
                      <a:pt x="418" y="12918"/>
                    </a:lnTo>
                    <a:lnTo>
                      <a:pt x="293" y="13475"/>
                    </a:lnTo>
                    <a:lnTo>
                      <a:pt x="181" y="14031"/>
                    </a:lnTo>
                    <a:lnTo>
                      <a:pt x="98" y="14601"/>
                    </a:lnTo>
                    <a:lnTo>
                      <a:pt x="42" y="15185"/>
                    </a:lnTo>
                    <a:lnTo>
                      <a:pt x="15" y="15644"/>
                    </a:lnTo>
                    <a:lnTo>
                      <a:pt x="1" y="16103"/>
                    </a:lnTo>
                    <a:lnTo>
                      <a:pt x="15" y="16645"/>
                    </a:lnTo>
                    <a:lnTo>
                      <a:pt x="42" y="17187"/>
                    </a:lnTo>
                    <a:lnTo>
                      <a:pt x="98" y="17730"/>
                    </a:lnTo>
                    <a:lnTo>
                      <a:pt x="181" y="18272"/>
                    </a:lnTo>
                    <a:lnTo>
                      <a:pt x="265" y="18800"/>
                    </a:lnTo>
                    <a:lnTo>
                      <a:pt x="376" y="19343"/>
                    </a:lnTo>
                    <a:lnTo>
                      <a:pt x="501" y="19871"/>
                    </a:lnTo>
                    <a:lnTo>
                      <a:pt x="640" y="20399"/>
                    </a:lnTo>
                    <a:lnTo>
                      <a:pt x="793" y="20928"/>
                    </a:lnTo>
                    <a:lnTo>
                      <a:pt x="960" y="21456"/>
                    </a:lnTo>
                    <a:lnTo>
                      <a:pt x="1141" y="21971"/>
                    </a:lnTo>
                    <a:lnTo>
                      <a:pt x="1322" y="22485"/>
                    </a:lnTo>
                    <a:lnTo>
                      <a:pt x="1711" y="23514"/>
                    </a:lnTo>
                    <a:lnTo>
                      <a:pt x="2128" y="24529"/>
                    </a:lnTo>
                    <a:lnTo>
                      <a:pt x="2351" y="25030"/>
                    </a:lnTo>
                    <a:lnTo>
                      <a:pt x="2573" y="25516"/>
                    </a:lnTo>
                    <a:lnTo>
                      <a:pt x="2810" y="26017"/>
                    </a:lnTo>
                    <a:lnTo>
                      <a:pt x="3060" y="26504"/>
                    </a:lnTo>
                    <a:lnTo>
                      <a:pt x="3310" y="26976"/>
                    </a:lnTo>
                    <a:lnTo>
                      <a:pt x="3588" y="27449"/>
                    </a:lnTo>
                    <a:lnTo>
                      <a:pt x="3880" y="27908"/>
                    </a:lnTo>
                    <a:lnTo>
                      <a:pt x="4186" y="28353"/>
                    </a:lnTo>
                    <a:lnTo>
                      <a:pt x="4520" y="28770"/>
                    </a:lnTo>
                    <a:lnTo>
                      <a:pt x="4867" y="29173"/>
                    </a:lnTo>
                    <a:lnTo>
                      <a:pt x="5229" y="29549"/>
                    </a:lnTo>
                    <a:lnTo>
                      <a:pt x="5424" y="29730"/>
                    </a:lnTo>
                    <a:lnTo>
                      <a:pt x="5618" y="29897"/>
                    </a:lnTo>
                    <a:lnTo>
                      <a:pt x="5813" y="30063"/>
                    </a:lnTo>
                    <a:lnTo>
                      <a:pt x="6022" y="30216"/>
                    </a:lnTo>
                    <a:lnTo>
                      <a:pt x="6230" y="30369"/>
                    </a:lnTo>
                    <a:lnTo>
                      <a:pt x="6453" y="30508"/>
                    </a:lnTo>
                    <a:lnTo>
                      <a:pt x="6689" y="30633"/>
                    </a:lnTo>
                    <a:lnTo>
                      <a:pt x="6912" y="30759"/>
                    </a:lnTo>
                    <a:lnTo>
                      <a:pt x="7148" y="30870"/>
                    </a:lnTo>
                    <a:lnTo>
                      <a:pt x="7398" y="30967"/>
                    </a:lnTo>
                    <a:lnTo>
                      <a:pt x="7801" y="31120"/>
                    </a:lnTo>
                    <a:lnTo>
                      <a:pt x="8219" y="31231"/>
                    </a:lnTo>
                    <a:lnTo>
                      <a:pt x="8636" y="31315"/>
                    </a:lnTo>
                    <a:lnTo>
                      <a:pt x="9067" y="31384"/>
                    </a:lnTo>
                    <a:lnTo>
                      <a:pt x="9498" y="31440"/>
                    </a:lnTo>
                    <a:lnTo>
                      <a:pt x="9929" y="31468"/>
                    </a:lnTo>
                    <a:lnTo>
                      <a:pt x="10360" y="31482"/>
                    </a:lnTo>
                    <a:lnTo>
                      <a:pt x="11278" y="31482"/>
                    </a:lnTo>
                    <a:lnTo>
                      <a:pt x="12362" y="31440"/>
                    </a:lnTo>
                    <a:lnTo>
                      <a:pt x="13461" y="31370"/>
                    </a:lnTo>
                    <a:lnTo>
                      <a:pt x="14559" y="31273"/>
                    </a:lnTo>
                    <a:lnTo>
                      <a:pt x="15644" y="31134"/>
                    </a:lnTo>
                    <a:lnTo>
                      <a:pt x="15380" y="30939"/>
                    </a:lnTo>
                    <a:lnTo>
                      <a:pt x="15129" y="30717"/>
                    </a:lnTo>
                    <a:lnTo>
                      <a:pt x="14879" y="30453"/>
                    </a:lnTo>
                    <a:lnTo>
                      <a:pt x="14629" y="30161"/>
                    </a:lnTo>
                    <a:lnTo>
                      <a:pt x="14504" y="30008"/>
                    </a:lnTo>
                    <a:lnTo>
                      <a:pt x="14392" y="29827"/>
                    </a:lnTo>
                    <a:lnTo>
                      <a:pt x="14309" y="29660"/>
                    </a:lnTo>
                    <a:lnTo>
                      <a:pt x="14226" y="29465"/>
                    </a:lnTo>
                    <a:lnTo>
                      <a:pt x="14156" y="29285"/>
                    </a:lnTo>
                    <a:lnTo>
                      <a:pt x="14114" y="29090"/>
                    </a:lnTo>
                    <a:lnTo>
                      <a:pt x="14073" y="28881"/>
                    </a:lnTo>
                    <a:lnTo>
                      <a:pt x="14059" y="28687"/>
                    </a:lnTo>
                    <a:lnTo>
                      <a:pt x="13544" y="22694"/>
                    </a:lnTo>
                    <a:lnTo>
                      <a:pt x="13280" y="22555"/>
                    </a:lnTo>
                    <a:lnTo>
                      <a:pt x="13030" y="22402"/>
                    </a:lnTo>
                    <a:lnTo>
                      <a:pt x="12779" y="22235"/>
                    </a:lnTo>
                    <a:lnTo>
                      <a:pt x="12543" y="22068"/>
                    </a:lnTo>
                    <a:lnTo>
                      <a:pt x="12307" y="21873"/>
                    </a:lnTo>
                    <a:lnTo>
                      <a:pt x="12084" y="21692"/>
                    </a:lnTo>
                    <a:lnTo>
                      <a:pt x="11862" y="21484"/>
                    </a:lnTo>
                    <a:lnTo>
                      <a:pt x="11653" y="21275"/>
                    </a:lnTo>
                    <a:lnTo>
                      <a:pt x="11445" y="21053"/>
                    </a:lnTo>
                    <a:lnTo>
                      <a:pt x="11250" y="20830"/>
                    </a:lnTo>
                    <a:lnTo>
                      <a:pt x="11069" y="20594"/>
                    </a:lnTo>
                    <a:lnTo>
                      <a:pt x="10888" y="20344"/>
                    </a:lnTo>
                    <a:lnTo>
                      <a:pt x="10722" y="20080"/>
                    </a:lnTo>
                    <a:lnTo>
                      <a:pt x="10555" y="19815"/>
                    </a:lnTo>
                    <a:lnTo>
                      <a:pt x="10402" y="19551"/>
                    </a:lnTo>
                    <a:lnTo>
                      <a:pt x="10263" y="19273"/>
                    </a:lnTo>
                    <a:lnTo>
                      <a:pt x="10096" y="19162"/>
                    </a:lnTo>
                    <a:lnTo>
                      <a:pt x="9720" y="18925"/>
                    </a:lnTo>
                    <a:lnTo>
                      <a:pt x="9470" y="18745"/>
                    </a:lnTo>
                    <a:lnTo>
                      <a:pt x="9178" y="18536"/>
                    </a:lnTo>
                    <a:lnTo>
                      <a:pt x="8858" y="18286"/>
                    </a:lnTo>
                    <a:lnTo>
                      <a:pt x="8525" y="18008"/>
                    </a:lnTo>
                    <a:lnTo>
                      <a:pt x="8163" y="17702"/>
                    </a:lnTo>
                    <a:lnTo>
                      <a:pt x="7801" y="17354"/>
                    </a:lnTo>
                    <a:lnTo>
                      <a:pt x="7426" y="16979"/>
                    </a:lnTo>
                    <a:lnTo>
                      <a:pt x="7051" y="16575"/>
                    </a:lnTo>
                    <a:lnTo>
                      <a:pt x="6675" y="16144"/>
                    </a:lnTo>
                    <a:lnTo>
                      <a:pt x="6314" y="15672"/>
                    </a:lnTo>
                    <a:lnTo>
                      <a:pt x="6147" y="15421"/>
                    </a:lnTo>
                    <a:lnTo>
                      <a:pt x="5980" y="15171"/>
                    </a:lnTo>
                    <a:lnTo>
                      <a:pt x="5813" y="14921"/>
                    </a:lnTo>
                    <a:lnTo>
                      <a:pt x="5660" y="14657"/>
                    </a:lnTo>
                    <a:lnTo>
                      <a:pt x="5521" y="14378"/>
                    </a:lnTo>
                    <a:lnTo>
                      <a:pt x="5368" y="14100"/>
                    </a:lnTo>
                    <a:lnTo>
                      <a:pt x="5243" y="13808"/>
                    </a:lnTo>
                    <a:lnTo>
                      <a:pt x="5118" y="13516"/>
                    </a:lnTo>
                    <a:lnTo>
                      <a:pt x="5007" y="13210"/>
                    </a:lnTo>
                    <a:lnTo>
                      <a:pt x="4909" y="12904"/>
                    </a:lnTo>
                    <a:lnTo>
                      <a:pt x="4812" y="12599"/>
                    </a:lnTo>
                    <a:lnTo>
                      <a:pt x="4742" y="12279"/>
                    </a:lnTo>
                    <a:lnTo>
                      <a:pt x="4673" y="11945"/>
                    </a:lnTo>
                    <a:lnTo>
                      <a:pt x="4631" y="11611"/>
                    </a:lnTo>
                    <a:lnTo>
                      <a:pt x="4589" y="11278"/>
                    </a:lnTo>
                    <a:lnTo>
                      <a:pt x="4562" y="10930"/>
                    </a:lnTo>
                    <a:lnTo>
                      <a:pt x="4562" y="10582"/>
                    </a:lnTo>
                    <a:lnTo>
                      <a:pt x="4575" y="10221"/>
                    </a:lnTo>
                    <a:lnTo>
                      <a:pt x="4603" y="9859"/>
                    </a:lnTo>
                    <a:lnTo>
                      <a:pt x="4645" y="9484"/>
                    </a:lnTo>
                    <a:lnTo>
                      <a:pt x="4715" y="9108"/>
                    </a:lnTo>
                    <a:lnTo>
                      <a:pt x="4798" y="8733"/>
                    </a:lnTo>
                    <a:lnTo>
                      <a:pt x="4909" y="8344"/>
                    </a:lnTo>
                    <a:lnTo>
                      <a:pt x="5034" y="7954"/>
                    </a:lnTo>
                    <a:lnTo>
                      <a:pt x="5187" y="7551"/>
                    </a:lnTo>
                    <a:lnTo>
                      <a:pt x="5354" y="7148"/>
                    </a:lnTo>
                    <a:lnTo>
                      <a:pt x="5549" y="6731"/>
                    </a:lnTo>
                    <a:lnTo>
                      <a:pt x="5771" y="6327"/>
                    </a:lnTo>
                    <a:lnTo>
                      <a:pt x="6008" y="5896"/>
                    </a:lnTo>
                    <a:lnTo>
                      <a:pt x="6272" y="5479"/>
                    </a:lnTo>
                    <a:lnTo>
                      <a:pt x="6564" y="5048"/>
                    </a:lnTo>
                    <a:lnTo>
                      <a:pt x="6884" y="4603"/>
                    </a:lnTo>
                    <a:lnTo>
                      <a:pt x="7231" y="4172"/>
                    </a:lnTo>
                    <a:lnTo>
                      <a:pt x="7607" y="3727"/>
                    </a:lnTo>
                    <a:lnTo>
                      <a:pt x="8024" y="3268"/>
                    </a:lnTo>
                    <a:lnTo>
                      <a:pt x="8455" y="2809"/>
                    </a:lnTo>
                    <a:lnTo>
                      <a:pt x="8650" y="2490"/>
                    </a:lnTo>
                    <a:lnTo>
                      <a:pt x="8886" y="2156"/>
                    </a:lnTo>
                    <a:lnTo>
                      <a:pt x="9136" y="1808"/>
                    </a:lnTo>
                    <a:lnTo>
                      <a:pt x="9428" y="1461"/>
                    </a:lnTo>
                    <a:lnTo>
                      <a:pt x="9734" y="1113"/>
                    </a:lnTo>
                    <a:lnTo>
                      <a:pt x="10096" y="779"/>
                    </a:lnTo>
                    <a:lnTo>
                      <a:pt x="10471" y="432"/>
                    </a:lnTo>
                    <a:lnTo>
                      <a:pt x="10902" y="112"/>
                    </a:lnTo>
                    <a:lnTo>
                      <a:pt x="11055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802;p46">
                <a:extLst>
                  <a:ext uri="{FF2B5EF4-FFF2-40B4-BE49-F238E27FC236}">
                    <a16:creationId xmlns:a16="http://schemas.microsoft.com/office/drawing/2014/main" id="{F935B12F-9553-28A1-144D-AD323145B429}"/>
                  </a:ext>
                </a:extLst>
              </p:cNvPr>
              <p:cNvSpPr/>
              <p:nvPr/>
            </p:nvSpPr>
            <p:spPr>
              <a:xfrm>
                <a:off x="2233250" y="3530225"/>
                <a:ext cx="477675" cy="877075"/>
              </a:xfrm>
              <a:custGeom>
                <a:avLst/>
                <a:gdLst/>
                <a:ahLst/>
                <a:cxnLst/>
                <a:rect l="l" t="t" r="r" b="b"/>
                <a:pathLst>
                  <a:path w="19107" h="35083" extrusionOk="0">
                    <a:moveTo>
                      <a:pt x="15213" y="0"/>
                    </a:moveTo>
                    <a:lnTo>
                      <a:pt x="15143" y="14"/>
                    </a:lnTo>
                    <a:lnTo>
                      <a:pt x="15074" y="14"/>
                    </a:lnTo>
                    <a:lnTo>
                      <a:pt x="15004" y="42"/>
                    </a:lnTo>
                    <a:lnTo>
                      <a:pt x="14935" y="70"/>
                    </a:lnTo>
                    <a:lnTo>
                      <a:pt x="14879" y="111"/>
                    </a:lnTo>
                    <a:lnTo>
                      <a:pt x="14810" y="167"/>
                    </a:lnTo>
                    <a:lnTo>
                      <a:pt x="14684" y="320"/>
                    </a:lnTo>
                    <a:lnTo>
                      <a:pt x="14545" y="501"/>
                    </a:lnTo>
                    <a:lnTo>
                      <a:pt x="14392" y="751"/>
                    </a:lnTo>
                    <a:lnTo>
                      <a:pt x="14226" y="1071"/>
                    </a:lnTo>
                    <a:lnTo>
                      <a:pt x="14045" y="1446"/>
                    </a:lnTo>
                    <a:lnTo>
                      <a:pt x="13836" y="1891"/>
                    </a:lnTo>
                    <a:lnTo>
                      <a:pt x="13336" y="3018"/>
                    </a:lnTo>
                    <a:lnTo>
                      <a:pt x="12863" y="153"/>
                    </a:lnTo>
                    <a:lnTo>
                      <a:pt x="1" y="33581"/>
                    </a:lnTo>
                    <a:lnTo>
                      <a:pt x="3032" y="35083"/>
                    </a:lnTo>
                    <a:lnTo>
                      <a:pt x="3602" y="34276"/>
                    </a:lnTo>
                    <a:lnTo>
                      <a:pt x="4269" y="33317"/>
                    </a:lnTo>
                    <a:lnTo>
                      <a:pt x="5132" y="32024"/>
                    </a:lnTo>
                    <a:lnTo>
                      <a:pt x="6161" y="30425"/>
                    </a:lnTo>
                    <a:lnTo>
                      <a:pt x="6731" y="29521"/>
                    </a:lnTo>
                    <a:lnTo>
                      <a:pt x="7342" y="28561"/>
                    </a:lnTo>
                    <a:lnTo>
                      <a:pt x="7968" y="27532"/>
                    </a:lnTo>
                    <a:lnTo>
                      <a:pt x="8608" y="26462"/>
                    </a:lnTo>
                    <a:lnTo>
                      <a:pt x="9275" y="25335"/>
                    </a:lnTo>
                    <a:lnTo>
                      <a:pt x="9957" y="24153"/>
                    </a:lnTo>
                    <a:lnTo>
                      <a:pt x="10652" y="22930"/>
                    </a:lnTo>
                    <a:lnTo>
                      <a:pt x="11333" y="21678"/>
                    </a:lnTo>
                    <a:lnTo>
                      <a:pt x="12029" y="20371"/>
                    </a:lnTo>
                    <a:lnTo>
                      <a:pt x="12710" y="19050"/>
                    </a:lnTo>
                    <a:lnTo>
                      <a:pt x="13391" y="17687"/>
                    </a:lnTo>
                    <a:lnTo>
                      <a:pt x="14059" y="16311"/>
                    </a:lnTo>
                    <a:lnTo>
                      <a:pt x="14712" y="14906"/>
                    </a:lnTo>
                    <a:lnTo>
                      <a:pt x="15338" y="13488"/>
                    </a:lnTo>
                    <a:lnTo>
                      <a:pt x="15950" y="12056"/>
                    </a:lnTo>
                    <a:lnTo>
                      <a:pt x="16520" y="10610"/>
                    </a:lnTo>
                    <a:lnTo>
                      <a:pt x="16798" y="9887"/>
                    </a:lnTo>
                    <a:lnTo>
                      <a:pt x="17062" y="9164"/>
                    </a:lnTo>
                    <a:lnTo>
                      <a:pt x="17312" y="8441"/>
                    </a:lnTo>
                    <a:lnTo>
                      <a:pt x="17563" y="7718"/>
                    </a:lnTo>
                    <a:lnTo>
                      <a:pt x="17799" y="6994"/>
                    </a:lnTo>
                    <a:lnTo>
                      <a:pt x="18022" y="6285"/>
                    </a:lnTo>
                    <a:lnTo>
                      <a:pt x="18230" y="5562"/>
                    </a:lnTo>
                    <a:lnTo>
                      <a:pt x="18439" y="4839"/>
                    </a:lnTo>
                    <a:lnTo>
                      <a:pt x="18620" y="4130"/>
                    </a:lnTo>
                    <a:lnTo>
                      <a:pt x="18800" y="3421"/>
                    </a:lnTo>
                    <a:lnTo>
                      <a:pt x="18953" y="2712"/>
                    </a:lnTo>
                    <a:lnTo>
                      <a:pt x="19106" y="2003"/>
                    </a:lnTo>
                    <a:lnTo>
                      <a:pt x="18842" y="1808"/>
                    </a:lnTo>
                    <a:lnTo>
                      <a:pt x="18564" y="1599"/>
                    </a:lnTo>
                    <a:lnTo>
                      <a:pt x="18188" y="1335"/>
                    </a:lnTo>
                    <a:lnTo>
                      <a:pt x="17743" y="1057"/>
                    </a:lnTo>
                    <a:lnTo>
                      <a:pt x="17257" y="765"/>
                    </a:lnTo>
                    <a:lnTo>
                      <a:pt x="16993" y="626"/>
                    </a:lnTo>
                    <a:lnTo>
                      <a:pt x="16728" y="501"/>
                    </a:lnTo>
                    <a:lnTo>
                      <a:pt x="16464" y="390"/>
                    </a:lnTo>
                    <a:lnTo>
                      <a:pt x="16200" y="292"/>
                    </a:lnTo>
                    <a:lnTo>
                      <a:pt x="15727" y="111"/>
                    </a:lnTo>
                    <a:lnTo>
                      <a:pt x="15533" y="56"/>
                    </a:lnTo>
                    <a:lnTo>
                      <a:pt x="15366" y="14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803;p46">
                <a:extLst>
                  <a:ext uri="{FF2B5EF4-FFF2-40B4-BE49-F238E27FC236}">
                    <a16:creationId xmlns:a16="http://schemas.microsoft.com/office/drawing/2014/main" id="{3E9D5A35-8DC2-A88B-1A13-CF5E75704BBB}"/>
                  </a:ext>
                </a:extLst>
              </p:cNvPr>
              <p:cNvSpPr/>
              <p:nvPr/>
            </p:nvSpPr>
            <p:spPr>
              <a:xfrm>
                <a:off x="2957700" y="3535075"/>
                <a:ext cx="173150" cy="925425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37017" extrusionOk="0">
                    <a:moveTo>
                      <a:pt x="5021" y="1"/>
                    </a:moveTo>
                    <a:lnTo>
                      <a:pt x="4895" y="29"/>
                    </a:lnTo>
                    <a:lnTo>
                      <a:pt x="4770" y="43"/>
                    </a:lnTo>
                    <a:lnTo>
                      <a:pt x="4645" y="84"/>
                    </a:lnTo>
                    <a:lnTo>
                      <a:pt x="4534" y="126"/>
                    </a:lnTo>
                    <a:lnTo>
                      <a:pt x="4423" y="182"/>
                    </a:lnTo>
                    <a:lnTo>
                      <a:pt x="4311" y="237"/>
                    </a:lnTo>
                    <a:lnTo>
                      <a:pt x="4103" y="376"/>
                    </a:lnTo>
                    <a:lnTo>
                      <a:pt x="3922" y="543"/>
                    </a:lnTo>
                    <a:lnTo>
                      <a:pt x="3741" y="710"/>
                    </a:lnTo>
                    <a:lnTo>
                      <a:pt x="3588" y="891"/>
                    </a:lnTo>
                    <a:lnTo>
                      <a:pt x="3449" y="1072"/>
                    </a:lnTo>
                    <a:lnTo>
                      <a:pt x="3324" y="1252"/>
                    </a:lnTo>
                    <a:lnTo>
                      <a:pt x="3129" y="1558"/>
                    </a:lnTo>
                    <a:lnTo>
                      <a:pt x="3018" y="1795"/>
                    </a:lnTo>
                    <a:lnTo>
                      <a:pt x="2976" y="1878"/>
                    </a:lnTo>
                    <a:lnTo>
                      <a:pt x="2698" y="2518"/>
                    </a:lnTo>
                    <a:lnTo>
                      <a:pt x="2420" y="3171"/>
                    </a:lnTo>
                    <a:lnTo>
                      <a:pt x="2170" y="3825"/>
                    </a:lnTo>
                    <a:lnTo>
                      <a:pt x="1934" y="4492"/>
                    </a:lnTo>
                    <a:lnTo>
                      <a:pt x="1711" y="5174"/>
                    </a:lnTo>
                    <a:lnTo>
                      <a:pt x="1503" y="5869"/>
                    </a:lnTo>
                    <a:lnTo>
                      <a:pt x="1308" y="6550"/>
                    </a:lnTo>
                    <a:lnTo>
                      <a:pt x="1141" y="7259"/>
                    </a:lnTo>
                    <a:lnTo>
                      <a:pt x="974" y="7968"/>
                    </a:lnTo>
                    <a:lnTo>
                      <a:pt x="821" y="8678"/>
                    </a:lnTo>
                    <a:lnTo>
                      <a:pt x="696" y="9401"/>
                    </a:lnTo>
                    <a:lnTo>
                      <a:pt x="571" y="10124"/>
                    </a:lnTo>
                    <a:lnTo>
                      <a:pt x="460" y="10847"/>
                    </a:lnTo>
                    <a:lnTo>
                      <a:pt x="376" y="11570"/>
                    </a:lnTo>
                    <a:lnTo>
                      <a:pt x="293" y="12307"/>
                    </a:lnTo>
                    <a:lnTo>
                      <a:pt x="209" y="13030"/>
                    </a:lnTo>
                    <a:lnTo>
                      <a:pt x="154" y="13767"/>
                    </a:lnTo>
                    <a:lnTo>
                      <a:pt x="98" y="14504"/>
                    </a:lnTo>
                    <a:lnTo>
                      <a:pt x="70" y="15227"/>
                    </a:lnTo>
                    <a:lnTo>
                      <a:pt x="42" y="15964"/>
                    </a:lnTo>
                    <a:lnTo>
                      <a:pt x="15" y="16687"/>
                    </a:lnTo>
                    <a:lnTo>
                      <a:pt x="1" y="17424"/>
                    </a:lnTo>
                    <a:lnTo>
                      <a:pt x="1" y="18147"/>
                    </a:lnTo>
                    <a:lnTo>
                      <a:pt x="15" y="18856"/>
                    </a:lnTo>
                    <a:lnTo>
                      <a:pt x="42" y="20288"/>
                    </a:lnTo>
                    <a:lnTo>
                      <a:pt x="112" y="21693"/>
                    </a:lnTo>
                    <a:lnTo>
                      <a:pt x="195" y="23056"/>
                    </a:lnTo>
                    <a:lnTo>
                      <a:pt x="307" y="24390"/>
                    </a:lnTo>
                    <a:lnTo>
                      <a:pt x="432" y="25697"/>
                    </a:lnTo>
                    <a:lnTo>
                      <a:pt x="585" y="26949"/>
                    </a:lnTo>
                    <a:lnTo>
                      <a:pt x="738" y="28145"/>
                    </a:lnTo>
                    <a:lnTo>
                      <a:pt x="905" y="29299"/>
                    </a:lnTo>
                    <a:lnTo>
                      <a:pt x="1071" y="30384"/>
                    </a:lnTo>
                    <a:lnTo>
                      <a:pt x="1238" y="31399"/>
                    </a:lnTo>
                    <a:lnTo>
                      <a:pt x="1419" y="32358"/>
                    </a:lnTo>
                    <a:lnTo>
                      <a:pt x="1586" y="33220"/>
                    </a:lnTo>
                    <a:lnTo>
                      <a:pt x="1892" y="34708"/>
                    </a:lnTo>
                    <a:lnTo>
                      <a:pt x="2142" y="35834"/>
                    </a:lnTo>
                    <a:lnTo>
                      <a:pt x="2323" y="36530"/>
                    </a:lnTo>
                    <a:lnTo>
                      <a:pt x="2379" y="36780"/>
                    </a:lnTo>
                    <a:lnTo>
                      <a:pt x="6272" y="37016"/>
                    </a:lnTo>
                    <a:lnTo>
                      <a:pt x="6926" y="3547"/>
                    </a:lnTo>
                    <a:lnTo>
                      <a:pt x="6856" y="2365"/>
                    </a:lnTo>
                    <a:lnTo>
                      <a:pt x="6828" y="1892"/>
                    </a:lnTo>
                    <a:lnTo>
                      <a:pt x="6786" y="1489"/>
                    </a:lnTo>
                    <a:lnTo>
                      <a:pt x="6745" y="1155"/>
                    </a:lnTo>
                    <a:lnTo>
                      <a:pt x="6703" y="877"/>
                    </a:lnTo>
                    <a:lnTo>
                      <a:pt x="6634" y="640"/>
                    </a:lnTo>
                    <a:lnTo>
                      <a:pt x="6564" y="474"/>
                    </a:lnTo>
                    <a:lnTo>
                      <a:pt x="6522" y="390"/>
                    </a:lnTo>
                    <a:lnTo>
                      <a:pt x="6481" y="335"/>
                    </a:lnTo>
                    <a:lnTo>
                      <a:pt x="6439" y="279"/>
                    </a:lnTo>
                    <a:lnTo>
                      <a:pt x="6383" y="237"/>
                    </a:lnTo>
                    <a:lnTo>
                      <a:pt x="6258" y="154"/>
                    </a:lnTo>
                    <a:lnTo>
                      <a:pt x="6119" y="112"/>
                    </a:lnTo>
                    <a:lnTo>
                      <a:pt x="5952" y="70"/>
                    </a:lnTo>
                    <a:lnTo>
                      <a:pt x="5757" y="56"/>
                    </a:lnTo>
                    <a:lnTo>
                      <a:pt x="5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804;p46">
                <a:extLst>
                  <a:ext uri="{FF2B5EF4-FFF2-40B4-BE49-F238E27FC236}">
                    <a16:creationId xmlns:a16="http://schemas.microsoft.com/office/drawing/2014/main" id="{F7CFA4FF-1677-1CF5-2D35-51348C5FD354}"/>
                  </a:ext>
                </a:extLst>
              </p:cNvPr>
              <p:cNvSpPr/>
              <p:nvPr/>
            </p:nvSpPr>
            <p:spPr>
              <a:xfrm>
                <a:off x="2490500" y="2579800"/>
                <a:ext cx="383800" cy="1148600"/>
              </a:xfrm>
              <a:custGeom>
                <a:avLst/>
                <a:gdLst/>
                <a:ahLst/>
                <a:cxnLst/>
                <a:rect l="l" t="t" r="r" b="b"/>
                <a:pathLst>
                  <a:path w="15352" h="45944" extrusionOk="0">
                    <a:moveTo>
                      <a:pt x="8761" y="1"/>
                    </a:moveTo>
                    <a:lnTo>
                      <a:pt x="8399" y="15"/>
                    </a:lnTo>
                    <a:lnTo>
                      <a:pt x="8024" y="42"/>
                    </a:lnTo>
                    <a:lnTo>
                      <a:pt x="7648" y="84"/>
                    </a:lnTo>
                    <a:lnTo>
                      <a:pt x="7273" y="154"/>
                    </a:lnTo>
                    <a:lnTo>
                      <a:pt x="6883" y="223"/>
                    </a:lnTo>
                    <a:lnTo>
                      <a:pt x="6494" y="334"/>
                    </a:lnTo>
                    <a:lnTo>
                      <a:pt x="6105" y="459"/>
                    </a:lnTo>
                    <a:lnTo>
                      <a:pt x="5729" y="599"/>
                    </a:lnTo>
                    <a:lnTo>
                      <a:pt x="5340" y="779"/>
                    </a:lnTo>
                    <a:lnTo>
                      <a:pt x="4951" y="988"/>
                    </a:lnTo>
                    <a:lnTo>
                      <a:pt x="4575" y="1224"/>
                    </a:lnTo>
                    <a:lnTo>
                      <a:pt x="4214" y="1488"/>
                    </a:lnTo>
                    <a:lnTo>
                      <a:pt x="3838" y="1780"/>
                    </a:lnTo>
                    <a:lnTo>
                      <a:pt x="3491" y="2114"/>
                    </a:lnTo>
                    <a:lnTo>
                      <a:pt x="3310" y="2295"/>
                    </a:lnTo>
                    <a:lnTo>
                      <a:pt x="3143" y="2476"/>
                    </a:lnTo>
                    <a:lnTo>
                      <a:pt x="2976" y="2684"/>
                    </a:lnTo>
                    <a:lnTo>
                      <a:pt x="2809" y="2879"/>
                    </a:lnTo>
                    <a:lnTo>
                      <a:pt x="2642" y="3101"/>
                    </a:lnTo>
                    <a:lnTo>
                      <a:pt x="2489" y="3324"/>
                    </a:lnTo>
                    <a:lnTo>
                      <a:pt x="2336" y="3574"/>
                    </a:lnTo>
                    <a:lnTo>
                      <a:pt x="2183" y="3811"/>
                    </a:lnTo>
                    <a:lnTo>
                      <a:pt x="2044" y="4075"/>
                    </a:lnTo>
                    <a:lnTo>
                      <a:pt x="1891" y="4339"/>
                    </a:lnTo>
                    <a:lnTo>
                      <a:pt x="1752" y="4631"/>
                    </a:lnTo>
                    <a:lnTo>
                      <a:pt x="1627" y="4923"/>
                    </a:lnTo>
                    <a:lnTo>
                      <a:pt x="1488" y="5215"/>
                    </a:lnTo>
                    <a:lnTo>
                      <a:pt x="1363" y="5535"/>
                    </a:lnTo>
                    <a:lnTo>
                      <a:pt x="1252" y="5869"/>
                    </a:lnTo>
                    <a:lnTo>
                      <a:pt x="1127" y="6202"/>
                    </a:lnTo>
                    <a:lnTo>
                      <a:pt x="1029" y="6550"/>
                    </a:lnTo>
                    <a:lnTo>
                      <a:pt x="918" y="6925"/>
                    </a:lnTo>
                    <a:lnTo>
                      <a:pt x="821" y="7301"/>
                    </a:lnTo>
                    <a:lnTo>
                      <a:pt x="723" y="7690"/>
                    </a:lnTo>
                    <a:lnTo>
                      <a:pt x="640" y="8093"/>
                    </a:lnTo>
                    <a:lnTo>
                      <a:pt x="557" y="8511"/>
                    </a:lnTo>
                    <a:lnTo>
                      <a:pt x="459" y="9192"/>
                    </a:lnTo>
                    <a:lnTo>
                      <a:pt x="362" y="9943"/>
                    </a:lnTo>
                    <a:lnTo>
                      <a:pt x="265" y="10777"/>
                    </a:lnTo>
                    <a:lnTo>
                      <a:pt x="195" y="11681"/>
                    </a:lnTo>
                    <a:lnTo>
                      <a:pt x="139" y="12640"/>
                    </a:lnTo>
                    <a:lnTo>
                      <a:pt x="84" y="13655"/>
                    </a:lnTo>
                    <a:lnTo>
                      <a:pt x="56" y="14712"/>
                    </a:lnTo>
                    <a:lnTo>
                      <a:pt x="28" y="15839"/>
                    </a:lnTo>
                    <a:lnTo>
                      <a:pt x="14" y="16993"/>
                    </a:lnTo>
                    <a:lnTo>
                      <a:pt x="0" y="18188"/>
                    </a:lnTo>
                    <a:lnTo>
                      <a:pt x="0" y="19412"/>
                    </a:lnTo>
                    <a:lnTo>
                      <a:pt x="14" y="20664"/>
                    </a:lnTo>
                    <a:lnTo>
                      <a:pt x="56" y="23236"/>
                    </a:lnTo>
                    <a:lnTo>
                      <a:pt x="139" y="25850"/>
                    </a:lnTo>
                    <a:lnTo>
                      <a:pt x="251" y="28478"/>
                    </a:lnTo>
                    <a:lnTo>
                      <a:pt x="376" y="31092"/>
                    </a:lnTo>
                    <a:lnTo>
                      <a:pt x="529" y="33637"/>
                    </a:lnTo>
                    <a:lnTo>
                      <a:pt x="682" y="36070"/>
                    </a:lnTo>
                    <a:lnTo>
                      <a:pt x="862" y="38365"/>
                    </a:lnTo>
                    <a:lnTo>
                      <a:pt x="1057" y="40492"/>
                    </a:lnTo>
                    <a:lnTo>
                      <a:pt x="1252" y="42383"/>
                    </a:lnTo>
                    <a:lnTo>
                      <a:pt x="1349" y="43232"/>
                    </a:lnTo>
                    <a:lnTo>
                      <a:pt x="1446" y="44010"/>
                    </a:lnTo>
                    <a:lnTo>
                      <a:pt x="1502" y="44302"/>
                    </a:lnTo>
                    <a:lnTo>
                      <a:pt x="1586" y="44566"/>
                    </a:lnTo>
                    <a:lnTo>
                      <a:pt x="1697" y="44817"/>
                    </a:lnTo>
                    <a:lnTo>
                      <a:pt x="1822" y="45025"/>
                    </a:lnTo>
                    <a:lnTo>
                      <a:pt x="1989" y="45220"/>
                    </a:lnTo>
                    <a:lnTo>
                      <a:pt x="2156" y="45401"/>
                    </a:lnTo>
                    <a:lnTo>
                      <a:pt x="2350" y="45540"/>
                    </a:lnTo>
                    <a:lnTo>
                      <a:pt x="2559" y="45665"/>
                    </a:lnTo>
                    <a:lnTo>
                      <a:pt x="2795" y="45776"/>
                    </a:lnTo>
                    <a:lnTo>
                      <a:pt x="3032" y="45846"/>
                    </a:lnTo>
                    <a:lnTo>
                      <a:pt x="3282" y="45901"/>
                    </a:lnTo>
                    <a:lnTo>
                      <a:pt x="3546" y="45929"/>
                    </a:lnTo>
                    <a:lnTo>
                      <a:pt x="3824" y="45943"/>
                    </a:lnTo>
                    <a:lnTo>
                      <a:pt x="4102" y="45915"/>
                    </a:lnTo>
                    <a:lnTo>
                      <a:pt x="4380" y="45874"/>
                    </a:lnTo>
                    <a:lnTo>
                      <a:pt x="4659" y="45818"/>
                    </a:lnTo>
                    <a:lnTo>
                      <a:pt x="4951" y="45721"/>
                    </a:lnTo>
                    <a:lnTo>
                      <a:pt x="5243" y="45609"/>
                    </a:lnTo>
                    <a:lnTo>
                      <a:pt x="5521" y="45484"/>
                    </a:lnTo>
                    <a:lnTo>
                      <a:pt x="5813" y="45317"/>
                    </a:lnTo>
                    <a:lnTo>
                      <a:pt x="6077" y="45137"/>
                    </a:lnTo>
                    <a:lnTo>
                      <a:pt x="6355" y="44928"/>
                    </a:lnTo>
                    <a:lnTo>
                      <a:pt x="6605" y="44692"/>
                    </a:lnTo>
                    <a:lnTo>
                      <a:pt x="6856" y="44441"/>
                    </a:lnTo>
                    <a:lnTo>
                      <a:pt x="7092" y="44163"/>
                    </a:lnTo>
                    <a:lnTo>
                      <a:pt x="7314" y="43857"/>
                    </a:lnTo>
                    <a:lnTo>
                      <a:pt x="7523" y="43524"/>
                    </a:lnTo>
                    <a:lnTo>
                      <a:pt x="7718" y="43176"/>
                    </a:lnTo>
                    <a:lnTo>
                      <a:pt x="7885" y="42801"/>
                    </a:lnTo>
                    <a:lnTo>
                      <a:pt x="8024" y="42397"/>
                    </a:lnTo>
                    <a:lnTo>
                      <a:pt x="8149" y="41980"/>
                    </a:lnTo>
                    <a:lnTo>
                      <a:pt x="8260" y="41535"/>
                    </a:lnTo>
                    <a:lnTo>
                      <a:pt x="8538" y="40339"/>
                    </a:lnTo>
                    <a:lnTo>
                      <a:pt x="9219" y="37461"/>
                    </a:lnTo>
                    <a:lnTo>
                      <a:pt x="10207" y="33317"/>
                    </a:lnTo>
                    <a:lnTo>
                      <a:pt x="10763" y="30898"/>
                    </a:lnTo>
                    <a:lnTo>
                      <a:pt x="11347" y="28325"/>
                    </a:lnTo>
                    <a:lnTo>
                      <a:pt x="11959" y="25628"/>
                    </a:lnTo>
                    <a:lnTo>
                      <a:pt x="12557" y="22888"/>
                    </a:lnTo>
                    <a:lnTo>
                      <a:pt x="13127" y="20149"/>
                    </a:lnTo>
                    <a:lnTo>
                      <a:pt x="13683" y="17452"/>
                    </a:lnTo>
                    <a:lnTo>
                      <a:pt x="14184" y="14851"/>
                    </a:lnTo>
                    <a:lnTo>
                      <a:pt x="14406" y="13614"/>
                    </a:lnTo>
                    <a:lnTo>
                      <a:pt x="14615" y="12418"/>
                    </a:lnTo>
                    <a:lnTo>
                      <a:pt x="14809" y="11264"/>
                    </a:lnTo>
                    <a:lnTo>
                      <a:pt x="14976" y="10179"/>
                    </a:lnTo>
                    <a:lnTo>
                      <a:pt x="15129" y="9164"/>
                    </a:lnTo>
                    <a:lnTo>
                      <a:pt x="15254" y="8205"/>
                    </a:lnTo>
                    <a:lnTo>
                      <a:pt x="15310" y="7662"/>
                    </a:lnTo>
                    <a:lnTo>
                      <a:pt x="15338" y="7148"/>
                    </a:lnTo>
                    <a:lnTo>
                      <a:pt x="15352" y="6647"/>
                    </a:lnTo>
                    <a:lnTo>
                      <a:pt x="15338" y="6174"/>
                    </a:lnTo>
                    <a:lnTo>
                      <a:pt x="15324" y="5716"/>
                    </a:lnTo>
                    <a:lnTo>
                      <a:pt x="15268" y="5285"/>
                    </a:lnTo>
                    <a:lnTo>
                      <a:pt x="15213" y="4881"/>
                    </a:lnTo>
                    <a:lnTo>
                      <a:pt x="15129" y="4492"/>
                    </a:lnTo>
                    <a:lnTo>
                      <a:pt x="15032" y="4130"/>
                    </a:lnTo>
                    <a:lnTo>
                      <a:pt x="14934" y="3783"/>
                    </a:lnTo>
                    <a:lnTo>
                      <a:pt x="14809" y="3449"/>
                    </a:lnTo>
                    <a:lnTo>
                      <a:pt x="14670" y="3143"/>
                    </a:lnTo>
                    <a:lnTo>
                      <a:pt x="14531" y="2851"/>
                    </a:lnTo>
                    <a:lnTo>
                      <a:pt x="14378" y="2587"/>
                    </a:lnTo>
                    <a:lnTo>
                      <a:pt x="14211" y="2323"/>
                    </a:lnTo>
                    <a:lnTo>
                      <a:pt x="14044" y="2086"/>
                    </a:lnTo>
                    <a:lnTo>
                      <a:pt x="13864" y="1878"/>
                    </a:lnTo>
                    <a:lnTo>
                      <a:pt x="13669" y="1669"/>
                    </a:lnTo>
                    <a:lnTo>
                      <a:pt x="13488" y="1475"/>
                    </a:lnTo>
                    <a:lnTo>
                      <a:pt x="13294" y="1308"/>
                    </a:lnTo>
                    <a:lnTo>
                      <a:pt x="13085" y="1141"/>
                    </a:lnTo>
                    <a:lnTo>
                      <a:pt x="12890" y="1002"/>
                    </a:lnTo>
                    <a:lnTo>
                      <a:pt x="12682" y="877"/>
                    </a:lnTo>
                    <a:lnTo>
                      <a:pt x="12473" y="751"/>
                    </a:lnTo>
                    <a:lnTo>
                      <a:pt x="12279" y="640"/>
                    </a:lnTo>
                    <a:lnTo>
                      <a:pt x="12070" y="543"/>
                    </a:lnTo>
                    <a:lnTo>
                      <a:pt x="11875" y="459"/>
                    </a:lnTo>
                    <a:lnTo>
                      <a:pt x="11681" y="390"/>
                    </a:lnTo>
                    <a:lnTo>
                      <a:pt x="11305" y="279"/>
                    </a:lnTo>
                    <a:lnTo>
                      <a:pt x="10958" y="195"/>
                    </a:lnTo>
                    <a:lnTo>
                      <a:pt x="10401" y="112"/>
                    </a:lnTo>
                    <a:lnTo>
                      <a:pt x="10095" y="70"/>
                    </a:lnTo>
                    <a:lnTo>
                      <a:pt x="9776" y="42"/>
                    </a:lnTo>
                    <a:lnTo>
                      <a:pt x="9456" y="15"/>
                    </a:lnTo>
                    <a:lnTo>
                      <a:pt x="91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05;p46">
                <a:extLst>
                  <a:ext uri="{FF2B5EF4-FFF2-40B4-BE49-F238E27FC236}">
                    <a16:creationId xmlns:a16="http://schemas.microsoft.com/office/drawing/2014/main" id="{4190371C-E152-3B7E-BCA3-1478FC985228}"/>
                  </a:ext>
                </a:extLst>
              </p:cNvPr>
              <p:cNvSpPr/>
              <p:nvPr/>
            </p:nvSpPr>
            <p:spPr>
              <a:xfrm>
                <a:off x="2811350" y="2624300"/>
                <a:ext cx="358075" cy="1111725"/>
              </a:xfrm>
              <a:custGeom>
                <a:avLst/>
                <a:gdLst/>
                <a:ahLst/>
                <a:cxnLst/>
                <a:rect l="l" t="t" r="r" b="b"/>
                <a:pathLst>
                  <a:path w="14323" h="44469" extrusionOk="0">
                    <a:moveTo>
                      <a:pt x="4033" y="0"/>
                    </a:moveTo>
                    <a:lnTo>
                      <a:pt x="3672" y="14"/>
                    </a:lnTo>
                    <a:lnTo>
                      <a:pt x="3324" y="42"/>
                    </a:lnTo>
                    <a:lnTo>
                      <a:pt x="2990" y="70"/>
                    </a:lnTo>
                    <a:lnTo>
                      <a:pt x="2684" y="112"/>
                    </a:lnTo>
                    <a:lnTo>
                      <a:pt x="2392" y="167"/>
                    </a:lnTo>
                    <a:lnTo>
                      <a:pt x="2114" y="223"/>
                    </a:lnTo>
                    <a:lnTo>
                      <a:pt x="1947" y="265"/>
                    </a:lnTo>
                    <a:lnTo>
                      <a:pt x="1795" y="320"/>
                    </a:lnTo>
                    <a:lnTo>
                      <a:pt x="1642" y="376"/>
                    </a:lnTo>
                    <a:lnTo>
                      <a:pt x="1489" y="459"/>
                    </a:lnTo>
                    <a:lnTo>
                      <a:pt x="1350" y="543"/>
                    </a:lnTo>
                    <a:lnTo>
                      <a:pt x="1210" y="654"/>
                    </a:lnTo>
                    <a:lnTo>
                      <a:pt x="1085" y="765"/>
                    </a:lnTo>
                    <a:lnTo>
                      <a:pt x="960" y="890"/>
                    </a:lnTo>
                    <a:lnTo>
                      <a:pt x="849" y="1029"/>
                    </a:lnTo>
                    <a:lnTo>
                      <a:pt x="738" y="1196"/>
                    </a:lnTo>
                    <a:lnTo>
                      <a:pt x="640" y="1363"/>
                    </a:lnTo>
                    <a:lnTo>
                      <a:pt x="543" y="1544"/>
                    </a:lnTo>
                    <a:lnTo>
                      <a:pt x="446" y="1739"/>
                    </a:lnTo>
                    <a:lnTo>
                      <a:pt x="362" y="1961"/>
                    </a:lnTo>
                    <a:lnTo>
                      <a:pt x="293" y="2184"/>
                    </a:lnTo>
                    <a:lnTo>
                      <a:pt x="223" y="2434"/>
                    </a:lnTo>
                    <a:lnTo>
                      <a:pt x="168" y="2698"/>
                    </a:lnTo>
                    <a:lnTo>
                      <a:pt x="126" y="2976"/>
                    </a:lnTo>
                    <a:lnTo>
                      <a:pt x="84" y="3268"/>
                    </a:lnTo>
                    <a:lnTo>
                      <a:pt x="42" y="3574"/>
                    </a:lnTo>
                    <a:lnTo>
                      <a:pt x="29" y="3908"/>
                    </a:lnTo>
                    <a:lnTo>
                      <a:pt x="1" y="4255"/>
                    </a:lnTo>
                    <a:lnTo>
                      <a:pt x="1" y="4631"/>
                    </a:lnTo>
                    <a:lnTo>
                      <a:pt x="1" y="5006"/>
                    </a:lnTo>
                    <a:lnTo>
                      <a:pt x="15" y="5410"/>
                    </a:lnTo>
                    <a:lnTo>
                      <a:pt x="42" y="5841"/>
                    </a:lnTo>
                    <a:lnTo>
                      <a:pt x="112" y="6744"/>
                    </a:lnTo>
                    <a:lnTo>
                      <a:pt x="223" y="7732"/>
                    </a:lnTo>
                    <a:lnTo>
                      <a:pt x="376" y="8788"/>
                    </a:lnTo>
                    <a:lnTo>
                      <a:pt x="529" y="9734"/>
                    </a:lnTo>
                    <a:lnTo>
                      <a:pt x="710" y="10749"/>
                    </a:lnTo>
                    <a:lnTo>
                      <a:pt x="905" y="11806"/>
                    </a:lnTo>
                    <a:lnTo>
                      <a:pt x="1113" y="12932"/>
                    </a:lnTo>
                    <a:lnTo>
                      <a:pt x="1600" y="15296"/>
                    </a:lnTo>
                    <a:lnTo>
                      <a:pt x="2128" y="17813"/>
                    </a:lnTo>
                    <a:lnTo>
                      <a:pt x="2698" y="20413"/>
                    </a:lnTo>
                    <a:lnTo>
                      <a:pt x="3296" y="23041"/>
                    </a:lnTo>
                    <a:lnTo>
                      <a:pt x="3894" y="25683"/>
                    </a:lnTo>
                    <a:lnTo>
                      <a:pt x="4506" y="28242"/>
                    </a:lnTo>
                    <a:lnTo>
                      <a:pt x="5646" y="33011"/>
                    </a:lnTo>
                    <a:lnTo>
                      <a:pt x="6620" y="36974"/>
                    </a:lnTo>
                    <a:lnTo>
                      <a:pt x="7579" y="40840"/>
                    </a:lnTo>
                    <a:lnTo>
                      <a:pt x="7690" y="41271"/>
                    </a:lnTo>
                    <a:lnTo>
                      <a:pt x="7815" y="41688"/>
                    </a:lnTo>
                    <a:lnTo>
                      <a:pt x="7954" y="42063"/>
                    </a:lnTo>
                    <a:lnTo>
                      <a:pt x="8107" y="42411"/>
                    </a:lnTo>
                    <a:lnTo>
                      <a:pt x="8274" y="42731"/>
                    </a:lnTo>
                    <a:lnTo>
                      <a:pt x="8441" y="43023"/>
                    </a:lnTo>
                    <a:lnTo>
                      <a:pt x="8622" y="43287"/>
                    </a:lnTo>
                    <a:lnTo>
                      <a:pt x="8817" y="43523"/>
                    </a:lnTo>
                    <a:lnTo>
                      <a:pt x="9011" y="43732"/>
                    </a:lnTo>
                    <a:lnTo>
                      <a:pt x="9206" y="43913"/>
                    </a:lnTo>
                    <a:lnTo>
                      <a:pt x="9414" y="44066"/>
                    </a:lnTo>
                    <a:lnTo>
                      <a:pt x="9609" y="44205"/>
                    </a:lnTo>
                    <a:lnTo>
                      <a:pt x="9818" y="44302"/>
                    </a:lnTo>
                    <a:lnTo>
                      <a:pt x="10040" y="44386"/>
                    </a:lnTo>
                    <a:lnTo>
                      <a:pt x="10249" y="44427"/>
                    </a:lnTo>
                    <a:lnTo>
                      <a:pt x="10457" y="44469"/>
                    </a:lnTo>
                    <a:lnTo>
                      <a:pt x="10666" y="44469"/>
                    </a:lnTo>
                    <a:lnTo>
                      <a:pt x="10861" y="44455"/>
                    </a:lnTo>
                    <a:lnTo>
                      <a:pt x="11055" y="44413"/>
                    </a:lnTo>
                    <a:lnTo>
                      <a:pt x="11250" y="44344"/>
                    </a:lnTo>
                    <a:lnTo>
                      <a:pt x="11445" y="44260"/>
                    </a:lnTo>
                    <a:lnTo>
                      <a:pt x="11611" y="44149"/>
                    </a:lnTo>
                    <a:lnTo>
                      <a:pt x="11792" y="44024"/>
                    </a:lnTo>
                    <a:lnTo>
                      <a:pt x="11945" y="43885"/>
                    </a:lnTo>
                    <a:lnTo>
                      <a:pt x="12098" y="43718"/>
                    </a:lnTo>
                    <a:lnTo>
                      <a:pt x="12223" y="43523"/>
                    </a:lnTo>
                    <a:lnTo>
                      <a:pt x="12348" y="43315"/>
                    </a:lnTo>
                    <a:lnTo>
                      <a:pt x="12460" y="43092"/>
                    </a:lnTo>
                    <a:lnTo>
                      <a:pt x="12557" y="42856"/>
                    </a:lnTo>
                    <a:lnTo>
                      <a:pt x="12627" y="42592"/>
                    </a:lnTo>
                    <a:lnTo>
                      <a:pt x="12682" y="42314"/>
                    </a:lnTo>
                    <a:lnTo>
                      <a:pt x="12724" y="42022"/>
                    </a:lnTo>
                    <a:lnTo>
                      <a:pt x="13044" y="38573"/>
                    </a:lnTo>
                    <a:lnTo>
                      <a:pt x="13224" y="36557"/>
                    </a:lnTo>
                    <a:lnTo>
                      <a:pt x="13419" y="34388"/>
                    </a:lnTo>
                    <a:lnTo>
                      <a:pt x="13600" y="32093"/>
                    </a:lnTo>
                    <a:lnTo>
                      <a:pt x="13781" y="29730"/>
                    </a:lnTo>
                    <a:lnTo>
                      <a:pt x="13934" y="27296"/>
                    </a:lnTo>
                    <a:lnTo>
                      <a:pt x="14073" y="24863"/>
                    </a:lnTo>
                    <a:lnTo>
                      <a:pt x="14184" y="22429"/>
                    </a:lnTo>
                    <a:lnTo>
                      <a:pt x="14240" y="21234"/>
                    </a:lnTo>
                    <a:lnTo>
                      <a:pt x="14267" y="20052"/>
                    </a:lnTo>
                    <a:lnTo>
                      <a:pt x="14295" y="18884"/>
                    </a:lnTo>
                    <a:lnTo>
                      <a:pt x="14309" y="17743"/>
                    </a:lnTo>
                    <a:lnTo>
                      <a:pt x="14323" y="16631"/>
                    </a:lnTo>
                    <a:lnTo>
                      <a:pt x="14309" y="15560"/>
                    </a:lnTo>
                    <a:lnTo>
                      <a:pt x="14295" y="14517"/>
                    </a:lnTo>
                    <a:lnTo>
                      <a:pt x="14253" y="13516"/>
                    </a:lnTo>
                    <a:lnTo>
                      <a:pt x="14212" y="12557"/>
                    </a:lnTo>
                    <a:lnTo>
                      <a:pt x="14142" y="11639"/>
                    </a:lnTo>
                    <a:lnTo>
                      <a:pt x="14059" y="10791"/>
                    </a:lnTo>
                    <a:lnTo>
                      <a:pt x="13975" y="9984"/>
                    </a:lnTo>
                    <a:lnTo>
                      <a:pt x="13850" y="9247"/>
                    </a:lnTo>
                    <a:lnTo>
                      <a:pt x="13725" y="8580"/>
                    </a:lnTo>
                    <a:lnTo>
                      <a:pt x="13628" y="8163"/>
                    </a:lnTo>
                    <a:lnTo>
                      <a:pt x="13530" y="7760"/>
                    </a:lnTo>
                    <a:lnTo>
                      <a:pt x="13419" y="7384"/>
                    </a:lnTo>
                    <a:lnTo>
                      <a:pt x="13294" y="7009"/>
                    </a:lnTo>
                    <a:lnTo>
                      <a:pt x="13183" y="6633"/>
                    </a:lnTo>
                    <a:lnTo>
                      <a:pt x="13044" y="6286"/>
                    </a:lnTo>
                    <a:lnTo>
                      <a:pt x="12919" y="5952"/>
                    </a:lnTo>
                    <a:lnTo>
                      <a:pt x="12766" y="5618"/>
                    </a:lnTo>
                    <a:lnTo>
                      <a:pt x="12627" y="5312"/>
                    </a:lnTo>
                    <a:lnTo>
                      <a:pt x="12474" y="5006"/>
                    </a:lnTo>
                    <a:lnTo>
                      <a:pt x="12321" y="4714"/>
                    </a:lnTo>
                    <a:lnTo>
                      <a:pt x="12154" y="4436"/>
                    </a:lnTo>
                    <a:lnTo>
                      <a:pt x="11987" y="4158"/>
                    </a:lnTo>
                    <a:lnTo>
                      <a:pt x="11820" y="3894"/>
                    </a:lnTo>
                    <a:lnTo>
                      <a:pt x="11639" y="3644"/>
                    </a:lnTo>
                    <a:lnTo>
                      <a:pt x="11459" y="3407"/>
                    </a:lnTo>
                    <a:lnTo>
                      <a:pt x="11278" y="3185"/>
                    </a:lnTo>
                    <a:lnTo>
                      <a:pt x="11097" y="2962"/>
                    </a:lnTo>
                    <a:lnTo>
                      <a:pt x="10902" y="2754"/>
                    </a:lnTo>
                    <a:lnTo>
                      <a:pt x="10708" y="2545"/>
                    </a:lnTo>
                    <a:lnTo>
                      <a:pt x="10513" y="2364"/>
                    </a:lnTo>
                    <a:lnTo>
                      <a:pt x="10318" y="2184"/>
                    </a:lnTo>
                    <a:lnTo>
                      <a:pt x="10110" y="2003"/>
                    </a:lnTo>
                    <a:lnTo>
                      <a:pt x="9901" y="1836"/>
                    </a:lnTo>
                    <a:lnTo>
                      <a:pt x="9484" y="1530"/>
                    </a:lnTo>
                    <a:lnTo>
                      <a:pt x="9067" y="1266"/>
                    </a:lnTo>
                    <a:lnTo>
                      <a:pt x="8636" y="1029"/>
                    </a:lnTo>
                    <a:lnTo>
                      <a:pt x="8205" y="821"/>
                    </a:lnTo>
                    <a:lnTo>
                      <a:pt x="7774" y="640"/>
                    </a:lnTo>
                    <a:lnTo>
                      <a:pt x="7343" y="473"/>
                    </a:lnTo>
                    <a:lnTo>
                      <a:pt x="6898" y="348"/>
                    </a:lnTo>
                    <a:lnTo>
                      <a:pt x="6467" y="237"/>
                    </a:lnTo>
                    <a:lnTo>
                      <a:pt x="6049" y="153"/>
                    </a:lnTo>
                    <a:lnTo>
                      <a:pt x="5618" y="84"/>
                    </a:lnTo>
                    <a:lnTo>
                      <a:pt x="5215" y="42"/>
                    </a:lnTo>
                    <a:lnTo>
                      <a:pt x="4812" y="14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806;p46">
                <a:extLst>
                  <a:ext uri="{FF2B5EF4-FFF2-40B4-BE49-F238E27FC236}">
                    <a16:creationId xmlns:a16="http://schemas.microsoft.com/office/drawing/2014/main" id="{7FC03AE5-BA01-54EC-FFF2-070985CC5F75}"/>
                  </a:ext>
                </a:extLst>
              </p:cNvPr>
              <p:cNvSpPr/>
              <p:nvPr/>
            </p:nvSpPr>
            <p:spPr>
              <a:xfrm>
                <a:off x="2499525" y="2487325"/>
                <a:ext cx="640375" cy="441175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17647" extrusionOk="0">
                    <a:moveTo>
                      <a:pt x="4743" y="1"/>
                    </a:moveTo>
                    <a:lnTo>
                      <a:pt x="4562" y="237"/>
                    </a:lnTo>
                    <a:lnTo>
                      <a:pt x="4367" y="515"/>
                    </a:lnTo>
                    <a:lnTo>
                      <a:pt x="4103" y="919"/>
                    </a:lnTo>
                    <a:lnTo>
                      <a:pt x="3797" y="1419"/>
                    </a:lnTo>
                    <a:lnTo>
                      <a:pt x="3435" y="2045"/>
                    </a:lnTo>
                    <a:lnTo>
                      <a:pt x="3060" y="2768"/>
                    </a:lnTo>
                    <a:lnTo>
                      <a:pt x="2851" y="3171"/>
                    </a:lnTo>
                    <a:lnTo>
                      <a:pt x="2657" y="3602"/>
                    </a:lnTo>
                    <a:lnTo>
                      <a:pt x="2448" y="4061"/>
                    </a:lnTo>
                    <a:lnTo>
                      <a:pt x="2240" y="4534"/>
                    </a:lnTo>
                    <a:lnTo>
                      <a:pt x="2031" y="5048"/>
                    </a:lnTo>
                    <a:lnTo>
                      <a:pt x="1836" y="5591"/>
                    </a:lnTo>
                    <a:lnTo>
                      <a:pt x="1628" y="6147"/>
                    </a:lnTo>
                    <a:lnTo>
                      <a:pt x="1433" y="6731"/>
                    </a:lnTo>
                    <a:lnTo>
                      <a:pt x="1238" y="7343"/>
                    </a:lnTo>
                    <a:lnTo>
                      <a:pt x="1058" y="7982"/>
                    </a:lnTo>
                    <a:lnTo>
                      <a:pt x="891" y="8650"/>
                    </a:lnTo>
                    <a:lnTo>
                      <a:pt x="724" y="9345"/>
                    </a:lnTo>
                    <a:lnTo>
                      <a:pt x="571" y="10054"/>
                    </a:lnTo>
                    <a:lnTo>
                      <a:pt x="418" y="10805"/>
                    </a:lnTo>
                    <a:lnTo>
                      <a:pt x="293" y="11570"/>
                    </a:lnTo>
                    <a:lnTo>
                      <a:pt x="182" y="12362"/>
                    </a:lnTo>
                    <a:lnTo>
                      <a:pt x="84" y="13169"/>
                    </a:lnTo>
                    <a:lnTo>
                      <a:pt x="1" y="14017"/>
                    </a:lnTo>
                    <a:lnTo>
                      <a:pt x="335" y="14045"/>
                    </a:lnTo>
                    <a:lnTo>
                      <a:pt x="1211" y="14128"/>
                    </a:lnTo>
                    <a:lnTo>
                      <a:pt x="1822" y="14198"/>
                    </a:lnTo>
                    <a:lnTo>
                      <a:pt x="2518" y="14281"/>
                    </a:lnTo>
                    <a:lnTo>
                      <a:pt x="3269" y="14393"/>
                    </a:lnTo>
                    <a:lnTo>
                      <a:pt x="4075" y="14518"/>
                    </a:lnTo>
                    <a:lnTo>
                      <a:pt x="4923" y="14671"/>
                    </a:lnTo>
                    <a:lnTo>
                      <a:pt x="5785" y="14838"/>
                    </a:lnTo>
                    <a:lnTo>
                      <a:pt x="6634" y="15032"/>
                    </a:lnTo>
                    <a:lnTo>
                      <a:pt x="7051" y="15144"/>
                    </a:lnTo>
                    <a:lnTo>
                      <a:pt x="7468" y="15269"/>
                    </a:lnTo>
                    <a:lnTo>
                      <a:pt x="7871" y="15380"/>
                    </a:lnTo>
                    <a:lnTo>
                      <a:pt x="8261" y="15519"/>
                    </a:lnTo>
                    <a:lnTo>
                      <a:pt x="8636" y="15658"/>
                    </a:lnTo>
                    <a:lnTo>
                      <a:pt x="8997" y="15797"/>
                    </a:lnTo>
                    <a:lnTo>
                      <a:pt x="9345" y="15950"/>
                    </a:lnTo>
                    <a:lnTo>
                      <a:pt x="9665" y="16103"/>
                    </a:lnTo>
                    <a:lnTo>
                      <a:pt x="9971" y="16270"/>
                    </a:lnTo>
                    <a:lnTo>
                      <a:pt x="10235" y="16451"/>
                    </a:lnTo>
                    <a:lnTo>
                      <a:pt x="11973" y="17646"/>
                    </a:lnTo>
                    <a:lnTo>
                      <a:pt x="13670" y="17646"/>
                    </a:lnTo>
                    <a:lnTo>
                      <a:pt x="14017" y="17438"/>
                    </a:lnTo>
                    <a:lnTo>
                      <a:pt x="14963" y="16882"/>
                    </a:lnTo>
                    <a:lnTo>
                      <a:pt x="15616" y="16506"/>
                    </a:lnTo>
                    <a:lnTo>
                      <a:pt x="16367" y="16075"/>
                    </a:lnTo>
                    <a:lnTo>
                      <a:pt x="17201" y="15616"/>
                    </a:lnTo>
                    <a:lnTo>
                      <a:pt x="18091" y="15144"/>
                    </a:lnTo>
                    <a:lnTo>
                      <a:pt x="19051" y="14657"/>
                    </a:lnTo>
                    <a:lnTo>
                      <a:pt x="20024" y="14170"/>
                    </a:lnTo>
                    <a:lnTo>
                      <a:pt x="21011" y="13711"/>
                    </a:lnTo>
                    <a:lnTo>
                      <a:pt x="22013" y="13280"/>
                    </a:lnTo>
                    <a:lnTo>
                      <a:pt x="22499" y="13072"/>
                    </a:lnTo>
                    <a:lnTo>
                      <a:pt x="22986" y="12891"/>
                    </a:lnTo>
                    <a:lnTo>
                      <a:pt x="23459" y="12710"/>
                    </a:lnTo>
                    <a:lnTo>
                      <a:pt x="23918" y="12557"/>
                    </a:lnTo>
                    <a:lnTo>
                      <a:pt x="24376" y="12418"/>
                    </a:lnTo>
                    <a:lnTo>
                      <a:pt x="24808" y="12307"/>
                    </a:lnTo>
                    <a:lnTo>
                      <a:pt x="25225" y="12210"/>
                    </a:lnTo>
                    <a:lnTo>
                      <a:pt x="25614" y="12126"/>
                    </a:lnTo>
                    <a:lnTo>
                      <a:pt x="25336" y="11208"/>
                    </a:lnTo>
                    <a:lnTo>
                      <a:pt x="25239" y="10819"/>
                    </a:lnTo>
                    <a:lnTo>
                      <a:pt x="25141" y="10402"/>
                    </a:lnTo>
                    <a:lnTo>
                      <a:pt x="25016" y="9985"/>
                    </a:lnTo>
                    <a:lnTo>
                      <a:pt x="24877" y="9568"/>
                    </a:lnTo>
                    <a:lnTo>
                      <a:pt x="24585" y="8692"/>
                    </a:lnTo>
                    <a:lnTo>
                      <a:pt x="24251" y="7816"/>
                    </a:lnTo>
                    <a:lnTo>
                      <a:pt x="23890" y="6926"/>
                    </a:lnTo>
                    <a:lnTo>
                      <a:pt x="23514" y="6036"/>
                    </a:lnTo>
                    <a:lnTo>
                      <a:pt x="23139" y="5187"/>
                    </a:lnTo>
                    <a:lnTo>
                      <a:pt x="22750" y="4367"/>
                    </a:lnTo>
                    <a:lnTo>
                      <a:pt x="22388" y="3588"/>
                    </a:lnTo>
                    <a:lnTo>
                      <a:pt x="22040" y="2879"/>
                    </a:lnTo>
                    <a:lnTo>
                      <a:pt x="21429" y="1697"/>
                    </a:lnTo>
                    <a:lnTo>
                      <a:pt x="21011" y="919"/>
                    </a:lnTo>
                    <a:lnTo>
                      <a:pt x="20859" y="627"/>
                    </a:lnTo>
                    <a:lnTo>
                      <a:pt x="20775" y="682"/>
                    </a:lnTo>
                    <a:lnTo>
                      <a:pt x="20511" y="821"/>
                    </a:lnTo>
                    <a:lnTo>
                      <a:pt x="20080" y="1030"/>
                    </a:lnTo>
                    <a:lnTo>
                      <a:pt x="19510" y="1280"/>
                    </a:lnTo>
                    <a:lnTo>
                      <a:pt x="19162" y="1405"/>
                    </a:lnTo>
                    <a:lnTo>
                      <a:pt x="18787" y="1544"/>
                    </a:lnTo>
                    <a:lnTo>
                      <a:pt x="18383" y="1683"/>
                    </a:lnTo>
                    <a:lnTo>
                      <a:pt x="17938" y="1822"/>
                    </a:lnTo>
                    <a:lnTo>
                      <a:pt x="17480" y="1961"/>
                    </a:lnTo>
                    <a:lnTo>
                      <a:pt x="16979" y="2087"/>
                    </a:lnTo>
                    <a:lnTo>
                      <a:pt x="16451" y="2198"/>
                    </a:lnTo>
                    <a:lnTo>
                      <a:pt x="15908" y="2295"/>
                    </a:lnTo>
                    <a:lnTo>
                      <a:pt x="15324" y="2379"/>
                    </a:lnTo>
                    <a:lnTo>
                      <a:pt x="14740" y="2448"/>
                    </a:lnTo>
                    <a:lnTo>
                      <a:pt x="14115" y="2504"/>
                    </a:lnTo>
                    <a:lnTo>
                      <a:pt x="13475" y="2518"/>
                    </a:lnTo>
                    <a:lnTo>
                      <a:pt x="12821" y="2518"/>
                    </a:lnTo>
                    <a:lnTo>
                      <a:pt x="12140" y="2490"/>
                    </a:lnTo>
                    <a:lnTo>
                      <a:pt x="11459" y="2420"/>
                    </a:lnTo>
                    <a:lnTo>
                      <a:pt x="11111" y="2379"/>
                    </a:lnTo>
                    <a:lnTo>
                      <a:pt x="10750" y="2337"/>
                    </a:lnTo>
                    <a:lnTo>
                      <a:pt x="10388" y="2267"/>
                    </a:lnTo>
                    <a:lnTo>
                      <a:pt x="10026" y="2198"/>
                    </a:lnTo>
                    <a:lnTo>
                      <a:pt x="9665" y="2114"/>
                    </a:lnTo>
                    <a:lnTo>
                      <a:pt x="9303" y="2017"/>
                    </a:lnTo>
                    <a:lnTo>
                      <a:pt x="8928" y="1920"/>
                    </a:lnTo>
                    <a:lnTo>
                      <a:pt x="8553" y="1809"/>
                    </a:lnTo>
                    <a:lnTo>
                      <a:pt x="8191" y="1683"/>
                    </a:lnTo>
                    <a:lnTo>
                      <a:pt x="7802" y="1544"/>
                    </a:lnTo>
                    <a:lnTo>
                      <a:pt x="7426" y="1405"/>
                    </a:lnTo>
                    <a:lnTo>
                      <a:pt x="7051" y="1238"/>
                    </a:lnTo>
                    <a:lnTo>
                      <a:pt x="6661" y="1072"/>
                    </a:lnTo>
                    <a:lnTo>
                      <a:pt x="6286" y="877"/>
                    </a:lnTo>
                    <a:lnTo>
                      <a:pt x="5897" y="682"/>
                    </a:lnTo>
                    <a:lnTo>
                      <a:pt x="5507" y="474"/>
                    </a:lnTo>
                    <a:lnTo>
                      <a:pt x="5132" y="251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807;p46">
                <a:extLst>
                  <a:ext uri="{FF2B5EF4-FFF2-40B4-BE49-F238E27FC236}">
                    <a16:creationId xmlns:a16="http://schemas.microsoft.com/office/drawing/2014/main" id="{E21DA170-39B3-677F-D965-5B15CB8623F3}"/>
                  </a:ext>
                </a:extLst>
              </p:cNvPr>
              <p:cNvSpPr/>
              <p:nvPr/>
            </p:nvSpPr>
            <p:spPr>
              <a:xfrm>
                <a:off x="2945550" y="1752100"/>
                <a:ext cx="352850" cy="694925"/>
              </a:xfrm>
              <a:custGeom>
                <a:avLst/>
                <a:gdLst/>
                <a:ahLst/>
                <a:cxnLst/>
                <a:rect l="l" t="t" r="r" b="b"/>
                <a:pathLst>
                  <a:path w="14114" h="27797" extrusionOk="0">
                    <a:moveTo>
                      <a:pt x="3351" y="1"/>
                    </a:moveTo>
                    <a:lnTo>
                      <a:pt x="3129" y="14"/>
                    </a:lnTo>
                    <a:lnTo>
                      <a:pt x="2920" y="42"/>
                    </a:lnTo>
                    <a:lnTo>
                      <a:pt x="2712" y="84"/>
                    </a:lnTo>
                    <a:lnTo>
                      <a:pt x="2503" y="153"/>
                    </a:lnTo>
                    <a:lnTo>
                      <a:pt x="2294" y="237"/>
                    </a:lnTo>
                    <a:lnTo>
                      <a:pt x="2100" y="334"/>
                    </a:lnTo>
                    <a:lnTo>
                      <a:pt x="1891" y="432"/>
                    </a:lnTo>
                    <a:lnTo>
                      <a:pt x="1697" y="557"/>
                    </a:lnTo>
                    <a:lnTo>
                      <a:pt x="1516" y="682"/>
                    </a:lnTo>
                    <a:lnTo>
                      <a:pt x="1321" y="821"/>
                    </a:lnTo>
                    <a:lnTo>
                      <a:pt x="1154" y="974"/>
                    </a:lnTo>
                    <a:lnTo>
                      <a:pt x="987" y="1127"/>
                    </a:lnTo>
                    <a:lnTo>
                      <a:pt x="834" y="1280"/>
                    </a:lnTo>
                    <a:lnTo>
                      <a:pt x="681" y="1447"/>
                    </a:lnTo>
                    <a:lnTo>
                      <a:pt x="556" y="1600"/>
                    </a:lnTo>
                    <a:lnTo>
                      <a:pt x="431" y="1766"/>
                    </a:lnTo>
                    <a:lnTo>
                      <a:pt x="320" y="1919"/>
                    </a:lnTo>
                    <a:lnTo>
                      <a:pt x="223" y="2072"/>
                    </a:lnTo>
                    <a:lnTo>
                      <a:pt x="139" y="2225"/>
                    </a:lnTo>
                    <a:lnTo>
                      <a:pt x="84" y="2378"/>
                    </a:lnTo>
                    <a:lnTo>
                      <a:pt x="28" y="2517"/>
                    </a:lnTo>
                    <a:lnTo>
                      <a:pt x="0" y="2643"/>
                    </a:lnTo>
                    <a:lnTo>
                      <a:pt x="0" y="2768"/>
                    </a:lnTo>
                    <a:lnTo>
                      <a:pt x="0" y="3018"/>
                    </a:lnTo>
                    <a:lnTo>
                      <a:pt x="28" y="3296"/>
                    </a:lnTo>
                    <a:lnTo>
                      <a:pt x="56" y="3588"/>
                    </a:lnTo>
                    <a:lnTo>
                      <a:pt x="111" y="3908"/>
                    </a:lnTo>
                    <a:lnTo>
                      <a:pt x="181" y="4228"/>
                    </a:lnTo>
                    <a:lnTo>
                      <a:pt x="250" y="4575"/>
                    </a:lnTo>
                    <a:lnTo>
                      <a:pt x="348" y="4923"/>
                    </a:lnTo>
                    <a:lnTo>
                      <a:pt x="445" y="5298"/>
                    </a:lnTo>
                    <a:lnTo>
                      <a:pt x="695" y="6063"/>
                    </a:lnTo>
                    <a:lnTo>
                      <a:pt x="987" y="6884"/>
                    </a:lnTo>
                    <a:lnTo>
                      <a:pt x="1321" y="7746"/>
                    </a:lnTo>
                    <a:lnTo>
                      <a:pt x="1683" y="8636"/>
                    </a:lnTo>
                    <a:lnTo>
                      <a:pt x="2086" y="9567"/>
                    </a:lnTo>
                    <a:lnTo>
                      <a:pt x="2517" y="10513"/>
                    </a:lnTo>
                    <a:lnTo>
                      <a:pt x="2976" y="11486"/>
                    </a:lnTo>
                    <a:lnTo>
                      <a:pt x="3462" y="12473"/>
                    </a:lnTo>
                    <a:lnTo>
                      <a:pt x="3949" y="13461"/>
                    </a:lnTo>
                    <a:lnTo>
                      <a:pt x="4464" y="14448"/>
                    </a:lnTo>
                    <a:lnTo>
                      <a:pt x="4992" y="15449"/>
                    </a:lnTo>
                    <a:lnTo>
                      <a:pt x="5507" y="16422"/>
                    </a:lnTo>
                    <a:lnTo>
                      <a:pt x="6563" y="18341"/>
                    </a:lnTo>
                    <a:lnTo>
                      <a:pt x="7606" y="20177"/>
                    </a:lnTo>
                    <a:lnTo>
                      <a:pt x="8580" y="21859"/>
                    </a:lnTo>
                    <a:lnTo>
                      <a:pt x="9469" y="23361"/>
                    </a:lnTo>
                    <a:lnTo>
                      <a:pt x="10248" y="24640"/>
                    </a:lnTo>
                    <a:lnTo>
                      <a:pt x="10874" y="25642"/>
                    </a:lnTo>
                    <a:lnTo>
                      <a:pt x="11333" y="26337"/>
                    </a:lnTo>
                    <a:lnTo>
                      <a:pt x="11472" y="26559"/>
                    </a:lnTo>
                    <a:lnTo>
                      <a:pt x="11569" y="26684"/>
                    </a:lnTo>
                    <a:lnTo>
                      <a:pt x="11708" y="26893"/>
                    </a:lnTo>
                    <a:lnTo>
                      <a:pt x="11861" y="27074"/>
                    </a:lnTo>
                    <a:lnTo>
                      <a:pt x="11986" y="27227"/>
                    </a:lnTo>
                    <a:lnTo>
                      <a:pt x="12125" y="27366"/>
                    </a:lnTo>
                    <a:lnTo>
                      <a:pt x="12250" y="27491"/>
                    </a:lnTo>
                    <a:lnTo>
                      <a:pt x="12376" y="27588"/>
                    </a:lnTo>
                    <a:lnTo>
                      <a:pt x="12501" y="27658"/>
                    </a:lnTo>
                    <a:lnTo>
                      <a:pt x="12626" y="27727"/>
                    </a:lnTo>
                    <a:lnTo>
                      <a:pt x="12737" y="27769"/>
                    </a:lnTo>
                    <a:lnTo>
                      <a:pt x="12848" y="27783"/>
                    </a:lnTo>
                    <a:lnTo>
                      <a:pt x="12960" y="27797"/>
                    </a:lnTo>
                    <a:lnTo>
                      <a:pt x="13057" y="27797"/>
                    </a:lnTo>
                    <a:lnTo>
                      <a:pt x="13154" y="27769"/>
                    </a:lnTo>
                    <a:lnTo>
                      <a:pt x="13252" y="27741"/>
                    </a:lnTo>
                    <a:lnTo>
                      <a:pt x="13335" y="27700"/>
                    </a:lnTo>
                    <a:lnTo>
                      <a:pt x="13418" y="27630"/>
                    </a:lnTo>
                    <a:lnTo>
                      <a:pt x="13502" y="27560"/>
                    </a:lnTo>
                    <a:lnTo>
                      <a:pt x="13571" y="27491"/>
                    </a:lnTo>
                    <a:lnTo>
                      <a:pt x="13655" y="27408"/>
                    </a:lnTo>
                    <a:lnTo>
                      <a:pt x="13711" y="27310"/>
                    </a:lnTo>
                    <a:lnTo>
                      <a:pt x="13836" y="27088"/>
                    </a:lnTo>
                    <a:lnTo>
                      <a:pt x="13933" y="26851"/>
                    </a:lnTo>
                    <a:lnTo>
                      <a:pt x="14016" y="26601"/>
                    </a:lnTo>
                    <a:lnTo>
                      <a:pt x="14072" y="26351"/>
                    </a:lnTo>
                    <a:lnTo>
                      <a:pt x="14100" y="26087"/>
                    </a:lnTo>
                    <a:lnTo>
                      <a:pt x="14114" y="25822"/>
                    </a:lnTo>
                    <a:lnTo>
                      <a:pt x="13808" y="24891"/>
                    </a:lnTo>
                    <a:lnTo>
                      <a:pt x="13405" y="23570"/>
                    </a:lnTo>
                    <a:lnTo>
                      <a:pt x="12390" y="20302"/>
                    </a:lnTo>
                    <a:lnTo>
                      <a:pt x="11847" y="18578"/>
                    </a:lnTo>
                    <a:lnTo>
                      <a:pt x="11319" y="16979"/>
                    </a:lnTo>
                    <a:lnTo>
                      <a:pt x="11069" y="16256"/>
                    </a:lnTo>
                    <a:lnTo>
                      <a:pt x="10832" y="15616"/>
                    </a:lnTo>
                    <a:lnTo>
                      <a:pt x="10610" y="15060"/>
                    </a:lnTo>
                    <a:lnTo>
                      <a:pt x="10401" y="14601"/>
                    </a:lnTo>
                    <a:lnTo>
                      <a:pt x="10067" y="13864"/>
                    </a:lnTo>
                    <a:lnTo>
                      <a:pt x="9720" y="13057"/>
                    </a:lnTo>
                    <a:lnTo>
                      <a:pt x="9400" y="12209"/>
                    </a:lnTo>
                    <a:lnTo>
                      <a:pt x="9066" y="11319"/>
                    </a:lnTo>
                    <a:lnTo>
                      <a:pt x="8746" y="10402"/>
                    </a:lnTo>
                    <a:lnTo>
                      <a:pt x="8413" y="9470"/>
                    </a:lnTo>
                    <a:lnTo>
                      <a:pt x="7773" y="7565"/>
                    </a:lnTo>
                    <a:lnTo>
                      <a:pt x="7453" y="6633"/>
                    </a:lnTo>
                    <a:lnTo>
                      <a:pt x="7120" y="5702"/>
                    </a:lnTo>
                    <a:lnTo>
                      <a:pt x="6786" y="4812"/>
                    </a:lnTo>
                    <a:lnTo>
                      <a:pt x="6466" y="3950"/>
                    </a:lnTo>
                    <a:lnTo>
                      <a:pt x="6118" y="3143"/>
                    </a:lnTo>
                    <a:lnTo>
                      <a:pt x="5785" y="2392"/>
                    </a:lnTo>
                    <a:lnTo>
                      <a:pt x="5604" y="2031"/>
                    </a:lnTo>
                    <a:lnTo>
                      <a:pt x="5437" y="1697"/>
                    </a:lnTo>
                    <a:lnTo>
                      <a:pt x="5256" y="1377"/>
                    </a:lnTo>
                    <a:lnTo>
                      <a:pt x="5075" y="1085"/>
                    </a:lnTo>
                    <a:lnTo>
                      <a:pt x="4909" y="849"/>
                    </a:lnTo>
                    <a:lnTo>
                      <a:pt x="4728" y="640"/>
                    </a:lnTo>
                    <a:lnTo>
                      <a:pt x="4547" y="459"/>
                    </a:lnTo>
                    <a:lnTo>
                      <a:pt x="4366" y="320"/>
                    </a:lnTo>
                    <a:lnTo>
                      <a:pt x="4172" y="209"/>
                    </a:lnTo>
                    <a:lnTo>
                      <a:pt x="3963" y="112"/>
                    </a:lnTo>
                    <a:lnTo>
                      <a:pt x="3768" y="56"/>
                    </a:lnTo>
                    <a:lnTo>
                      <a:pt x="3560" y="14"/>
                    </a:lnTo>
                    <a:lnTo>
                      <a:pt x="3351" y="1"/>
                    </a:lnTo>
                    <a:close/>
                  </a:path>
                </a:pathLst>
              </a:custGeom>
              <a:solidFill>
                <a:srgbClr val="FFA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808;p46">
                <a:extLst>
                  <a:ext uri="{FF2B5EF4-FFF2-40B4-BE49-F238E27FC236}">
                    <a16:creationId xmlns:a16="http://schemas.microsoft.com/office/drawing/2014/main" id="{A08A9649-DCC3-28C8-1017-795383FB89F6}"/>
                  </a:ext>
                </a:extLst>
              </p:cNvPr>
              <p:cNvSpPr/>
              <p:nvPr/>
            </p:nvSpPr>
            <p:spPr>
              <a:xfrm>
                <a:off x="2946575" y="1720475"/>
                <a:ext cx="318450" cy="414400"/>
              </a:xfrm>
              <a:custGeom>
                <a:avLst/>
                <a:gdLst/>
                <a:ahLst/>
                <a:cxnLst/>
                <a:rect l="l" t="t" r="r" b="b"/>
                <a:pathLst>
                  <a:path w="12738" h="16576" extrusionOk="0">
                    <a:moveTo>
                      <a:pt x="2323" y="0"/>
                    </a:moveTo>
                    <a:lnTo>
                      <a:pt x="2087" y="14"/>
                    </a:lnTo>
                    <a:lnTo>
                      <a:pt x="1864" y="42"/>
                    </a:lnTo>
                    <a:lnTo>
                      <a:pt x="1669" y="70"/>
                    </a:lnTo>
                    <a:lnTo>
                      <a:pt x="1294" y="139"/>
                    </a:lnTo>
                    <a:lnTo>
                      <a:pt x="988" y="209"/>
                    </a:lnTo>
                    <a:lnTo>
                      <a:pt x="752" y="292"/>
                    </a:lnTo>
                    <a:lnTo>
                      <a:pt x="557" y="362"/>
                    </a:lnTo>
                    <a:lnTo>
                      <a:pt x="1" y="3963"/>
                    </a:lnTo>
                    <a:lnTo>
                      <a:pt x="3561" y="16575"/>
                    </a:lnTo>
                    <a:lnTo>
                      <a:pt x="12738" y="11291"/>
                    </a:lnTo>
                    <a:lnTo>
                      <a:pt x="7301" y="3351"/>
                    </a:lnTo>
                    <a:lnTo>
                      <a:pt x="7079" y="2920"/>
                    </a:lnTo>
                    <a:lnTo>
                      <a:pt x="6856" y="2517"/>
                    </a:lnTo>
                    <a:lnTo>
                      <a:pt x="6606" y="2155"/>
                    </a:lnTo>
                    <a:lnTo>
                      <a:pt x="6355" y="1822"/>
                    </a:lnTo>
                    <a:lnTo>
                      <a:pt x="6105" y="1530"/>
                    </a:lnTo>
                    <a:lnTo>
                      <a:pt x="5827" y="1266"/>
                    </a:lnTo>
                    <a:lnTo>
                      <a:pt x="5563" y="1029"/>
                    </a:lnTo>
                    <a:lnTo>
                      <a:pt x="5285" y="821"/>
                    </a:lnTo>
                    <a:lnTo>
                      <a:pt x="5007" y="640"/>
                    </a:lnTo>
                    <a:lnTo>
                      <a:pt x="4729" y="487"/>
                    </a:lnTo>
                    <a:lnTo>
                      <a:pt x="4450" y="362"/>
                    </a:lnTo>
                    <a:lnTo>
                      <a:pt x="4158" y="250"/>
                    </a:lnTo>
                    <a:lnTo>
                      <a:pt x="3880" y="167"/>
                    </a:lnTo>
                    <a:lnTo>
                      <a:pt x="3616" y="98"/>
                    </a:lnTo>
                    <a:lnTo>
                      <a:pt x="3338" y="56"/>
                    </a:lnTo>
                    <a:lnTo>
                      <a:pt x="3074" y="14"/>
                    </a:lnTo>
                    <a:lnTo>
                      <a:pt x="2810" y="0"/>
                    </a:lnTo>
                    <a:close/>
                  </a:path>
                </a:pathLst>
              </a:custGeom>
              <a:solidFill>
                <a:srgbClr val="D122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5" name="Google Shape;1809;p46">
                <a:extLst>
                  <a:ext uri="{FF2B5EF4-FFF2-40B4-BE49-F238E27FC236}">
                    <a16:creationId xmlns:a16="http://schemas.microsoft.com/office/drawing/2014/main" id="{61ADC823-3656-3E11-BA3F-FE51F087BA1A}"/>
                  </a:ext>
                </a:extLst>
              </p:cNvPr>
              <p:cNvSpPr/>
              <p:nvPr/>
            </p:nvSpPr>
            <p:spPr>
              <a:xfrm>
                <a:off x="2617025" y="1697525"/>
                <a:ext cx="420650" cy="352175"/>
              </a:xfrm>
              <a:custGeom>
                <a:avLst/>
                <a:gdLst/>
                <a:ahLst/>
                <a:cxnLst/>
                <a:rect l="l" t="t" r="r" b="b"/>
                <a:pathLst>
                  <a:path w="16826" h="14087" extrusionOk="0">
                    <a:moveTo>
                      <a:pt x="10346" y="0"/>
                    </a:moveTo>
                    <a:lnTo>
                      <a:pt x="10207" y="14"/>
                    </a:lnTo>
                    <a:lnTo>
                      <a:pt x="585" y="1850"/>
                    </a:lnTo>
                    <a:lnTo>
                      <a:pt x="460" y="1905"/>
                    </a:lnTo>
                    <a:lnTo>
                      <a:pt x="348" y="1975"/>
                    </a:lnTo>
                    <a:lnTo>
                      <a:pt x="251" y="2044"/>
                    </a:lnTo>
                    <a:lnTo>
                      <a:pt x="182" y="2128"/>
                    </a:lnTo>
                    <a:lnTo>
                      <a:pt x="112" y="2211"/>
                    </a:lnTo>
                    <a:lnTo>
                      <a:pt x="70" y="2309"/>
                    </a:lnTo>
                    <a:lnTo>
                      <a:pt x="29" y="2406"/>
                    </a:lnTo>
                    <a:lnTo>
                      <a:pt x="15" y="2517"/>
                    </a:lnTo>
                    <a:lnTo>
                      <a:pt x="1" y="2642"/>
                    </a:lnTo>
                    <a:lnTo>
                      <a:pt x="15" y="2754"/>
                    </a:lnTo>
                    <a:lnTo>
                      <a:pt x="29" y="2893"/>
                    </a:lnTo>
                    <a:lnTo>
                      <a:pt x="43" y="3018"/>
                    </a:lnTo>
                    <a:lnTo>
                      <a:pt x="112" y="3282"/>
                    </a:lnTo>
                    <a:lnTo>
                      <a:pt x="209" y="3560"/>
                    </a:lnTo>
                    <a:lnTo>
                      <a:pt x="321" y="3838"/>
                    </a:lnTo>
                    <a:lnTo>
                      <a:pt x="446" y="4116"/>
                    </a:lnTo>
                    <a:lnTo>
                      <a:pt x="710" y="4631"/>
                    </a:lnTo>
                    <a:lnTo>
                      <a:pt x="946" y="5062"/>
                    </a:lnTo>
                    <a:lnTo>
                      <a:pt x="1030" y="5243"/>
                    </a:lnTo>
                    <a:lnTo>
                      <a:pt x="1072" y="5382"/>
                    </a:lnTo>
                    <a:lnTo>
                      <a:pt x="3255" y="12446"/>
                    </a:lnTo>
                    <a:lnTo>
                      <a:pt x="3282" y="12543"/>
                    </a:lnTo>
                    <a:lnTo>
                      <a:pt x="3338" y="12654"/>
                    </a:lnTo>
                    <a:lnTo>
                      <a:pt x="3421" y="12779"/>
                    </a:lnTo>
                    <a:lnTo>
                      <a:pt x="3505" y="12918"/>
                    </a:lnTo>
                    <a:lnTo>
                      <a:pt x="3727" y="13196"/>
                    </a:lnTo>
                    <a:lnTo>
                      <a:pt x="3992" y="13461"/>
                    </a:lnTo>
                    <a:lnTo>
                      <a:pt x="4256" y="13711"/>
                    </a:lnTo>
                    <a:lnTo>
                      <a:pt x="4395" y="13822"/>
                    </a:lnTo>
                    <a:lnTo>
                      <a:pt x="4534" y="13906"/>
                    </a:lnTo>
                    <a:lnTo>
                      <a:pt x="4659" y="13989"/>
                    </a:lnTo>
                    <a:lnTo>
                      <a:pt x="4784" y="14045"/>
                    </a:lnTo>
                    <a:lnTo>
                      <a:pt x="4909" y="14072"/>
                    </a:lnTo>
                    <a:lnTo>
                      <a:pt x="5007" y="14086"/>
                    </a:lnTo>
                    <a:lnTo>
                      <a:pt x="14643" y="13655"/>
                    </a:lnTo>
                    <a:lnTo>
                      <a:pt x="14740" y="13641"/>
                    </a:lnTo>
                    <a:lnTo>
                      <a:pt x="14851" y="13627"/>
                    </a:lnTo>
                    <a:lnTo>
                      <a:pt x="14949" y="13586"/>
                    </a:lnTo>
                    <a:lnTo>
                      <a:pt x="15046" y="13558"/>
                    </a:lnTo>
                    <a:lnTo>
                      <a:pt x="15143" y="13502"/>
                    </a:lnTo>
                    <a:lnTo>
                      <a:pt x="15227" y="13461"/>
                    </a:lnTo>
                    <a:lnTo>
                      <a:pt x="15310" y="13391"/>
                    </a:lnTo>
                    <a:lnTo>
                      <a:pt x="15380" y="13322"/>
                    </a:lnTo>
                    <a:lnTo>
                      <a:pt x="15449" y="13252"/>
                    </a:lnTo>
                    <a:lnTo>
                      <a:pt x="15519" y="13169"/>
                    </a:lnTo>
                    <a:lnTo>
                      <a:pt x="15574" y="13085"/>
                    </a:lnTo>
                    <a:lnTo>
                      <a:pt x="15616" y="12988"/>
                    </a:lnTo>
                    <a:lnTo>
                      <a:pt x="15658" y="12890"/>
                    </a:lnTo>
                    <a:lnTo>
                      <a:pt x="15686" y="12793"/>
                    </a:lnTo>
                    <a:lnTo>
                      <a:pt x="15714" y="12696"/>
                    </a:lnTo>
                    <a:lnTo>
                      <a:pt x="15727" y="12585"/>
                    </a:lnTo>
                    <a:lnTo>
                      <a:pt x="16826" y="7078"/>
                    </a:lnTo>
                    <a:lnTo>
                      <a:pt x="16812" y="6981"/>
                    </a:lnTo>
                    <a:lnTo>
                      <a:pt x="16770" y="6814"/>
                    </a:lnTo>
                    <a:lnTo>
                      <a:pt x="16617" y="6327"/>
                    </a:lnTo>
                    <a:lnTo>
                      <a:pt x="16367" y="5674"/>
                    </a:lnTo>
                    <a:lnTo>
                      <a:pt x="16061" y="4909"/>
                    </a:lnTo>
                    <a:lnTo>
                      <a:pt x="15714" y="4075"/>
                    </a:lnTo>
                    <a:lnTo>
                      <a:pt x="15338" y="3240"/>
                    </a:lnTo>
                    <a:lnTo>
                      <a:pt x="14963" y="2434"/>
                    </a:lnTo>
                    <a:lnTo>
                      <a:pt x="14601" y="1725"/>
                    </a:lnTo>
                    <a:lnTo>
                      <a:pt x="14462" y="1502"/>
                    </a:lnTo>
                    <a:lnTo>
                      <a:pt x="14309" y="1294"/>
                    </a:lnTo>
                    <a:lnTo>
                      <a:pt x="14128" y="1113"/>
                    </a:lnTo>
                    <a:lnTo>
                      <a:pt x="13934" y="946"/>
                    </a:lnTo>
                    <a:lnTo>
                      <a:pt x="13711" y="793"/>
                    </a:lnTo>
                    <a:lnTo>
                      <a:pt x="13489" y="682"/>
                    </a:lnTo>
                    <a:lnTo>
                      <a:pt x="13238" y="584"/>
                    </a:lnTo>
                    <a:lnTo>
                      <a:pt x="12988" y="515"/>
                    </a:lnTo>
                    <a:lnTo>
                      <a:pt x="10749" y="56"/>
                    </a:lnTo>
                    <a:lnTo>
                      <a:pt x="10610" y="28"/>
                    </a:lnTo>
                    <a:lnTo>
                      <a:pt x="10485" y="0"/>
                    </a:lnTo>
                    <a:close/>
                  </a:path>
                </a:pathLst>
              </a:custGeom>
              <a:solidFill>
                <a:srgbClr val="FFA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810;p46">
                <a:extLst>
                  <a:ext uri="{FF2B5EF4-FFF2-40B4-BE49-F238E27FC236}">
                    <a16:creationId xmlns:a16="http://schemas.microsoft.com/office/drawing/2014/main" id="{9698A149-0A27-01DB-3839-D8DEDACA2EA5}"/>
                  </a:ext>
                </a:extLst>
              </p:cNvPr>
              <p:cNvSpPr/>
              <p:nvPr/>
            </p:nvSpPr>
            <p:spPr>
              <a:xfrm>
                <a:off x="2504400" y="1694750"/>
                <a:ext cx="613600" cy="974425"/>
              </a:xfrm>
              <a:custGeom>
                <a:avLst/>
                <a:gdLst/>
                <a:ahLst/>
                <a:cxnLst/>
                <a:rect l="l" t="t" r="r" b="b"/>
                <a:pathLst>
                  <a:path w="24544" h="38977" extrusionOk="0">
                    <a:moveTo>
                      <a:pt x="12112" y="0"/>
                    </a:moveTo>
                    <a:lnTo>
                      <a:pt x="12084" y="42"/>
                    </a:lnTo>
                    <a:lnTo>
                      <a:pt x="12015" y="98"/>
                    </a:lnTo>
                    <a:lnTo>
                      <a:pt x="11917" y="139"/>
                    </a:lnTo>
                    <a:lnTo>
                      <a:pt x="11778" y="195"/>
                    </a:lnTo>
                    <a:lnTo>
                      <a:pt x="11444" y="292"/>
                    </a:lnTo>
                    <a:lnTo>
                      <a:pt x="11013" y="390"/>
                    </a:lnTo>
                    <a:lnTo>
                      <a:pt x="10513" y="501"/>
                    </a:lnTo>
                    <a:lnTo>
                      <a:pt x="9943" y="612"/>
                    </a:lnTo>
                    <a:lnTo>
                      <a:pt x="8733" y="835"/>
                    </a:lnTo>
                    <a:lnTo>
                      <a:pt x="8107" y="960"/>
                    </a:lnTo>
                    <a:lnTo>
                      <a:pt x="7495" y="1085"/>
                    </a:lnTo>
                    <a:lnTo>
                      <a:pt x="6911" y="1224"/>
                    </a:lnTo>
                    <a:lnTo>
                      <a:pt x="6383" y="1363"/>
                    </a:lnTo>
                    <a:lnTo>
                      <a:pt x="5910" y="1502"/>
                    </a:lnTo>
                    <a:lnTo>
                      <a:pt x="5716" y="1571"/>
                    </a:lnTo>
                    <a:lnTo>
                      <a:pt x="5535" y="1655"/>
                    </a:lnTo>
                    <a:lnTo>
                      <a:pt x="5382" y="1724"/>
                    </a:lnTo>
                    <a:lnTo>
                      <a:pt x="5257" y="1808"/>
                    </a:lnTo>
                    <a:lnTo>
                      <a:pt x="5159" y="1891"/>
                    </a:lnTo>
                    <a:lnTo>
                      <a:pt x="5090" y="1961"/>
                    </a:lnTo>
                    <a:lnTo>
                      <a:pt x="5062" y="2016"/>
                    </a:lnTo>
                    <a:lnTo>
                      <a:pt x="5034" y="2072"/>
                    </a:lnTo>
                    <a:lnTo>
                      <a:pt x="5034" y="2155"/>
                    </a:lnTo>
                    <a:lnTo>
                      <a:pt x="5034" y="2239"/>
                    </a:lnTo>
                    <a:lnTo>
                      <a:pt x="5048" y="2434"/>
                    </a:lnTo>
                    <a:lnTo>
                      <a:pt x="5104" y="2656"/>
                    </a:lnTo>
                    <a:lnTo>
                      <a:pt x="5187" y="2920"/>
                    </a:lnTo>
                    <a:lnTo>
                      <a:pt x="5285" y="3198"/>
                    </a:lnTo>
                    <a:lnTo>
                      <a:pt x="5507" y="3810"/>
                    </a:lnTo>
                    <a:lnTo>
                      <a:pt x="5618" y="4130"/>
                    </a:lnTo>
                    <a:lnTo>
                      <a:pt x="5729" y="4450"/>
                    </a:lnTo>
                    <a:lnTo>
                      <a:pt x="5813" y="4770"/>
                    </a:lnTo>
                    <a:lnTo>
                      <a:pt x="5882" y="5076"/>
                    </a:lnTo>
                    <a:lnTo>
                      <a:pt x="5924" y="5381"/>
                    </a:lnTo>
                    <a:lnTo>
                      <a:pt x="5938" y="5521"/>
                    </a:lnTo>
                    <a:lnTo>
                      <a:pt x="5938" y="5646"/>
                    </a:lnTo>
                    <a:lnTo>
                      <a:pt x="5938" y="5785"/>
                    </a:lnTo>
                    <a:lnTo>
                      <a:pt x="5924" y="5910"/>
                    </a:lnTo>
                    <a:lnTo>
                      <a:pt x="5896" y="6021"/>
                    </a:lnTo>
                    <a:lnTo>
                      <a:pt x="5855" y="6132"/>
                    </a:lnTo>
                    <a:lnTo>
                      <a:pt x="5966" y="7328"/>
                    </a:lnTo>
                    <a:lnTo>
                      <a:pt x="6091" y="8649"/>
                    </a:lnTo>
                    <a:lnTo>
                      <a:pt x="6230" y="10262"/>
                    </a:lnTo>
                    <a:lnTo>
                      <a:pt x="6369" y="12070"/>
                    </a:lnTo>
                    <a:lnTo>
                      <a:pt x="6425" y="13001"/>
                    </a:lnTo>
                    <a:lnTo>
                      <a:pt x="6480" y="13933"/>
                    </a:lnTo>
                    <a:lnTo>
                      <a:pt x="6522" y="14837"/>
                    </a:lnTo>
                    <a:lnTo>
                      <a:pt x="6550" y="15713"/>
                    </a:lnTo>
                    <a:lnTo>
                      <a:pt x="6564" y="16533"/>
                    </a:lnTo>
                    <a:lnTo>
                      <a:pt x="6550" y="17298"/>
                    </a:lnTo>
                    <a:lnTo>
                      <a:pt x="6536" y="17840"/>
                    </a:lnTo>
                    <a:lnTo>
                      <a:pt x="6480" y="18383"/>
                    </a:lnTo>
                    <a:lnTo>
                      <a:pt x="6411" y="18953"/>
                    </a:lnTo>
                    <a:lnTo>
                      <a:pt x="6327" y="19523"/>
                    </a:lnTo>
                    <a:lnTo>
                      <a:pt x="6216" y="20107"/>
                    </a:lnTo>
                    <a:lnTo>
                      <a:pt x="6077" y="20705"/>
                    </a:lnTo>
                    <a:lnTo>
                      <a:pt x="5938" y="21317"/>
                    </a:lnTo>
                    <a:lnTo>
                      <a:pt x="5771" y="21929"/>
                    </a:lnTo>
                    <a:lnTo>
                      <a:pt x="5590" y="22540"/>
                    </a:lnTo>
                    <a:lnTo>
                      <a:pt x="5396" y="23180"/>
                    </a:lnTo>
                    <a:lnTo>
                      <a:pt x="5187" y="23820"/>
                    </a:lnTo>
                    <a:lnTo>
                      <a:pt x="4979" y="24459"/>
                    </a:lnTo>
                    <a:lnTo>
                      <a:pt x="4506" y="25766"/>
                    </a:lnTo>
                    <a:lnTo>
                      <a:pt x="4019" y="27087"/>
                    </a:lnTo>
                    <a:lnTo>
                      <a:pt x="3491" y="28436"/>
                    </a:lnTo>
                    <a:lnTo>
                      <a:pt x="2962" y="29785"/>
                    </a:lnTo>
                    <a:lnTo>
                      <a:pt x="1892" y="32483"/>
                    </a:lnTo>
                    <a:lnTo>
                      <a:pt x="1363" y="33831"/>
                    </a:lnTo>
                    <a:lnTo>
                      <a:pt x="877" y="35166"/>
                    </a:lnTo>
                    <a:lnTo>
                      <a:pt x="418" y="36501"/>
                    </a:lnTo>
                    <a:lnTo>
                      <a:pt x="195" y="37155"/>
                    </a:lnTo>
                    <a:lnTo>
                      <a:pt x="1" y="37794"/>
                    </a:lnTo>
                    <a:lnTo>
                      <a:pt x="237" y="37892"/>
                    </a:lnTo>
                    <a:lnTo>
                      <a:pt x="487" y="37989"/>
                    </a:lnTo>
                    <a:lnTo>
                      <a:pt x="765" y="38086"/>
                    </a:lnTo>
                    <a:lnTo>
                      <a:pt x="1057" y="38170"/>
                    </a:lnTo>
                    <a:lnTo>
                      <a:pt x="1377" y="38253"/>
                    </a:lnTo>
                    <a:lnTo>
                      <a:pt x="1697" y="38323"/>
                    </a:lnTo>
                    <a:lnTo>
                      <a:pt x="2392" y="38462"/>
                    </a:lnTo>
                    <a:lnTo>
                      <a:pt x="3143" y="38587"/>
                    </a:lnTo>
                    <a:lnTo>
                      <a:pt x="3950" y="38684"/>
                    </a:lnTo>
                    <a:lnTo>
                      <a:pt x="4812" y="38782"/>
                    </a:lnTo>
                    <a:lnTo>
                      <a:pt x="5702" y="38851"/>
                    </a:lnTo>
                    <a:lnTo>
                      <a:pt x="6619" y="38907"/>
                    </a:lnTo>
                    <a:lnTo>
                      <a:pt x="7579" y="38948"/>
                    </a:lnTo>
                    <a:lnTo>
                      <a:pt x="8552" y="38962"/>
                    </a:lnTo>
                    <a:lnTo>
                      <a:pt x="9553" y="38976"/>
                    </a:lnTo>
                    <a:lnTo>
                      <a:pt x="10555" y="38976"/>
                    </a:lnTo>
                    <a:lnTo>
                      <a:pt x="11570" y="38962"/>
                    </a:lnTo>
                    <a:lnTo>
                      <a:pt x="12585" y="38921"/>
                    </a:lnTo>
                    <a:lnTo>
                      <a:pt x="13600" y="38879"/>
                    </a:lnTo>
                    <a:lnTo>
                      <a:pt x="14601" y="38837"/>
                    </a:lnTo>
                    <a:lnTo>
                      <a:pt x="15574" y="38768"/>
                    </a:lnTo>
                    <a:lnTo>
                      <a:pt x="16534" y="38684"/>
                    </a:lnTo>
                    <a:lnTo>
                      <a:pt x="17479" y="38601"/>
                    </a:lnTo>
                    <a:lnTo>
                      <a:pt x="18383" y="38503"/>
                    </a:lnTo>
                    <a:lnTo>
                      <a:pt x="19245" y="38392"/>
                    </a:lnTo>
                    <a:lnTo>
                      <a:pt x="20066" y="38281"/>
                    </a:lnTo>
                    <a:lnTo>
                      <a:pt x="20830" y="38156"/>
                    </a:lnTo>
                    <a:lnTo>
                      <a:pt x="21553" y="38031"/>
                    </a:lnTo>
                    <a:lnTo>
                      <a:pt x="22207" y="37878"/>
                    </a:lnTo>
                    <a:lnTo>
                      <a:pt x="22791" y="37739"/>
                    </a:lnTo>
                    <a:lnTo>
                      <a:pt x="23305" y="37586"/>
                    </a:lnTo>
                    <a:lnTo>
                      <a:pt x="23750" y="37419"/>
                    </a:lnTo>
                    <a:lnTo>
                      <a:pt x="23931" y="37335"/>
                    </a:lnTo>
                    <a:lnTo>
                      <a:pt x="24098" y="37252"/>
                    </a:lnTo>
                    <a:lnTo>
                      <a:pt x="24251" y="37169"/>
                    </a:lnTo>
                    <a:lnTo>
                      <a:pt x="24376" y="37085"/>
                    </a:lnTo>
                    <a:lnTo>
                      <a:pt x="24473" y="37002"/>
                    </a:lnTo>
                    <a:lnTo>
                      <a:pt x="24543" y="36918"/>
                    </a:lnTo>
                    <a:lnTo>
                      <a:pt x="21067" y="24918"/>
                    </a:lnTo>
                    <a:lnTo>
                      <a:pt x="20997" y="24682"/>
                    </a:lnTo>
                    <a:lnTo>
                      <a:pt x="20956" y="24445"/>
                    </a:lnTo>
                    <a:lnTo>
                      <a:pt x="20914" y="24209"/>
                    </a:lnTo>
                    <a:lnTo>
                      <a:pt x="20900" y="23959"/>
                    </a:lnTo>
                    <a:lnTo>
                      <a:pt x="20886" y="23597"/>
                    </a:lnTo>
                    <a:lnTo>
                      <a:pt x="20844" y="23166"/>
                    </a:lnTo>
                    <a:lnTo>
                      <a:pt x="20705" y="22095"/>
                    </a:lnTo>
                    <a:lnTo>
                      <a:pt x="20636" y="21497"/>
                    </a:lnTo>
                    <a:lnTo>
                      <a:pt x="20552" y="20858"/>
                    </a:lnTo>
                    <a:lnTo>
                      <a:pt x="20497" y="20190"/>
                    </a:lnTo>
                    <a:lnTo>
                      <a:pt x="20455" y="19509"/>
                    </a:lnTo>
                    <a:lnTo>
                      <a:pt x="20427" y="18828"/>
                    </a:lnTo>
                    <a:lnTo>
                      <a:pt x="20427" y="18494"/>
                    </a:lnTo>
                    <a:lnTo>
                      <a:pt x="20441" y="18160"/>
                    </a:lnTo>
                    <a:lnTo>
                      <a:pt x="20469" y="17827"/>
                    </a:lnTo>
                    <a:lnTo>
                      <a:pt x="20497" y="17507"/>
                    </a:lnTo>
                    <a:lnTo>
                      <a:pt x="20538" y="17187"/>
                    </a:lnTo>
                    <a:lnTo>
                      <a:pt x="20594" y="16881"/>
                    </a:lnTo>
                    <a:lnTo>
                      <a:pt x="20664" y="16589"/>
                    </a:lnTo>
                    <a:lnTo>
                      <a:pt x="20747" y="16311"/>
                    </a:lnTo>
                    <a:lnTo>
                      <a:pt x="20844" y="16033"/>
                    </a:lnTo>
                    <a:lnTo>
                      <a:pt x="20956" y="15782"/>
                    </a:lnTo>
                    <a:lnTo>
                      <a:pt x="21081" y="15532"/>
                    </a:lnTo>
                    <a:lnTo>
                      <a:pt x="21234" y="15310"/>
                    </a:lnTo>
                    <a:lnTo>
                      <a:pt x="21387" y="15101"/>
                    </a:lnTo>
                    <a:lnTo>
                      <a:pt x="21581" y="14920"/>
                    </a:lnTo>
                    <a:lnTo>
                      <a:pt x="21692" y="14795"/>
                    </a:lnTo>
                    <a:lnTo>
                      <a:pt x="21818" y="14670"/>
                    </a:lnTo>
                    <a:lnTo>
                      <a:pt x="21943" y="14517"/>
                    </a:lnTo>
                    <a:lnTo>
                      <a:pt x="22068" y="14350"/>
                    </a:lnTo>
                    <a:lnTo>
                      <a:pt x="22318" y="13989"/>
                    </a:lnTo>
                    <a:lnTo>
                      <a:pt x="22568" y="13572"/>
                    </a:lnTo>
                    <a:lnTo>
                      <a:pt x="22805" y="13099"/>
                    </a:lnTo>
                    <a:lnTo>
                      <a:pt x="23013" y="12598"/>
                    </a:lnTo>
                    <a:lnTo>
                      <a:pt x="23222" y="12070"/>
                    </a:lnTo>
                    <a:lnTo>
                      <a:pt x="23305" y="11806"/>
                    </a:lnTo>
                    <a:lnTo>
                      <a:pt x="23389" y="11528"/>
                    </a:lnTo>
                    <a:lnTo>
                      <a:pt x="23458" y="11236"/>
                    </a:lnTo>
                    <a:lnTo>
                      <a:pt x="23528" y="10957"/>
                    </a:lnTo>
                    <a:lnTo>
                      <a:pt x="23584" y="10665"/>
                    </a:lnTo>
                    <a:lnTo>
                      <a:pt x="23625" y="10373"/>
                    </a:lnTo>
                    <a:lnTo>
                      <a:pt x="23667" y="10095"/>
                    </a:lnTo>
                    <a:lnTo>
                      <a:pt x="23681" y="9803"/>
                    </a:lnTo>
                    <a:lnTo>
                      <a:pt x="23695" y="9511"/>
                    </a:lnTo>
                    <a:lnTo>
                      <a:pt x="23695" y="9219"/>
                    </a:lnTo>
                    <a:lnTo>
                      <a:pt x="23681" y="8941"/>
                    </a:lnTo>
                    <a:lnTo>
                      <a:pt x="23667" y="8663"/>
                    </a:lnTo>
                    <a:lnTo>
                      <a:pt x="23625" y="8385"/>
                    </a:lnTo>
                    <a:lnTo>
                      <a:pt x="23570" y="8107"/>
                    </a:lnTo>
                    <a:lnTo>
                      <a:pt x="23486" y="7843"/>
                    </a:lnTo>
                    <a:lnTo>
                      <a:pt x="23403" y="7578"/>
                    </a:lnTo>
                    <a:lnTo>
                      <a:pt x="23292" y="7328"/>
                    </a:lnTo>
                    <a:lnTo>
                      <a:pt x="23180" y="7092"/>
                    </a:lnTo>
                    <a:lnTo>
                      <a:pt x="22902" y="6563"/>
                    </a:lnTo>
                    <a:lnTo>
                      <a:pt x="22596" y="5910"/>
                    </a:lnTo>
                    <a:lnTo>
                      <a:pt x="22249" y="5187"/>
                    </a:lnTo>
                    <a:lnTo>
                      <a:pt x="21859" y="4408"/>
                    </a:lnTo>
                    <a:lnTo>
                      <a:pt x="21651" y="4005"/>
                    </a:lnTo>
                    <a:lnTo>
                      <a:pt x="21428" y="3602"/>
                    </a:lnTo>
                    <a:lnTo>
                      <a:pt x="21192" y="3212"/>
                    </a:lnTo>
                    <a:lnTo>
                      <a:pt x="20956" y="2823"/>
                    </a:lnTo>
                    <a:lnTo>
                      <a:pt x="20705" y="2447"/>
                    </a:lnTo>
                    <a:lnTo>
                      <a:pt x="20441" y="2086"/>
                    </a:lnTo>
                    <a:lnTo>
                      <a:pt x="20163" y="1752"/>
                    </a:lnTo>
                    <a:lnTo>
                      <a:pt x="19885" y="1446"/>
                    </a:lnTo>
                    <a:lnTo>
                      <a:pt x="19787" y="1349"/>
                    </a:lnTo>
                    <a:lnTo>
                      <a:pt x="19690" y="1279"/>
                    </a:lnTo>
                    <a:lnTo>
                      <a:pt x="19579" y="1210"/>
                    </a:lnTo>
                    <a:lnTo>
                      <a:pt x="19454" y="1140"/>
                    </a:lnTo>
                    <a:lnTo>
                      <a:pt x="19190" y="1029"/>
                    </a:lnTo>
                    <a:lnTo>
                      <a:pt x="18925" y="932"/>
                    </a:lnTo>
                    <a:lnTo>
                      <a:pt x="18633" y="862"/>
                    </a:lnTo>
                    <a:lnTo>
                      <a:pt x="18341" y="793"/>
                    </a:lnTo>
                    <a:lnTo>
                      <a:pt x="17813" y="695"/>
                    </a:lnTo>
                    <a:lnTo>
                      <a:pt x="16242" y="376"/>
                    </a:lnTo>
                    <a:lnTo>
                      <a:pt x="16422" y="654"/>
                    </a:lnTo>
                    <a:lnTo>
                      <a:pt x="16617" y="932"/>
                    </a:lnTo>
                    <a:lnTo>
                      <a:pt x="16826" y="1210"/>
                    </a:lnTo>
                    <a:lnTo>
                      <a:pt x="17034" y="1488"/>
                    </a:lnTo>
                    <a:lnTo>
                      <a:pt x="17465" y="2016"/>
                    </a:lnTo>
                    <a:lnTo>
                      <a:pt x="17882" y="2531"/>
                    </a:lnTo>
                    <a:lnTo>
                      <a:pt x="18077" y="2795"/>
                    </a:lnTo>
                    <a:lnTo>
                      <a:pt x="18244" y="3045"/>
                    </a:lnTo>
                    <a:lnTo>
                      <a:pt x="18411" y="3310"/>
                    </a:lnTo>
                    <a:lnTo>
                      <a:pt x="18536" y="3574"/>
                    </a:lnTo>
                    <a:lnTo>
                      <a:pt x="18647" y="3824"/>
                    </a:lnTo>
                    <a:lnTo>
                      <a:pt x="18689" y="3963"/>
                    </a:lnTo>
                    <a:lnTo>
                      <a:pt x="18717" y="4102"/>
                    </a:lnTo>
                    <a:lnTo>
                      <a:pt x="18745" y="4227"/>
                    </a:lnTo>
                    <a:lnTo>
                      <a:pt x="18759" y="4366"/>
                    </a:lnTo>
                    <a:lnTo>
                      <a:pt x="18759" y="4505"/>
                    </a:lnTo>
                    <a:lnTo>
                      <a:pt x="18759" y="4645"/>
                    </a:lnTo>
                    <a:lnTo>
                      <a:pt x="18745" y="4784"/>
                    </a:lnTo>
                    <a:lnTo>
                      <a:pt x="18717" y="4937"/>
                    </a:lnTo>
                    <a:lnTo>
                      <a:pt x="18647" y="5201"/>
                    </a:lnTo>
                    <a:lnTo>
                      <a:pt x="18550" y="5437"/>
                    </a:lnTo>
                    <a:lnTo>
                      <a:pt x="18439" y="5673"/>
                    </a:lnTo>
                    <a:lnTo>
                      <a:pt x="18300" y="5882"/>
                    </a:lnTo>
                    <a:lnTo>
                      <a:pt x="18161" y="6077"/>
                    </a:lnTo>
                    <a:lnTo>
                      <a:pt x="18008" y="6244"/>
                    </a:lnTo>
                    <a:lnTo>
                      <a:pt x="17855" y="6397"/>
                    </a:lnTo>
                    <a:lnTo>
                      <a:pt x="17702" y="6536"/>
                    </a:lnTo>
                    <a:lnTo>
                      <a:pt x="17549" y="6661"/>
                    </a:lnTo>
                    <a:lnTo>
                      <a:pt x="17298" y="6842"/>
                    </a:lnTo>
                    <a:lnTo>
                      <a:pt x="17118" y="6953"/>
                    </a:lnTo>
                    <a:lnTo>
                      <a:pt x="17048" y="6981"/>
                    </a:lnTo>
                    <a:lnTo>
                      <a:pt x="16562" y="6828"/>
                    </a:lnTo>
                    <a:lnTo>
                      <a:pt x="16089" y="6675"/>
                    </a:lnTo>
                    <a:lnTo>
                      <a:pt x="15630" y="6508"/>
                    </a:lnTo>
                    <a:lnTo>
                      <a:pt x="15199" y="6327"/>
                    </a:lnTo>
                    <a:lnTo>
                      <a:pt x="14768" y="6132"/>
                    </a:lnTo>
                    <a:lnTo>
                      <a:pt x="14365" y="5938"/>
                    </a:lnTo>
                    <a:lnTo>
                      <a:pt x="13989" y="5715"/>
                    </a:lnTo>
                    <a:lnTo>
                      <a:pt x="13628" y="5493"/>
                    </a:lnTo>
                    <a:lnTo>
                      <a:pt x="13294" y="5256"/>
                    </a:lnTo>
                    <a:lnTo>
                      <a:pt x="12988" y="4992"/>
                    </a:lnTo>
                    <a:lnTo>
                      <a:pt x="12696" y="4728"/>
                    </a:lnTo>
                    <a:lnTo>
                      <a:pt x="12446" y="4436"/>
                    </a:lnTo>
                    <a:lnTo>
                      <a:pt x="12320" y="4297"/>
                    </a:lnTo>
                    <a:lnTo>
                      <a:pt x="12209" y="4130"/>
                    </a:lnTo>
                    <a:lnTo>
                      <a:pt x="12112" y="3977"/>
                    </a:lnTo>
                    <a:lnTo>
                      <a:pt x="12015" y="3810"/>
                    </a:lnTo>
                    <a:lnTo>
                      <a:pt x="11931" y="3643"/>
                    </a:lnTo>
                    <a:lnTo>
                      <a:pt x="11848" y="3476"/>
                    </a:lnTo>
                    <a:lnTo>
                      <a:pt x="11778" y="3296"/>
                    </a:lnTo>
                    <a:lnTo>
                      <a:pt x="11723" y="3115"/>
                    </a:lnTo>
                    <a:lnTo>
                      <a:pt x="11611" y="2740"/>
                    </a:lnTo>
                    <a:lnTo>
                      <a:pt x="11528" y="2420"/>
                    </a:lnTo>
                    <a:lnTo>
                      <a:pt x="11486" y="2142"/>
                    </a:lnTo>
                    <a:lnTo>
                      <a:pt x="11444" y="1891"/>
                    </a:lnTo>
                    <a:lnTo>
                      <a:pt x="11444" y="1697"/>
                    </a:lnTo>
                    <a:lnTo>
                      <a:pt x="11444" y="1516"/>
                    </a:lnTo>
                    <a:lnTo>
                      <a:pt x="11472" y="1349"/>
                    </a:lnTo>
                    <a:lnTo>
                      <a:pt x="11514" y="1210"/>
                    </a:lnTo>
                    <a:lnTo>
                      <a:pt x="11570" y="1071"/>
                    </a:lnTo>
                    <a:lnTo>
                      <a:pt x="11625" y="946"/>
                    </a:lnTo>
                    <a:lnTo>
                      <a:pt x="11778" y="695"/>
                    </a:lnTo>
                    <a:lnTo>
                      <a:pt x="11945" y="390"/>
                    </a:lnTo>
                    <a:lnTo>
                      <a:pt x="12028" y="209"/>
                    </a:lnTo>
                    <a:lnTo>
                      <a:pt x="121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811;p46">
                <a:extLst>
                  <a:ext uri="{FF2B5EF4-FFF2-40B4-BE49-F238E27FC236}">
                    <a16:creationId xmlns:a16="http://schemas.microsoft.com/office/drawing/2014/main" id="{F4107ED0-B470-40C2-6741-89E214309408}"/>
                  </a:ext>
                </a:extLst>
              </p:cNvPr>
              <p:cNvSpPr/>
              <p:nvPr/>
            </p:nvSpPr>
            <p:spPr>
              <a:xfrm>
                <a:off x="2783550" y="1585575"/>
                <a:ext cx="134550" cy="231200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9248" extrusionOk="0">
                    <a:moveTo>
                      <a:pt x="0" y="1"/>
                    </a:moveTo>
                    <a:lnTo>
                      <a:pt x="529" y="6189"/>
                    </a:lnTo>
                    <a:lnTo>
                      <a:pt x="543" y="6383"/>
                    </a:lnTo>
                    <a:lnTo>
                      <a:pt x="584" y="6592"/>
                    </a:lnTo>
                    <a:lnTo>
                      <a:pt x="626" y="6787"/>
                    </a:lnTo>
                    <a:lnTo>
                      <a:pt x="696" y="6967"/>
                    </a:lnTo>
                    <a:lnTo>
                      <a:pt x="779" y="7162"/>
                    </a:lnTo>
                    <a:lnTo>
                      <a:pt x="862" y="7329"/>
                    </a:lnTo>
                    <a:lnTo>
                      <a:pt x="974" y="7510"/>
                    </a:lnTo>
                    <a:lnTo>
                      <a:pt x="1099" y="7663"/>
                    </a:lnTo>
                    <a:lnTo>
                      <a:pt x="1307" y="7899"/>
                    </a:lnTo>
                    <a:lnTo>
                      <a:pt x="1516" y="8122"/>
                    </a:lnTo>
                    <a:lnTo>
                      <a:pt x="1725" y="8316"/>
                    </a:lnTo>
                    <a:lnTo>
                      <a:pt x="1933" y="8497"/>
                    </a:lnTo>
                    <a:lnTo>
                      <a:pt x="2142" y="8664"/>
                    </a:lnTo>
                    <a:lnTo>
                      <a:pt x="2350" y="8803"/>
                    </a:lnTo>
                    <a:lnTo>
                      <a:pt x="2559" y="8914"/>
                    </a:lnTo>
                    <a:lnTo>
                      <a:pt x="2767" y="9025"/>
                    </a:lnTo>
                    <a:lnTo>
                      <a:pt x="2976" y="9109"/>
                    </a:lnTo>
                    <a:lnTo>
                      <a:pt x="3185" y="9164"/>
                    </a:lnTo>
                    <a:lnTo>
                      <a:pt x="3379" y="9220"/>
                    </a:lnTo>
                    <a:lnTo>
                      <a:pt x="3574" y="9248"/>
                    </a:lnTo>
                    <a:lnTo>
                      <a:pt x="3935" y="9248"/>
                    </a:lnTo>
                    <a:lnTo>
                      <a:pt x="4116" y="9220"/>
                    </a:lnTo>
                    <a:lnTo>
                      <a:pt x="4283" y="9192"/>
                    </a:lnTo>
                    <a:lnTo>
                      <a:pt x="4436" y="9137"/>
                    </a:lnTo>
                    <a:lnTo>
                      <a:pt x="4589" y="9067"/>
                    </a:lnTo>
                    <a:lnTo>
                      <a:pt x="4728" y="8970"/>
                    </a:lnTo>
                    <a:lnTo>
                      <a:pt x="4853" y="8872"/>
                    </a:lnTo>
                    <a:lnTo>
                      <a:pt x="4964" y="8747"/>
                    </a:lnTo>
                    <a:lnTo>
                      <a:pt x="5076" y="8622"/>
                    </a:lnTo>
                    <a:lnTo>
                      <a:pt x="5159" y="8469"/>
                    </a:lnTo>
                    <a:lnTo>
                      <a:pt x="5243" y="8316"/>
                    </a:lnTo>
                    <a:lnTo>
                      <a:pt x="5298" y="8135"/>
                    </a:lnTo>
                    <a:lnTo>
                      <a:pt x="5340" y="7955"/>
                    </a:lnTo>
                    <a:lnTo>
                      <a:pt x="5368" y="7746"/>
                    </a:lnTo>
                    <a:lnTo>
                      <a:pt x="5382" y="7538"/>
                    </a:lnTo>
                    <a:lnTo>
                      <a:pt x="5382" y="7301"/>
                    </a:lnTo>
                    <a:lnTo>
                      <a:pt x="5354" y="7065"/>
                    </a:lnTo>
                    <a:lnTo>
                      <a:pt x="5312" y="6814"/>
                    </a:lnTo>
                    <a:lnTo>
                      <a:pt x="5256" y="6550"/>
                    </a:lnTo>
                    <a:lnTo>
                      <a:pt x="4992" y="40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812;p46">
                <a:extLst>
                  <a:ext uri="{FF2B5EF4-FFF2-40B4-BE49-F238E27FC236}">
                    <a16:creationId xmlns:a16="http://schemas.microsoft.com/office/drawing/2014/main" id="{6BAC0E14-A159-075E-8CAF-6BFD92E67960}"/>
                  </a:ext>
                </a:extLst>
              </p:cNvPr>
              <p:cNvSpPr/>
              <p:nvPr/>
            </p:nvSpPr>
            <p:spPr>
              <a:xfrm>
                <a:off x="2783550" y="1585575"/>
                <a:ext cx="134550" cy="231200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9248" fill="none" extrusionOk="0">
                    <a:moveTo>
                      <a:pt x="1099" y="7663"/>
                    </a:moveTo>
                    <a:lnTo>
                      <a:pt x="1099" y="7663"/>
                    </a:lnTo>
                    <a:lnTo>
                      <a:pt x="1307" y="7899"/>
                    </a:lnTo>
                    <a:lnTo>
                      <a:pt x="1516" y="8122"/>
                    </a:lnTo>
                    <a:lnTo>
                      <a:pt x="1725" y="8316"/>
                    </a:lnTo>
                    <a:lnTo>
                      <a:pt x="1933" y="8497"/>
                    </a:lnTo>
                    <a:lnTo>
                      <a:pt x="2142" y="8664"/>
                    </a:lnTo>
                    <a:lnTo>
                      <a:pt x="2350" y="8803"/>
                    </a:lnTo>
                    <a:lnTo>
                      <a:pt x="2559" y="8914"/>
                    </a:lnTo>
                    <a:lnTo>
                      <a:pt x="2767" y="9025"/>
                    </a:lnTo>
                    <a:lnTo>
                      <a:pt x="2976" y="9109"/>
                    </a:lnTo>
                    <a:lnTo>
                      <a:pt x="3185" y="9164"/>
                    </a:lnTo>
                    <a:lnTo>
                      <a:pt x="3379" y="9220"/>
                    </a:lnTo>
                    <a:lnTo>
                      <a:pt x="3574" y="9248"/>
                    </a:lnTo>
                    <a:lnTo>
                      <a:pt x="3755" y="9248"/>
                    </a:lnTo>
                    <a:lnTo>
                      <a:pt x="3935" y="9248"/>
                    </a:lnTo>
                    <a:lnTo>
                      <a:pt x="4116" y="9220"/>
                    </a:lnTo>
                    <a:lnTo>
                      <a:pt x="4283" y="9192"/>
                    </a:lnTo>
                    <a:lnTo>
                      <a:pt x="4436" y="9137"/>
                    </a:lnTo>
                    <a:lnTo>
                      <a:pt x="4589" y="9067"/>
                    </a:lnTo>
                    <a:lnTo>
                      <a:pt x="4728" y="8970"/>
                    </a:lnTo>
                    <a:lnTo>
                      <a:pt x="4853" y="8872"/>
                    </a:lnTo>
                    <a:lnTo>
                      <a:pt x="4964" y="8747"/>
                    </a:lnTo>
                    <a:lnTo>
                      <a:pt x="5076" y="8622"/>
                    </a:lnTo>
                    <a:lnTo>
                      <a:pt x="5159" y="8469"/>
                    </a:lnTo>
                    <a:lnTo>
                      <a:pt x="5243" y="8316"/>
                    </a:lnTo>
                    <a:lnTo>
                      <a:pt x="5298" y="8135"/>
                    </a:lnTo>
                    <a:lnTo>
                      <a:pt x="5340" y="7955"/>
                    </a:lnTo>
                    <a:lnTo>
                      <a:pt x="5368" y="7746"/>
                    </a:lnTo>
                    <a:lnTo>
                      <a:pt x="5382" y="7538"/>
                    </a:lnTo>
                    <a:lnTo>
                      <a:pt x="5382" y="7301"/>
                    </a:lnTo>
                    <a:lnTo>
                      <a:pt x="5354" y="7065"/>
                    </a:lnTo>
                    <a:lnTo>
                      <a:pt x="5312" y="6814"/>
                    </a:lnTo>
                    <a:lnTo>
                      <a:pt x="5256" y="6550"/>
                    </a:lnTo>
                    <a:lnTo>
                      <a:pt x="4992" y="404"/>
                    </a:lnTo>
                    <a:lnTo>
                      <a:pt x="0" y="1"/>
                    </a:lnTo>
                    <a:lnTo>
                      <a:pt x="529" y="6189"/>
                    </a:lnTo>
                    <a:lnTo>
                      <a:pt x="529" y="6189"/>
                    </a:lnTo>
                    <a:lnTo>
                      <a:pt x="543" y="6383"/>
                    </a:lnTo>
                    <a:lnTo>
                      <a:pt x="584" y="6592"/>
                    </a:lnTo>
                    <a:lnTo>
                      <a:pt x="626" y="6787"/>
                    </a:lnTo>
                    <a:lnTo>
                      <a:pt x="696" y="6967"/>
                    </a:lnTo>
                    <a:lnTo>
                      <a:pt x="779" y="7162"/>
                    </a:lnTo>
                    <a:lnTo>
                      <a:pt x="862" y="7329"/>
                    </a:lnTo>
                    <a:lnTo>
                      <a:pt x="974" y="7510"/>
                    </a:lnTo>
                    <a:lnTo>
                      <a:pt x="1099" y="766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813;p46">
                <a:extLst>
                  <a:ext uri="{FF2B5EF4-FFF2-40B4-BE49-F238E27FC236}">
                    <a16:creationId xmlns:a16="http://schemas.microsoft.com/office/drawing/2014/main" id="{3E44F74D-4059-B90D-1EE6-EA8A5626432E}"/>
                  </a:ext>
                </a:extLst>
              </p:cNvPr>
              <p:cNvSpPr/>
              <p:nvPr/>
            </p:nvSpPr>
            <p:spPr>
              <a:xfrm>
                <a:off x="2909375" y="1621400"/>
                <a:ext cx="317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990" extrusionOk="0">
                    <a:moveTo>
                      <a:pt x="1" y="0"/>
                    </a:moveTo>
                    <a:lnTo>
                      <a:pt x="126" y="2990"/>
                    </a:lnTo>
                    <a:lnTo>
                      <a:pt x="126" y="2990"/>
                    </a:lnTo>
                    <a:lnTo>
                      <a:pt x="126" y="299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C38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814;p46">
                <a:extLst>
                  <a:ext uri="{FF2B5EF4-FFF2-40B4-BE49-F238E27FC236}">
                    <a16:creationId xmlns:a16="http://schemas.microsoft.com/office/drawing/2014/main" id="{D26551D0-5C12-7865-B002-A356825D1E07}"/>
                  </a:ext>
                </a:extLst>
              </p:cNvPr>
              <p:cNvSpPr/>
              <p:nvPr/>
            </p:nvSpPr>
            <p:spPr>
              <a:xfrm>
                <a:off x="2909375" y="1621400"/>
                <a:ext cx="3175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990" fill="none" extrusionOk="0">
                    <a:moveTo>
                      <a:pt x="1" y="0"/>
                    </a:moveTo>
                    <a:lnTo>
                      <a:pt x="126" y="2990"/>
                    </a:lnTo>
                    <a:lnTo>
                      <a:pt x="126" y="2990"/>
                    </a:lnTo>
                    <a:lnTo>
                      <a:pt x="126" y="299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815;p46">
                <a:extLst>
                  <a:ext uri="{FF2B5EF4-FFF2-40B4-BE49-F238E27FC236}">
                    <a16:creationId xmlns:a16="http://schemas.microsoft.com/office/drawing/2014/main" id="{379DD451-DF45-3F58-ADB1-2F8EFD3721AB}"/>
                  </a:ext>
                </a:extLst>
              </p:cNvPr>
              <p:cNvSpPr/>
              <p:nvPr/>
            </p:nvSpPr>
            <p:spPr>
              <a:xfrm>
                <a:off x="2783900" y="1590450"/>
                <a:ext cx="128650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4228" extrusionOk="0">
                    <a:moveTo>
                      <a:pt x="0" y="1"/>
                    </a:moveTo>
                    <a:lnTo>
                      <a:pt x="195" y="2212"/>
                    </a:lnTo>
                    <a:lnTo>
                      <a:pt x="2670" y="3213"/>
                    </a:lnTo>
                    <a:lnTo>
                      <a:pt x="5145" y="4228"/>
                    </a:lnTo>
                    <a:lnTo>
                      <a:pt x="5020" y="1238"/>
                    </a:lnTo>
                    <a:lnTo>
                      <a:pt x="5006" y="1238"/>
                    </a:lnTo>
                    <a:lnTo>
                      <a:pt x="4853" y="1210"/>
                    </a:lnTo>
                    <a:lnTo>
                      <a:pt x="4686" y="1210"/>
                    </a:lnTo>
                    <a:lnTo>
                      <a:pt x="4269" y="1169"/>
                    </a:lnTo>
                    <a:lnTo>
                      <a:pt x="3880" y="1113"/>
                    </a:lnTo>
                    <a:lnTo>
                      <a:pt x="3518" y="1030"/>
                    </a:lnTo>
                    <a:lnTo>
                      <a:pt x="3157" y="918"/>
                    </a:lnTo>
                    <a:lnTo>
                      <a:pt x="2726" y="877"/>
                    </a:lnTo>
                    <a:lnTo>
                      <a:pt x="2308" y="807"/>
                    </a:lnTo>
                    <a:lnTo>
                      <a:pt x="1905" y="710"/>
                    </a:lnTo>
                    <a:lnTo>
                      <a:pt x="1502" y="612"/>
                    </a:lnTo>
                    <a:lnTo>
                      <a:pt x="1113" y="487"/>
                    </a:lnTo>
                    <a:lnTo>
                      <a:pt x="723" y="348"/>
                    </a:lnTo>
                    <a:lnTo>
                      <a:pt x="362" y="18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8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816;p46">
                <a:extLst>
                  <a:ext uri="{FF2B5EF4-FFF2-40B4-BE49-F238E27FC236}">
                    <a16:creationId xmlns:a16="http://schemas.microsoft.com/office/drawing/2014/main" id="{557FC560-2419-7ACB-D0CB-FC5F4DC6FF4A}"/>
                  </a:ext>
                </a:extLst>
              </p:cNvPr>
              <p:cNvSpPr/>
              <p:nvPr/>
            </p:nvSpPr>
            <p:spPr>
              <a:xfrm>
                <a:off x="2783900" y="1590450"/>
                <a:ext cx="128650" cy="105700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4228" fill="none" extrusionOk="0">
                    <a:moveTo>
                      <a:pt x="0" y="1"/>
                    </a:moveTo>
                    <a:lnTo>
                      <a:pt x="195" y="2212"/>
                    </a:lnTo>
                    <a:lnTo>
                      <a:pt x="195" y="2212"/>
                    </a:lnTo>
                    <a:lnTo>
                      <a:pt x="2670" y="3213"/>
                    </a:lnTo>
                    <a:lnTo>
                      <a:pt x="5145" y="4228"/>
                    </a:lnTo>
                    <a:lnTo>
                      <a:pt x="5020" y="1238"/>
                    </a:lnTo>
                    <a:lnTo>
                      <a:pt x="5020" y="1238"/>
                    </a:lnTo>
                    <a:lnTo>
                      <a:pt x="5006" y="1238"/>
                    </a:lnTo>
                    <a:lnTo>
                      <a:pt x="5006" y="1238"/>
                    </a:lnTo>
                    <a:lnTo>
                      <a:pt x="4853" y="1210"/>
                    </a:lnTo>
                    <a:lnTo>
                      <a:pt x="4853" y="1210"/>
                    </a:lnTo>
                    <a:lnTo>
                      <a:pt x="4686" y="1210"/>
                    </a:lnTo>
                    <a:lnTo>
                      <a:pt x="4686" y="1210"/>
                    </a:lnTo>
                    <a:lnTo>
                      <a:pt x="4269" y="1169"/>
                    </a:lnTo>
                    <a:lnTo>
                      <a:pt x="3880" y="1113"/>
                    </a:lnTo>
                    <a:lnTo>
                      <a:pt x="3518" y="1030"/>
                    </a:lnTo>
                    <a:lnTo>
                      <a:pt x="3157" y="918"/>
                    </a:lnTo>
                    <a:lnTo>
                      <a:pt x="3157" y="918"/>
                    </a:lnTo>
                    <a:lnTo>
                      <a:pt x="2726" y="877"/>
                    </a:lnTo>
                    <a:lnTo>
                      <a:pt x="2308" y="807"/>
                    </a:lnTo>
                    <a:lnTo>
                      <a:pt x="1905" y="710"/>
                    </a:lnTo>
                    <a:lnTo>
                      <a:pt x="1502" y="612"/>
                    </a:lnTo>
                    <a:lnTo>
                      <a:pt x="1113" y="487"/>
                    </a:lnTo>
                    <a:lnTo>
                      <a:pt x="723" y="348"/>
                    </a:lnTo>
                    <a:lnTo>
                      <a:pt x="362" y="18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817;p46">
                <a:extLst>
                  <a:ext uri="{FF2B5EF4-FFF2-40B4-BE49-F238E27FC236}">
                    <a16:creationId xmlns:a16="http://schemas.microsoft.com/office/drawing/2014/main" id="{079D58FB-F666-92BB-3660-C06617973C54}"/>
                  </a:ext>
                </a:extLst>
              </p:cNvPr>
              <p:cNvSpPr/>
              <p:nvPr/>
            </p:nvSpPr>
            <p:spPr>
              <a:xfrm>
                <a:off x="2645875" y="1059625"/>
                <a:ext cx="423100" cy="561800"/>
              </a:xfrm>
              <a:custGeom>
                <a:avLst/>
                <a:gdLst/>
                <a:ahLst/>
                <a:cxnLst/>
                <a:rect l="l" t="t" r="r" b="b"/>
                <a:pathLst>
                  <a:path w="16924" h="22472" extrusionOk="0">
                    <a:moveTo>
                      <a:pt x="8803" y="1"/>
                    </a:moveTo>
                    <a:lnTo>
                      <a:pt x="8427" y="14"/>
                    </a:lnTo>
                    <a:lnTo>
                      <a:pt x="8052" y="42"/>
                    </a:lnTo>
                    <a:lnTo>
                      <a:pt x="7649" y="84"/>
                    </a:lnTo>
                    <a:lnTo>
                      <a:pt x="7259" y="140"/>
                    </a:lnTo>
                    <a:lnTo>
                      <a:pt x="6856" y="209"/>
                    </a:lnTo>
                    <a:lnTo>
                      <a:pt x="6467" y="279"/>
                    </a:lnTo>
                    <a:lnTo>
                      <a:pt x="6064" y="376"/>
                    </a:lnTo>
                    <a:lnTo>
                      <a:pt x="5674" y="473"/>
                    </a:lnTo>
                    <a:lnTo>
                      <a:pt x="5271" y="585"/>
                    </a:lnTo>
                    <a:lnTo>
                      <a:pt x="4882" y="710"/>
                    </a:lnTo>
                    <a:lnTo>
                      <a:pt x="4492" y="849"/>
                    </a:lnTo>
                    <a:lnTo>
                      <a:pt x="4117" y="1002"/>
                    </a:lnTo>
                    <a:lnTo>
                      <a:pt x="3755" y="1155"/>
                    </a:lnTo>
                    <a:lnTo>
                      <a:pt x="3394" y="1322"/>
                    </a:lnTo>
                    <a:lnTo>
                      <a:pt x="3046" y="1502"/>
                    </a:lnTo>
                    <a:lnTo>
                      <a:pt x="2699" y="1697"/>
                    </a:lnTo>
                    <a:lnTo>
                      <a:pt x="2379" y="1892"/>
                    </a:lnTo>
                    <a:lnTo>
                      <a:pt x="2073" y="2100"/>
                    </a:lnTo>
                    <a:lnTo>
                      <a:pt x="1781" y="2323"/>
                    </a:lnTo>
                    <a:lnTo>
                      <a:pt x="1503" y="2559"/>
                    </a:lnTo>
                    <a:lnTo>
                      <a:pt x="1238" y="2795"/>
                    </a:lnTo>
                    <a:lnTo>
                      <a:pt x="1002" y="3046"/>
                    </a:lnTo>
                    <a:lnTo>
                      <a:pt x="794" y="3310"/>
                    </a:lnTo>
                    <a:lnTo>
                      <a:pt x="599" y="3574"/>
                    </a:lnTo>
                    <a:lnTo>
                      <a:pt x="432" y="3852"/>
                    </a:lnTo>
                    <a:lnTo>
                      <a:pt x="293" y="4144"/>
                    </a:lnTo>
                    <a:lnTo>
                      <a:pt x="168" y="4436"/>
                    </a:lnTo>
                    <a:lnTo>
                      <a:pt x="84" y="4742"/>
                    </a:lnTo>
                    <a:lnTo>
                      <a:pt x="29" y="5062"/>
                    </a:lnTo>
                    <a:lnTo>
                      <a:pt x="1" y="5382"/>
                    </a:lnTo>
                    <a:lnTo>
                      <a:pt x="1503" y="15616"/>
                    </a:lnTo>
                    <a:lnTo>
                      <a:pt x="1586" y="15978"/>
                    </a:lnTo>
                    <a:lnTo>
                      <a:pt x="1670" y="16325"/>
                    </a:lnTo>
                    <a:lnTo>
                      <a:pt x="1781" y="16659"/>
                    </a:lnTo>
                    <a:lnTo>
                      <a:pt x="1892" y="16993"/>
                    </a:lnTo>
                    <a:lnTo>
                      <a:pt x="2017" y="17312"/>
                    </a:lnTo>
                    <a:lnTo>
                      <a:pt x="2142" y="17618"/>
                    </a:lnTo>
                    <a:lnTo>
                      <a:pt x="2295" y="17924"/>
                    </a:lnTo>
                    <a:lnTo>
                      <a:pt x="2448" y="18216"/>
                    </a:lnTo>
                    <a:lnTo>
                      <a:pt x="2615" y="18494"/>
                    </a:lnTo>
                    <a:lnTo>
                      <a:pt x="2782" y="18772"/>
                    </a:lnTo>
                    <a:lnTo>
                      <a:pt x="2977" y="19037"/>
                    </a:lnTo>
                    <a:lnTo>
                      <a:pt x="3171" y="19287"/>
                    </a:lnTo>
                    <a:lnTo>
                      <a:pt x="3366" y="19537"/>
                    </a:lnTo>
                    <a:lnTo>
                      <a:pt x="3588" y="19774"/>
                    </a:lnTo>
                    <a:lnTo>
                      <a:pt x="3797" y="19996"/>
                    </a:lnTo>
                    <a:lnTo>
                      <a:pt x="4033" y="20205"/>
                    </a:lnTo>
                    <a:lnTo>
                      <a:pt x="4270" y="20413"/>
                    </a:lnTo>
                    <a:lnTo>
                      <a:pt x="4520" y="20608"/>
                    </a:lnTo>
                    <a:lnTo>
                      <a:pt x="4770" y="20789"/>
                    </a:lnTo>
                    <a:lnTo>
                      <a:pt x="5035" y="20956"/>
                    </a:lnTo>
                    <a:lnTo>
                      <a:pt x="5299" y="21122"/>
                    </a:lnTo>
                    <a:lnTo>
                      <a:pt x="5577" y="21261"/>
                    </a:lnTo>
                    <a:lnTo>
                      <a:pt x="5855" y="21401"/>
                    </a:lnTo>
                    <a:lnTo>
                      <a:pt x="6147" y="21540"/>
                    </a:lnTo>
                    <a:lnTo>
                      <a:pt x="6439" y="21651"/>
                    </a:lnTo>
                    <a:lnTo>
                      <a:pt x="6745" y="21762"/>
                    </a:lnTo>
                    <a:lnTo>
                      <a:pt x="7051" y="21859"/>
                    </a:lnTo>
                    <a:lnTo>
                      <a:pt x="7371" y="21929"/>
                    </a:lnTo>
                    <a:lnTo>
                      <a:pt x="7690" y="22012"/>
                    </a:lnTo>
                    <a:lnTo>
                      <a:pt x="8010" y="22068"/>
                    </a:lnTo>
                    <a:lnTo>
                      <a:pt x="8344" y="22124"/>
                    </a:lnTo>
                    <a:lnTo>
                      <a:pt x="8678" y="22151"/>
                    </a:lnTo>
                    <a:lnTo>
                      <a:pt x="9039" y="22263"/>
                    </a:lnTo>
                    <a:lnTo>
                      <a:pt x="9401" y="22346"/>
                    </a:lnTo>
                    <a:lnTo>
                      <a:pt x="9790" y="22402"/>
                    </a:lnTo>
                    <a:lnTo>
                      <a:pt x="10207" y="22443"/>
                    </a:lnTo>
                    <a:lnTo>
                      <a:pt x="10374" y="22443"/>
                    </a:lnTo>
                    <a:lnTo>
                      <a:pt x="10527" y="22471"/>
                    </a:lnTo>
                    <a:lnTo>
                      <a:pt x="11055" y="22471"/>
                    </a:lnTo>
                    <a:lnTo>
                      <a:pt x="11556" y="22457"/>
                    </a:lnTo>
                    <a:lnTo>
                      <a:pt x="12043" y="22430"/>
                    </a:lnTo>
                    <a:lnTo>
                      <a:pt x="12488" y="22360"/>
                    </a:lnTo>
                    <a:lnTo>
                      <a:pt x="12919" y="22277"/>
                    </a:lnTo>
                    <a:lnTo>
                      <a:pt x="13322" y="22165"/>
                    </a:lnTo>
                    <a:lnTo>
                      <a:pt x="13697" y="22026"/>
                    </a:lnTo>
                    <a:lnTo>
                      <a:pt x="14059" y="21873"/>
                    </a:lnTo>
                    <a:lnTo>
                      <a:pt x="14379" y="21693"/>
                    </a:lnTo>
                    <a:lnTo>
                      <a:pt x="14685" y="21498"/>
                    </a:lnTo>
                    <a:lnTo>
                      <a:pt x="14977" y="21289"/>
                    </a:lnTo>
                    <a:lnTo>
                      <a:pt x="15241" y="21053"/>
                    </a:lnTo>
                    <a:lnTo>
                      <a:pt x="15477" y="20803"/>
                    </a:lnTo>
                    <a:lnTo>
                      <a:pt x="15700" y="20538"/>
                    </a:lnTo>
                    <a:lnTo>
                      <a:pt x="15894" y="20246"/>
                    </a:lnTo>
                    <a:lnTo>
                      <a:pt x="16089" y="19954"/>
                    </a:lnTo>
                    <a:lnTo>
                      <a:pt x="16242" y="19635"/>
                    </a:lnTo>
                    <a:lnTo>
                      <a:pt x="16381" y="19315"/>
                    </a:lnTo>
                    <a:lnTo>
                      <a:pt x="16506" y="18967"/>
                    </a:lnTo>
                    <a:lnTo>
                      <a:pt x="16617" y="18620"/>
                    </a:lnTo>
                    <a:lnTo>
                      <a:pt x="16715" y="18244"/>
                    </a:lnTo>
                    <a:lnTo>
                      <a:pt x="16784" y="17869"/>
                    </a:lnTo>
                    <a:lnTo>
                      <a:pt x="16840" y="17493"/>
                    </a:lnTo>
                    <a:lnTo>
                      <a:pt x="16882" y="17090"/>
                    </a:lnTo>
                    <a:lnTo>
                      <a:pt x="16909" y="16687"/>
                    </a:lnTo>
                    <a:lnTo>
                      <a:pt x="16923" y="16270"/>
                    </a:lnTo>
                    <a:lnTo>
                      <a:pt x="16923" y="15852"/>
                    </a:lnTo>
                    <a:lnTo>
                      <a:pt x="16909" y="15435"/>
                    </a:lnTo>
                    <a:lnTo>
                      <a:pt x="16882" y="15004"/>
                    </a:lnTo>
                    <a:lnTo>
                      <a:pt x="16854" y="14559"/>
                    </a:lnTo>
                    <a:lnTo>
                      <a:pt x="16798" y="14128"/>
                    </a:lnTo>
                    <a:lnTo>
                      <a:pt x="16743" y="13683"/>
                    </a:lnTo>
                    <a:lnTo>
                      <a:pt x="16687" y="13238"/>
                    </a:lnTo>
                    <a:lnTo>
                      <a:pt x="16631" y="12752"/>
                    </a:lnTo>
                    <a:lnTo>
                      <a:pt x="16590" y="12237"/>
                    </a:lnTo>
                    <a:lnTo>
                      <a:pt x="16548" y="11709"/>
                    </a:lnTo>
                    <a:lnTo>
                      <a:pt x="16506" y="10638"/>
                    </a:lnTo>
                    <a:lnTo>
                      <a:pt x="16465" y="9595"/>
                    </a:lnTo>
                    <a:lnTo>
                      <a:pt x="16451" y="8650"/>
                    </a:lnTo>
                    <a:lnTo>
                      <a:pt x="16451" y="7899"/>
                    </a:lnTo>
                    <a:lnTo>
                      <a:pt x="16451" y="7203"/>
                    </a:lnTo>
                    <a:lnTo>
                      <a:pt x="16465" y="6911"/>
                    </a:lnTo>
                    <a:lnTo>
                      <a:pt x="16465" y="6619"/>
                    </a:lnTo>
                    <a:lnTo>
                      <a:pt x="16451" y="6341"/>
                    </a:lnTo>
                    <a:lnTo>
                      <a:pt x="16423" y="6063"/>
                    </a:lnTo>
                    <a:lnTo>
                      <a:pt x="16395" y="5785"/>
                    </a:lnTo>
                    <a:lnTo>
                      <a:pt x="16353" y="5507"/>
                    </a:lnTo>
                    <a:lnTo>
                      <a:pt x="16312" y="5243"/>
                    </a:lnTo>
                    <a:lnTo>
                      <a:pt x="16256" y="4979"/>
                    </a:lnTo>
                    <a:lnTo>
                      <a:pt x="16186" y="4714"/>
                    </a:lnTo>
                    <a:lnTo>
                      <a:pt x="16117" y="4464"/>
                    </a:lnTo>
                    <a:lnTo>
                      <a:pt x="16033" y="4214"/>
                    </a:lnTo>
                    <a:lnTo>
                      <a:pt x="15950" y="3977"/>
                    </a:lnTo>
                    <a:lnTo>
                      <a:pt x="15839" y="3727"/>
                    </a:lnTo>
                    <a:lnTo>
                      <a:pt x="15728" y="3505"/>
                    </a:lnTo>
                    <a:lnTo>
                      <a:pt x="15616" y="3282"/>
                    </a:lnTo>
                    <a:lnTo>
                      <a:pt x="15491" y="3060"/>
                    </a:lnTo>
                    <a:lnTo>
                      <a:pt x="15352" y="2851"/>
                    </a:lnTo>
                    <a:lnTo>
                      <a:pt x="15199" y="2643"/>
                    </a:lnTo>
                    <a:lnTo>
                      <a:pt x="15046" y="2434"/>
                    </a:lnTo>
                    <a:lnTo>
                      <a:pt x="14879" y="2253"/>
                    </a:lnTo>
                    <a:lnTo>
                      <a:pt x="14699" y="2059"/>
                    </a:lnTo>
                    <a:lnTo>
                      <a:pt x="14504" y="1892"/>
                    </a:lnTo>
                    <a:lnTo>
                      <a:pt x="14309" y="1725"/>
                    </a:lnTo>
                    <a:lnTo>
                      <a:pt x="14101" y="1558"/>
                    </a:lnTo>
                    <a:lnTo>
                      <a:pt x="13892" y="1405"/>
                    </a:lnTo>
                    <a:lnTo>
                      <a:pt x="13670" y="1266"/>
                    </a:lnTo>
                    <a:lnTo>
                      <a:pt x="13433" y="1127"/>
                    </a:lnTo>
                    <a:lnTo>
                      <a:pt x="13183" y="1002"/>
                    </a:lnTo>
                    <a:lnTo>
                      <a:pt x="12919" y="877"/>
                    </a:lnTo>
                    <a:lnTo>
                      <a:pt x="12655" y="779"/>
                    </a:lnTo>
                    <a:lnTo>
                      <a:pt x="12376" y="682"/>
                    </a:lnTo>
                    <a:lnTo>
                      <a:pt x="12084" y="585"/>
                    </a:lnTo>
                    <a:lnTo>
                      <a:pt x="11792" y="473"/>
                    </a:lnTo>
                    <a:lnTo>
                      <a:pt x="11487" y="362"/>
                    </a:lnTo>
                    <a:lnTo>
                      <a:pt x="11181" y="265"/>
                    </a:lnTo>
                    <a:lnTo>
                      <a:pt x="10861" y="195"/>
                    </a:lnTo>
                    <a:lnTo>
                      <a:pt x="10541" y="126"/>
                    </a:lnTo>
                    <a:lnTo>
                      <a:pt x="10207" y="70"/>
                    </a:lnTo>
                    <a:lnTo>
                      <a:pt x="9874" y="28"/>
                    </a:lnTo>
                    <a:lnTo>
                      <a:pt x="9540" y="1"/>
                    </a:lnTo>
                    <a:close/>
                  </a:path>
                </a:pathLst>
              </a:custGeom>
              <a:solidFill>
                <a:srgbClr val="FFA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818;p46">
                <a:extLst>
                  <a:ext uri="{FF2B5EF4-FFF2-40B4-BE49-F238E27FC236}">
                    <a16:creationId xmlns:a16="http://schemas.microsoft.com/office/drawing/2014/main" id="{C83B0033-1F78-662B-6C88-1F42AD24A362}"/>
                  </a:ext>
                </a:extLst>
              </p:cNvPr>
              <p:cNvSpPr/>
              <p:nvPr/>
            </p:nvSpPr>
            <p:spPr>
              <a:xfrm>
                <a:off x="2645875" y="1059625"/>
                <a:ext cx="423100" cy="561800"/>
              </a:xfrm>
              <a:custGeom>
                <a:avLst/>
                <a:gdLst/>
                <a:ahLst/>
                <a:cxnLst/>
                <a:rect l="l" t="t" r="r" b="b"/>
                <a:pathLst>
                  <a:path w="16924" h="22472" fill="none" extrusionOk="0">
                    <a:moveTo>
                      <a:pt x="16743" y="13683"/>
                    </a:moveTo>
                    <a:lnTo>
                      <a:pt x="16743" y="13683"/>
                    </a:lnTo>
                    <a:lnTo>
                      <a:pt x="16687" y="13238"/>
                    </a:lnTo>
                    <a:lnTo>
                      <a:pt x="16631" y="12752"/>
                    </a:lnTo>
                    <a:lnTo>
                      <a:pt x="16590" y="12237"/>
                    </a:lnTo>
                    <a:lnTo>
                      <a:pt x="16548" y="11709"/>
                    </a:lnTo>
                    <a:lnTo>
                      <a:pt x="16506" y="10638"/>
                    </a:lnTo>
                    <a:lnTo>
                      <a:pt x="16465" y="9595"/>
                    </a:lnTo>
                    <a:lnTo>
                      <a:pt x="16451" y="8650"/>
                    </a:lnTo>
                    <a:lnTo>
                      <a:pt x="16451" y="7899"/>
                    </a:lnTo>
                    <a:lnTo>
                      <a:pt x="16451" y="7203"/>
                    </a:lnTo>
                    <a:lnTo>
                      <a:pt x="16451" y="7203"/>
                    </a:lnTo>
                    <a:lnTo>
                      <a:pt x="16465" y="6911"/>
                    </a:lnTo>
                    <a:lnTo>
                      <a:pt x="16465" y="6619"/>
                    </a:lnTo>
                    <a:lnTo>
                      <a:pt x="16451" y="6341"/>
                    </a:lnTo>
                    <a:lnTo>
                      <a:pt x="16423" y="6063"/>
                    </a:lnTo>
                    <a:lnTo>
                      <a:pt x="16395" y="5785"/>
                    </a:lnTo>
                    <a:lnTo>
                      <a:pt x="16353" y="5507"/>
                    </a:lnTo>
                    <a:lnTo>
                      <a:pt x="16312" y="5243"/>
                    </a:lnTo>
                    <a:lnTo>
                      <a:pt x="16256" y="4979"/>
                    </a:lnTo>
                    <a:lnTo>
                      <a:pt x="16186" y="4714"/>
                    </a:lnTo>
                    <a:lnTo>
                      <a:pt x="16117" y="4464"/>
                    </a:lnTo>
                    <a:lnTo>
                      <a:pt x="16033" y="4214"/>
                    </a:lnTo>
                    <a:lnTo>
                      <a:pt x="15950" y="3977"/>
                    </a:lnTo>
                    <a:lnTo>
                      <a:pt x="15839" y="3727"/>
                    </a:lnTo>
                    <a:lnTo>
                      <a:pt x="15728" y="3505"/>
                    </a:lnTo>
                    <a:lnTo>
                      <a:pt x="15616" y="3282"/>
                    </a:lnTo>
                    <a:lnTo>
                      <a:pt x="15491" y="3060"/>
                    </a:lnTo>
                    <a:lnTo>
                      <a:pt x="15352" y="2851"/>
                    </a:lnTo>
                    <a:lnTo>
                      <a:pt x="15199" y="2643"/>
                    </a:lnTo>
                    <a:lnTo>
                      <a:pt x="15046" y="2434"/>
                    </a:lnTo>
                    <a:lnTo>
                      <a:pt x="14879" y="2253"/>
                    </a:lnTo>
                    <a:lnTo>
                      <a:pt x="14699" y="2059"/>
                    </a:lnTo>
                    <a:lnTo>
                      <a:pt x="14504" y="1892"/>
                    </a:lnTo>
                    <a:lnTo>
                      <a:pt x="14309" y="1725"/>
                    </a:lnTo>
                    <a:lnTo>
                      <a:pt x="14101" y="1558"/>
                    </a:lnTo>
                    <a:lnTo>
                      <a:pt x="13892" y="1405"/>
                    </a:lnTo>
                    <a:lnTo>
                      <a:pt x="13670" y="1266"/>
                    </a:lnTo>
                    <a:lnTo>
                      <a:pt x="13433" y="1127"/>
                    </a:lnTo>
                    <a:lnTo>
                      <a:pt x="13183" y="1002"/>
                    </a:lnTo>
                    <a:lnTo>
                      <a:pt x="12919" y="877"/>
                    </a:lnTo>
                    <a:lnTo>
                      <a:pt x="12655" y="779"/>
                    </a:lnTo>
                    <a:lnTo>
                      <a:pt x="12376" y="682"/>
                    </a:lnTo>
                    <a:lnTo>
                      <a:pt x="12084" y="585"/>
                    </a:lnTo>
                    <a:lnTo>
                      <a:pt x="12084" y="585"/>
                    </a:lnTo>
                    <a:lnTo>
                      <a:pt x="11792" y="473"/>
                    </a:lnTo>
                    <a:lnTo>
                      <a:pt x="11487" y="362"/>
                    </a:lnTo>
                    <a:lnTo>
                      <a:pt x="11181" y="265"/>
                    </a:lnTo>
                    <a:lnTo>
                      <a:pt x="10861" y="195"/>
                    </a:lnTo>
                    <a:lnTo>
                      <a:pt x="10541" y="126"/>
                    </a:lnTo>
                    <a:lnTo>
                      <a:pt x="10207" y="70"/>
                    </a:lnTo>
                    <a:lnTo>
                      <a:pt x="9874" y="28"/>
                    </a:lnTo>
                    <a:lnTo>
                      <a:pt x="9540" y="1"/>
                    </a:lnTo>
                    <a:lnTo>
                      <a:pt x="9540" y="1"/>
                    </a:lnTo>
                    <a:lnTo>
                      <a:pt x="9178" y="1"/>
                    </a:lnTo>
                    <a:lnTo>
                      <a:pt x="8803" y="1"/>
                    </a:lnTo>
                    <a:lnTo>
                      <a:pt x="8427" y="14"/>
                    </a:lnTo>
                    <a:lnTo>
                      <a:pt x="8052" y="42"/>
                    </a:lnTo>
                    <a:lnTo>
                      <a:pt x="7649" y="84"/>
                    </a:lnTo>
                    <a:lnTo>
                      <a:pt x="7259" y="140"/>
                    </a:lnTo>
                    <a:lnTo>
                      <a:pt x="6856" y="209"/>
                    </a:lnTo>
                    <a:lnTo>
                      <a:pt x="6467" y="279"/>
                    </a:lnTo>
                    <a:lnTo>
                      <a:pt x="6064" y="376"/>
                    </a:lnTo>
                    <a:lnTo>
                      <a:pt x="5674" y="473"/>
                    </a:lnTo>
                    <a:lnTo>
                      <a:pt x="5271" y="585"/>
                    </a:lnTo>
                    <a:lnTo>
                      <a:pt x="4882" y="710"/>
                    </a:lnTo>
                    <a:lnTo>
                      <a:pt x="4492" y="849"/>
                    </a:lnTo>
                    <a:lnTo>
                      <a:pt x="4117" y="1002"/>
                    </a:lnTo>
                    <a:lnTo>
                      <a:pt x="3755" y="1155"/>
                    </a:lnTo>
                    <a:lnTo>
                      <a:pt x="3394" y="1322"/>
                    </a:lnTo>
                    <a:lnTo>
                      <a:pt x="3046" y="1502"/>
                    </a:lnTo>
                    <a:lnTo>
                      <a:pt x="2699" y="1697"/>
                    </a:lnTo>
                    <a:lnTo>
                      <a:pt x="2379" y="1892"/>
                    </a:lnTo>
                    <a:lnTo>
                      <a:pt x="2073" y="2100"/>
                    </a:lnTo>
                    <a:lnTo>
                      <a:pt x="1781" y="2323"/>
                    </a:lnTo>
                    <a:lnTo>
                      <a:pt x="1503" y="2559"/>
                    </a:lnTo>
                    <a:lnTo>
                      <a:pt x="1238" y="2795"/>
                    </a:lnTo>
                    <a:lnTo>
                      <a:pt x="1002" y="3046"/>
                    </a:lnTo>
                    <a:lnTo>
                      <a:pt x="794" y="3310"/>
                    </a:lnTo>
                    <a:lnTo>
                      <a:pt x="599" y="3574"/>
                    </a:lnTo>
                    <a:lnTo>
                      <a:pt x="432" y="3852"/>
                    </a:lnTo>
                    <a:lnTo>
                      <a:pt x="293" y="4144"/>
                    </a:lnTo>
                    <a:lnTo>
                      <a:pt x="168" y="4436"/>
                    </a:lnTo>
                    <a:lnTo>
                      <a:pt x="84" y="4742"/>
                    </a:lnTo>
                    <a:lnTo>
                      <a:pt x="29" y="5062"/>
                    </a:lnTo>
                    <a:lnTo>
                      <a:pt x="1" y="5382"/>
                    </a:lnTo>
                    <a:lnTo>
                      <a:pt x="1503" y="15616"/>
                    </a:lnTo>
                    <a:lnTo>
                      <a:pt x="1503" y="15616"/>
                    </a:lnTo>
                    <a:lnTo>
                      <a:pt x="1586" y="15978"/>
                    </a:lnTo>
                    <a:lnTo>
                      <a:pt x="1670" y="16325"/>
                    </a:lnTo>
                    <a:lnTo>
                      <a:pt x="1781" y="16659"/>
                    </a:lnTo>
                    <a:lnTo>
                      <a:pt x="1892" y="16993"/>
                    </a:lnTo>
                    <a:lnTo>
                      <a:pt x="2017" y="17312"/>
                    </a:lnTo>
                    <a:lnTo>
                      <a:pt x="2142" y="17618"/>
                    </a:lnTo>
                    <a:lnTo>
                      <a:pt x="2295" y="17924"/>
                    </a:lnTo>
                    <a:lnTo>
                      <a:pt x="2448" y="18216"/>
                    </a:lnTo>
                    <a:lnTo>
                      <a:pt x="2615" y="18494"/>
                    </a:lnTo>
                    <a:lnTo>
                      <a:pt x="2782" y="18772"/>
                    </a:lnTo>
                    <a:lnTo>
                      <a:pt x="2977" y="19037"/>
                    </a:lnTo>
                    <a:lnTo>
                      <a:pt x="3171" y="19287"/>
                    </a:lnTo>
                    <a:lnTo>
                      <a:pt x="3366" y="19537"/>
                    </a:lnTo>
                    <a:lnTo>
                      <a:pt x="3588" y="19774"/>
                    </a:lnTo>
                    <a:lnTo>
                      <a:pt x="3797" y="19996"/>
                    </a:lnTo>
                    <a:lnTo>
                      <a:pt x="4033" y="20205"/>
                    </a:lnTo>
                    <a:lnTo>
                      <a:pt x="4270" y="20413"/>
                    </a:lnTo>
                    <a:lnTo>
                      <a:pt x="4520" y="20608"/>
                    </a:lnTo>
                    <a:lnTo>
                      <a:pt x="4770" y="20789"/>
                    </a:lnTo>
                    <a:lnTo>
                      <a:pt x="5035" y="20956"/>
                    </a:lnTo>
                    <a:lnTo>
                      <a:pt x="5299" y="21122"/>
                    </a:lnTo>
                    <a:lnTo>
                      <a:pt x="5577" y="21261"/>
                    </a:lnTo>
                    <a:lnTo>
                      <a:pt x="5855" y="21401"/>
                    </a:lnTo>
                    <a:lnTo>
                      <a:pt x="6147" y="21540"/>
                    </a:lnTo>
                    <a:lnTo>
                      <a:pt x="6439" y="21651"/>
                    </a:lnTo>
                    <a:lnTo>
                      <a:pt x="6745" y="21762"/>
                    </a:lnTo>
                    <a:lnTo>
                      <a:pt x="7051" y="21859"/>
                    </a:lnTo>
                    <a:lnTo>
                      <a:pt x="7371" y="21929"/>
                    </a:lnTo>
                    <a:lnTo>
                      <a:pt x="7690" y="22012"/>
                    </a:lnTo>
                    <a:lnTo>
                      <a:pt x="8010" y="22068"/>
                    </a:lnTo>
                    <a:lnTo>
                      <a:pt x="8344" y="22124"/>
                    </a:lnTo>
                    <a:lnTo>
                      <a:pt x="8678" y="22151"/>
                    </a:lnTo>
                    <a:lnTo>
                      <a:pt x="8678" y="22151"/>
                    </a:lnTo>
                    <a:lnTo>
                      <a:pt x="9039" y="22263"/>
                    </a:lnTo>
                    <a:lnTo>
                      <a:pt x="9401" y="22346"/>
                    </a:lnTo>
                    <a:lnTo>
                      <a:pt x="9790" y="22402"/>
                    </a:lnTo>
                    <a:lnTo>
                      <a:pt x="10207" y="22443"/>
                    </a:lnTo>
                    <a:lnTo>
                      <a:pt x="10207" y="22443"/>
                    </a:lnTo>
                    <a:lnTo>
                      <a:pt x="10374" y="22443"/>
                    </a:lnTo>
                    <a:lnTo>
                      <a:pt x="10374" y="22443"/>
                    </a:lnTo>
                    <a:lnTo>
                      <a:pt x="10527" y="22471"/>
                    </a:lnTo>
                    <a:lnTo>
                      <a:pt x="10527" y="22471"/>
                    </a:lnTo>
                    <a:lnTo>
                      <a:pt x="11055" y="22471"/>
                    </a:lnTo>
                    <a:lnTo>
                      <a:pt x="11556" y="22457"/>
                    </a:lnTo>
                    <a:lnTo>
                      <a:pt x="12043" y="22430"/>
                    </a:lnTo>
                    <a:lnTo>
                      <a:pt x="12488" y="22360"/>
                    </a:lnTo>
                    <a:lnTo>
                      <a:pt x="12919" y="22277"/>
                    </a:lnTo>
                    <a:lnTo>
                      <a:pt x="13322" y="22165"/>
                    </a:lnTo>
                    <a:lnTo>
                      <a:pt x="13697" y="22026"/>
                    </a:lnTo>
                    <a:lnTo>
                      <a:pt x="14059" y="21873"/>
                    </a:lnTo>
                    <a:lnTo>
                      <a:pt x="14379" y="21693"/>
                    </a:lnTo>
                    <a:lnTo>
                      <a:pt x="14685" y="21498"/>
                    </a:lnTo>
                    <a:lnTo>
                      <a:pt x="14977" y="21289"/>
                    </a:lnTo>
                    <a:lnTo>
                      <a:pt x="15241" y="21053"/>
                    </a:lnTo>
                    <a:lnTo>
                      <a:pt x="15477" y="20803"/>
                    </a:lnTo>
                    <a:lnTo>
                      <a:pt x="15700" y="20538"/>
                    </a:lnTo>
                    <a:lnTo>
                      <a:pt x="15894" y="20246"/>
                    </a:lnTo>
                    <a:lnTo>
                      <a:pt x="16089" y="19954"/>
                    </a:lnTo>
                    <a:lnTo>
                      <a:pt x="16242" y="19635"/>
                    </a:lnTo>
                    <a:lnTo>
                      <a:pt x="16381" y="19315"/>
                    </a:lnTo>
                    <a:lnTo>
                      <a:pt x="16506" y="18967"/>
                    </a:lnTo>
                    <a:lnTo>
                      <a:pt x="16617" y="18620"/>
                    </a:lnTo>
                    <a:lnTo>
                      <a:pt x="16715" y="18244"/>
                    </a:lnTo>
                    <a:lnTo>
                      <a:pt x="16784" y="17869"/>
                    </a:lnTo>
                    <a:lnTo>
                      <a:pt x="16840" y="17493"/>
                    </a:lnTo>
                    <a:lnTo>
                      <a:pt x="16882" y="17090"/>
                    </a:lnTo>
                    <a:lnTo>
                      <a:pt x="16909" y="16687"/>
                    </a:lnTo>
                    <a:lnTo>
                      <a:pt x="16923" y="16270"/>
                    </a:lnTo>
                    <a:lnTo>
                      <a:pt x="16923" y="15852"/>
                    </a:lnTo>
                    <a:lnTo>
                      <a:pt x="16909" y="15435"/>
                    </a:lnTo>
                    <a:lnTo>
                      <a:pt x="16882" y="15004"/>
                    </a:lnTo>
                    <a:lnTo>
                      <a:pt x="16854" y="14559"/>
                    </a:lnTo>
                    <a:lnTo>
                      <a:pt x="16798" y="14128"/>
                    </a:lnTo>
                    <a:lnTo>
                      <a:pt x="16743" y="1368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819;p46">
                <a:extLst>
                  <a:ext uri="{FF2B5EF4-FFF2-40B4-BE49-F238E27FC236}">
                    <a16:creationId xmlns:a16="http://schemas.microsoft.com/office/drawing/2014/main" id="{47558B0F-5946-9AFC-C3D1-1298400FF163}"/>
                  </a:ext>
                </a:extLst>
              </p:cNvPr>
              <p:cNvSpPr/>
              <p:nvPr/>
            </p:nvSpPr>
            <p:spPr>
              <a:xfrm>
                <a:off x="2994200" y="1317575"/>
                <a:ext cx="30275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80" extrusionOk="0">
                    <a:moveTo>
                      <a:pt x="571" y="0"/>
                    </a:moveTo>
                    <a:lnTo>
                      <a:pt x="446" y="28"/>
                    </a:lnTo>
                    <a:lnTo>
                      <a:pt x="348" y="70"/>
                    </a:lnTo>
                    <a:lnTo>
                      <a:pt x="237" y="139"/>
                    </a:lnTo>
                    <a:lnTo>
                      <a:pt x="154" y="223"/>
                    </a:lnTo>
                    <a:lnTo>
                      <a:pt x="84" y="320"/>
                    </a:lnTo>
                    <a:lnTo>
                      <a:pt x="43" y="431"/>
                    </a:lnTo>
                    <a:lnTo>
                      <a:pt x="15" y="570"/>
                    </a:lnTo>
                    <a:lnTo>
                      <a:pt x="1" y="695"/>
                    </a:lnTo>
                    <a:lnTo>
                      <a:pt x="29" y="821"/>
                    </a:lnTo>
                    <a:lnTo>
                      <a:pt x="70" y="932"/>
                    </a:lnTo>
                    <a:lnTo>
                      <a:pt x="126" y="1043"/>
                    </a:lnTo>
                    <a:lnTo>
                      <a:pt x="209" y="1126"/>
                    </a:lnTo>
                    <a:lnTo>
                      <a:pt x="293" y="1196"/>
                    </a:lnTo>
                    <a:lnTo>
                      <a:pt x="404" y="1252"/>
                    </a:lnTo>
                    <a:lnTo>
                      <a:pt x="529" y="1279"/>
                    </a:lnTo>
                    <a:lnTo>
                      <a:pt x="654" y="1279"/>
                    </a:lnTo>
                    <a:lnTo>
                      <a:pt x="766" y="1266"/>
                    </a:lnTo>
                    <a:lnTo>
                      <a:pt x="877" y="1224"/>
                    </a:lnTo>
                    <a:lnTo>
                      <a:pt x="974" y="1154"/>
                    </a:lnTo>
                    <a:lnTo>
                      <a:pt x="1058" y="1071"/>
                    </a:lnTo>
                    <a:lnTo>
                      <a:pt x="1127" y="960"/>
                    </a:lnTo>
                    <a:lnTo>
                      <a:pt x="1183" y="848"/>
                    </a:lnTo>
                    <a:lnTo>
                      <a:pt x="1211" y="723"/>
                    </a:lnTo>
                    <a:lnTo>
                      <a:pt x="1211" y="584"/>
                    </a:lnTo>
                    <a:lnTo>
                      <a:pt x="1197" y="459"/>
                    </a:lnTo>
                    <a:lnTo>
                      <a:pt x="1155" y="348"/>
                    </a:lnTo>
                    <a:lnTo>
                      <a:pt x="1085" y="250"/>
                    </a:lnTo>
                    <a:lnTo>
                      <a:pt x="1016" y="153"/>
                    </a:lnTo>
                    <a:lnTo>
                      <a:pt x="919" y="84"/>
                    </a:lnTo>
                    <a:lnTo>
                      <a:pt x="807" y="28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rgbClr val="2C19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820;p46">
                <a:extLst>
                  <a:ext uri="{FF2B5EF4-FFF2-40B4-BE49-F238E27FC236}">
                    <a16:creationId xmlns:a16="http://schemas.microsoft.com/office/drawing/2014/main" id="{7E2A36DA-ECE2-D135-3369-F0464AC1A991}"/>
                  </a:ext>
                </a:extLst>
              </p:cNvPr>
              <p:cNvSpPr/>
              <p:nvPr/>
            </p:nvSpPr>
            <p:spPr>
              <a:xfrm>
                <a:off x="2859675" y="1330775"/>
                <a:ext cx="30275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280" extrusionOk="0">
                    <a:moveTo>
                      <a:pt x="571" y="1"/>
                    </a:moveTo>
                    <a:lnTo>
                      <a:pt x="446" y="14"/>
                    </a:lnTo>
                    <a:lnTo>
                      <a:pt x="348" y="56"/>
                    </a:lnTo>
                    <a:lnTo>
                      <a:pt x="237" y="126"/>
                    </a:lnTo>
                    <a:lnTo>
                      <a:pt x="154" y="209"/>
                    </a:lnTo>
                    <a:lnTo>
                      <a:pt x="84" y="320"/>
                    </a:lnTo>
                    <a:lnTo>
                      <a:pt x="42" y="432"/>
                    </a:lnTo>
                    <a:lnTo>
                      <a:pt x="14" y="557"/>
                    </a:lnTo>
                    <a:lnTo>
                      <a:pt x="1" y="696"/>
                    </a:lnTo>
                    <a:lnTo>
                      <a:pt x="28" y="821"/>
                    </a:lnTo>
                    <a:lnTo>
                      <a:pt x="70" y="932"/>
                    </a:lnTo>
                    <a:lnTo>
                      <a:pt x="126" y="1030"/>
                    </a:lnTo>
                    <a:lnTo>
                      <a:pt x="209" y="1127"/>
                    </a:lnTo>
                    <a:lnTo>
                      <a:pt x="293" y="1196"/>
                    </a:lnTo>
                    <a:lnTo>
                      <a:pt x="404" y="1252"/>
                    </a:lnTo>
                    <a:lnTo>
                      <a:pt x="529" y="1280"/>
                    </a:lnTo>
                    <a:lnTo>
                      <a:pt x="654" y="1280"/>
                    </a:lnTo>
                    <a:lnTo>
                      <a:pt x="765" y="1252"/>
                    </a:lnTo>
                    <a:lnTo>
                      <a:pt x="877" y="1210"/>
                    </a:lnTo>
                    <a:lnTo>
                      <a:pt x="974" y="1141"/>
                    </a:lnTo>
                    <a:lnTo>
                      <a:pt x="1057" y="1057"/>
                    </a:lnTo>
                    <a:lnTo>
                      <a:pt x="1127" y="960"/>
                    </a:lnTo>
                    <a:lnTo>
                      <a:pt x="1182" y="835"/>
                    </a:lnTo>
                    <a:lnTo>
                      <a:pt x="1210" y="710"/>
                    </a:lnTo>
                    <a:lnTo>
                      <a:pt x="1210" y="585"/>
                    </a:lnTo>
                    <a:lnTo>
                      <a:pt x="1196" y="459"/>
                    </a:lnTo>
                    <a:lnTo>
                      <a:pt x="1155" y="348"/>
                    </a:lnTo>
                    <a:lnTo>
                      <a:pt x="1085" y="237"/>
                    </a:lnTo>
                    <a:lnTo>
                      <a:pt x="1016" y="154"/>
                    </a:lnTo>
                    <a:lnTo>
                      <a:pt x="918" y="70"/>
                    </a:lnTo>
                    <a:lnTo>
                      <a:pt x="807" y="28"/>
                    </a:lnTo>
                    <a:lnTo>
                      <a:pt x="696" y="1"/>
                    </a:lnTo>
                    <a:close/>
                  </a:path>
                </a:pathLst>
              </a:custGeom>
              <a:solidFill>
                <a:srgbClr val="2C19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821;p46">
                <a:extLst>
                  <a:ext uri="{FF2B5EF4-FFF2-40B4-BE49-F238E27FC236}">
                    <a16:creationId xmlns:a16="http://schemas.microsoft.com/office/drawing/2014/main" id="{AA0E54EA-8169-9AED-FD21-1012BD9B1863}"/>
                  </a:ext>
                </a:extLst>
              </p:cNvPr>
              <p:cNvSpPr/>
              <p:nvPr/>
            </p:nvSpPr>
            <p:spPr>
              <a:xfrm>
                <a:off x="2951450" y="1329725"/>
                <a:ext cx="40700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4395" extrusionOk="0">
                    <a:moveTo>
                      <a:pt x="0" y="1"/>
                    </a:moveTo>
                    <a:lnTo>
                      <a:pt x="70" y="4395"/>
                    </a:lnTo>
                    <a:lnTo>
                      <a:pt x="1627" y="43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8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822;p46">
                <a:extLst>
                  <a:ext uri="{FF2B5EF4-FFF2-40B4-BE49-F238E27FC236}">
                    <a16:creationId xmlns:a16="http://schemas.microsoft.com/office/drawing/2014/main" id="{3F451FF2-E931-9492-D7B9-A31F9A3352ED}"/>
                  </a:ext>
                </a:extLst>
              </p:cNvPr>
              <p:cNvSpPr/>
              <p:nvPr/>
            </p:nvSpPr>
            <p:spPr>
              <a:xfrm>
                <a:off x="2951450" y="1329725"/>
                <a:ext cx="40700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4395" fill="none" extrusionOk="0">
                    <a:moveTo>
                      <a:pt x="0" y="1"/>
                    </a:moveTo>
                    <a:lnTo>
                      <a:pt x="70" y="4395"/>
                    </a:lnTo>
                    <a:lnTo>
                      <a:pt x="1627" y="431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823;p46">
                <a:extLst>
                  <a:ext uri="{FF2B5EF4-FFF2-40B4-BE49-F238E27FC236}">
                    <a16:creationId xmlns:a16="http://schemas.microsoft.com/office/drawing/2014/main" id="{C54457D3-1C31-9B60-3CDB-D8FD88D08830}"/>
                  </a:ext>
                </a:extLst>
              </p:cNvPr>
              <p:cNvSpPr/>
              <p:nvPr/>
            </p:nvSpPr>
            <p:spPr>
              <a:xfrm>
                <a:off x="2559325" y="1072150"/>
                <a:ext cx="205825" cy="432800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17312" extrusionOk="0">
                    <a:moveTo>
                      <a:pt x="5368" y="0"/>
                    </a:moveTo>
                    <a:lnTo>
                      <a:pt x="5215" y="14"/>
                    </a:lnTo>
                    <a:lnTo>
                      <a:pt x="5062" y="42"/>
                    </a:lnTo>
                    <a:lnTo>
                      <a:pt x="4923" y="84"/>
                    </a:lnTo>
                    <a:lnTo>
                      <a:pt x="4784" y="139"/>
                    </a:lnTo>
                    <a:lnTo>
                      <a:pt x="4645" y="195"/>
                    </a:lnTo>
                    <a:lnTo>
                      <a:pt x="4520" y="278"/>
                    </a:lnTo>
                    <a:lnTo>
                      <a:pt x="4395" y="362"/>
                    </a:lnTo>
                    <a:lnTo>
                      <a:pt x="4283" y="459"/>
                    </a:lnTo>
                    <a:lnTo>
                      <a:pt x="3811" y="932"/>
                    </a:lnTo>
                    <a:lnTo>
                      <a:pt x="3380" y="1405"/>
                    </a:lnTo>
                    <a:lnTo>
                      <a:pt x="2962" y="1863"/>
                    </a:lnTo>
                    <a:lnTo>
                      <a:pt x="2587" y="2322"/>
                    </a:lnTo>
                    <a:lnTo>
                      <a:pt x="2239" y="2767"/>
                    </a:lnTo>
                    <a:lnTo>
                      <a:pt x="1919" y="3212"/>
                    </a:lnTo>
                    <a:lnTo>
                      <a:pt x="1627" y="3657"/>
                    </a:lnTo>
                    <a:lnTo>
                      <a:pt x="1363" y="4088"/>
                    </a:lnTo>
                    <a:lnTo>
                      <a:pt x="1127" y="4519"/>
                    </a:lnTo>
                    <a:lnTo>
                      <a:pt x="904" y="4936"/>
                    </a:lnTo>
                    <a:lnTo>
                      <a:pt x="724" y="5354"/>
                    </a:lnTo>
                    <a:lnTo>
                      <a:pt x="557" y="5771"/>
                    </a:lnTo>
                    <a:lnTo>
                      <a:pt x="418" y="6174"/>
                    </a:lnTo>
                    <a:lnTo>
                      <a:pt x="293" y="6577"/>
                    </a:lnTo>
                    <a:lnTo>
                      <a:pt x="195" y="6967"/>
                    </a:lnTo>
                    <a:lnTo>
                      <a:pt x="112" y="7356"/>
                    </a:lnTo>
                    <a:lnTo>
                      <a:pt x="56" y="7731"/>
                    </a:lnTo>
                    <a:lnTo>
                      <a:pt x="28" y="8107"/>
                    </a:lnTo>
                    <a:lnTo>
                      <a:pt x="1" y="8482"/>
                    </a:lnTo>
                    <a:lnTo>
                      <a:pt x="1" y="8844"/>
                    </a:lnTo>
                    <a:lnTo>
                      <a:pt x="14" y="9205"/>
                    </a:lnTo>
                    <a:lnTo>
                      <a:pt x="56" y="9553"/>
                    </a:lnTo>
                    <a:lnTo>
                      <a:pt x="98" y="9887"/>
                    </a:lnTo>
                    <a:lnTo>
                      <a:pt x="167" y="10234"/>
                    </a:lnTo>
                    <a:lnTo>
                      <a:pt x="237" y="10554"/>
                    </a:lnTo>
                    <a:lnTo>
                      <a:pt x="320" y="10888"/>
                    </a:lnTo>
                    <a:lnTo>
                      <a:pt x="432" y="11194"/>
                    </a:lnTo>
                    <a:lnTo>
                      <a:pt x="543" y="11514"/>
                    </a:lnTo>
                    <a:lnTo>
                      <a:pt x="668" y="11806"/>
                    </a:lnTo>
                    <a:lnTo>
                      <a:pt x="793" y="12098"/>
                    </a:lnTo>
                    <a:lnTo>
                      <a:pt x="946" y="12390"/>
                    </a:lnTo>
                    <a:lnTo>
                      <a:pt x="1085" y="12668"/>
                    </a:lnTo>
                    <a:lnTo>
                      <a:pt x="1252" y="12946"/>
                    </a:lnTo>
                    <a:lnTo>
                      <a:pt x="1419" y="13210"/>
                    </a:lnTo>
                    <a:lnTo>
                      <a:pt x="1586" y="13474"/>
                    </a:lnTo>
                    <a:lnTo>
                      <a:pt x="1767" y="13724"/>
                    </a:lnTo>
                    <a:lnTo>
                      <a:pt x="2128" y="14197"/>
                    </a:lnTo>
                    <a:lnTo>
                      <a:pt x="2503" y="14642"/>
                    </a:lnTo>
                    <a:lnTo>
                      <a:pt x="2893" y="15059"/>
                    </a:lnTo>
                    <a:lnTo>
                      <a:pt x="3282" y="15435"/>
                    </a:lnTo>
                    <a:lnTo>
                      <a:pt x="3658" y="15782"/>
                    </a:lnTo>
                    <a:lnTo>
                      <a:pt x="4019" y="16102"/>
                    </a:lnTo>
                    <a:lnTo>
                      <a:pt x="4367" y="16380"/>
                    </a:lnTo>
                    <a:lnTo>
                      <a:pt x="4673" y="16617"/>
                    </a:lnTo>
                    <a:lnTo>
                      <a:pt x="4965" y="16825"/>
                    </a:lnTo>
                    <a:lnTo>
                      <a:pt x="5215" y="17006"/>
                    </a:lnTo>
                    <a:lnTo>
                      <a:pt x="5577" y="17229"/>
                    </a:lnTo>
                    <a:lnTo>
                      <a:pt x="5702" y="17312"/>
                    </a:lnTo>
                    <a:lnTo>
                      <a:pt x="5674" y="16700"/>
                    </a:lnTo>
                    <a:lnTo>
                      <a:pt x="5660" y="16130"/>
                    </a:lnTo>
                    <a:lnTo>
                      <a:pt x="5660" y="15616"/>
                    </a:lnTo>
                    <a:lnTo>
                      <a:pt x="5674" y="15129"/>
                    </a:lnTo>
                    <a:lnTo>
                      <a:pt x="5688" y="14684"/>
                    </a:lnTo>
                    <a:lnTo>
                      <a:pt x="5716" y="14295"/>
                    </a:lnTo>
                    <a:lnTo>
                      <a:pt x="5757" y="13933"/>
                    </a:lnTo>
                    <a:lnTo>
                      <a:pt x="5799" y="13627"/>
                    </a:lnTo>
                    <a:lnTo>
                      <a:pt x="5882" y="13113"/>
                    </a:lnTo>
                    <a:lnTo>
                      <a:pt x="5966" y="12751"/>
                    </a:lnTo>
                    <a:lnTo>
                      <a:pt x="6021" y="12529"/>
                    </a:lnTo>
                    <a:lnTo>
                      <a:pt x="6049" y="12459"/>
                    </a:lnTo>
                    <a:lnTo>
                      <a:pt x="6147" y="12209"/>
                    </a:lnTo>
                    <a:lnTo>
                      <a:pt x="6425" y="11527"/>
                    </a:lnTo>
                    <a:lnTo>
                      <a:pt x="6592" y="11055"/>
                    </a:lnTo>
                    <a:lnTo>
                      <a:pt x="6800" y="10499"/>
                    </a:lnTo>
                    <a:lnTo>
                      <a:pt x="7009" y="9887"/>
                    </a:lnTo>
                    <a:lnTo>
                      <a:pt x="7217" y="9219"/>
                    </a:lnTo>
                    <a:lnTo>
                      <a:pt x="7426" y="8510"/>
                    </a:lnTo>
                    <a:lnTo>
                      <a:pt x="7634" y="7773"/>
                    </a:lnTo>
                    <a:lnTo>
                      <a:pt x="7815" y="7022"/>
                    </a:lnTo>
                    <a:lnTo>
                      <a:pt x="7982" y="6257"/>
                    </a:lnTo>
                    <a:lnTo>
                      <a:pt x="8052" y="5882"/>
                    </a:lnTo>
                    <a:lnTo>
                      <a:pt x="8107" y="5507"/>
                    </a:lnTo>
                    <a:lnTo>
                      <a:pt x="8149" y="5131"/>
                    </a:lnTo>
                    <a:lnTo>
                      <a:pt x="8191" y="4756"/>
                    </a:lnTo>
                    <a:lnTo>
                      <a:pt x="8218" y="4394"/>
                    </a:lnTo>
                    <a:lnTo>
                      <a:pt x="8232" y="4047"/>
                    </a:lnTo>
                    <a:lnTo>
                      <a:pt x="8232" y="3699"/>
                    </a:lnTo>
                    <a:lnTo>
                      <a:pt x="8218" y="3365"/>
                    </a:lnTo>
                    <a:lnTo>
                      <a:pt x="8205" y="3087"/>
                    </a:lnTo>
                    <a:lnTo>
                      <a:pt x="8163" y="2809"/>
                    </a:lnTo>
                    <a:lnTo>
                      <a:pt x="8107" y="2559"/>
                    </a:lnTo>
                    <a:lnTo>
                      <a:pt x="8052" y="2308"/>
                    </a:lnTo>
                    <a:lnTo>
                      <a:pt x="7968" y="2072"/>
                    </a:lnTo>
                    <a:lnTo>
                      <a:pt x="7885" y="1863"/>
                    </a:lnTo>
                    <a:lnTo>
                      <a:pt x="7787" y="1655"/>
                    </a:lnTo>
                    <a:lnTo>
                      <a:pt x="7690" y="1460"/>
                    </a:lnTo>
                    <a:lnTo>
                      <a:pt x="7579" y="1266"/>
                    </a:lnTo>
                    <a:lnTo>
                      <a:pt x="7454" y="1099"/>
                    </a:lnTo>
                    <a:lnTo>
                      <a:pt x="7329" y="946"/>
                    </a:lnTo>
                    <a:lnTo>
                      <a:pt x="7203" y="793"/>
                    </a:lnTo>
                    <a:lnTo>
                      <a:pt x="7064" y="668"/>
                    </a:lnTo>
                    <a:lnTo>
                      <a:pt x="6925" y="542"/>
                    </a:lnTo>
                    <a:lnTo>
                      <a:pt x="6772" y="431"/>
                    </a:lnTo>
                    <a:lnTo>
                      <a:pt x="6619" y="334"/>
                    </a:lnTo>
                    <a:lnTo>
                      <a:pt x="6466" y="250"/>
                    </a:lnTo>
                    <a:lnTo>
                      <a:pt x="6313" y="181"/>
                    </a:lnTo>
                    <a:lnTo>
                      <a:pt x="6147" y="111"/>
                    </a:lnTo>
                    <a:lnTo>
                      <a:pt x="5994" y="70"/>
                    </a:lnTo>
                    <a:lnTo>
                      <a:pt x="5841" y="42"/>
                    </a:lnTo>
                    <a:lnTo>
                      <a:pt x="5674" y="14"/>
                    </a:lnTo>
                    <a:lnTo>
                      <a:pt x="5521" y="0"/>
                    </a:lnTo>
                    <a:close/>
                  </a:path>
                </a:pathLst>
              </a:custGeom>
              <a:solidFill>
                <a:srgbClr val="ED8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824;p46">
                <a:extLst>
                  <a:ext uri="{FF2B5EF4-FFF2-40B4-BE49-F238E27FC236}">
                    <a16:creationId xmlns:a16="http://schemas.microsoft.com/office/drawing/2014/main" id="{E43B1C43-F6DF-6930-E082-DD0272203EB8}"/>
                  </a:ext>
                </a:extLst>
              </p:cNvPr>
              <p:cNvSpPr/>
              <p:nvPr/>
            </p:nvSpPr>
            <p:spPr>
              <a:xfrm>
                <a:off x="2559325" y="1072150"/>
                <a:ext cx="205825" cy="432800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17312" fill="none" extrusionOk="0">
                    <a:moveTo>
                      <a:pt x="6049" y="12459"/>
                    </a:moveTo>
                    <a:lnTo>
                      <a:pt x="6049" y="12459"/>
                    </a:lnTo>
                    <a:lnTo>
                      <a:pt x="6021" y="12529"/>
                    </a:lnTo>
                    <a:lnTo>
                      <a:pt x="5966" y="12751"/>
                    </a:lnTo>
                    <a:lnTo>
                      <a:pt x="5882" y="13113"/>
                    </a:lnTo>
                    <a:lnTo>
                      <a:pt x="5799" y="13627"/>
                    </a:lnTo>
                    <a:lnTo>
                      <a:pt x="5757" y="13933"/>
                    </a:lnTo>
                    <a:lnTo>
                      <a:pt x="5716" y="14295"/>
                    </a:lnTo>
                    <a:lnTo>
                      <a:pt x="5688" y="14684"/>
                    </a:lnTo>
                    <a:lnTo>
                      <a:pt x="5674" y="15129"/>
                    </a:lnTo>
                    <a:lnTo>
                      <a:pt x="5660" y="15616"/>
                    </a:lnTo>
                    <a:lnTo>
                      <a:pt x="5660" y="16130"/>
                    </a:lnTo>
                    <a:lnTo>
                      <a:pt x="5674" y="16700"/>
                    </a:lnTo>
                    <a:lnTo>
                      <a:pt x="5702" y="17312"/>
                    </a:lnTo>
                    <a:lnTo>
                      <a:pt x="5702" y="17312"/>
                    </a:lnTo>
                    <a:lnTo>
                      <a:pt x="5577" y="17229"/>
                    </a:lnTo>
                    <a:lnTo>
                      <a:pt x="5215" y="17006"/>
                    </a:lnTo>
                    <a:lnTo>
                      <a:pt x="4965" y="16825"/>
                    </a:lnTo>
                    <a:lnTo>
                      <a:pt x="4673" y="16617"/>
                    </a:lnTo>
                    <a:lnTo>
                      <a:pt x="4367" y="16380"/>
                    </a:lnTo>
                    <a:lnTo>
                      <a:pt x="4019" y="16102"/>
                    </a:lnTo>
                    <a:lnTo>
                      <a:pt x="3658" y="15782"/>
                    </a:lnTo>
                    <a:lnTo>
                      <a:pt x="3282" y="15435"/>
                    </a:lnTo>
                    <a:lnTo>
                      <a:pt x="2893" y="15059"/>
                    </a:lnTo>
                    <a:lnTo>
                      <a:pt x="2503" y="14642"/>
                    </a:lnTo>
                    <a:lnTo>
                      <a:pt x="2128" y="14197"/>
                    </a:lnTo>
                    <a:lnTo>
                      <a:pt x="1767" y="13724"/>
                    </a:lnTo>
                    <a:lnTo>
                      <a:pt x="1586" y="13474"/>
                    </a:lnTo>
                    <a:lnTo>
                      <a:pt x="1419" y="13210"/>
                    </a:lnTo>
                    <a:lnTo>
                      <a:pt x="1252" y="12946"/>
                    </a:lnTo>
                    <a:lnTo>
                      <a:pt x="1085" y="12668"/>
                    </a:lnTo>
                    <a:lnTo>
                      <a:pt x="946" y="12390"/>
                    </a:lnTo>
                    <a:lnTo>
                      <a:pt x="793" y="12098"/>
                    </a:lnTo>
                    <a:lnTo>
                      <a:pt x="668" y="11806"/>
                    </a:lnTo>
                    <a:lnTo>
                      <a:pt x="543" y="11514"/>
                    </a:lnTo>
                    <a:lnTo>
                      <a:pt x="432" y="11194"/>
                    </a:lnTo>
                    <a:lnTo>
                      <a:pt x="320" y="10888"/>
                    </a:lnTo>
                    <a:lnTo>
                      <a:pt x="237" y="10554"/>
                    </a:lnTo>
                    <a:lnTo>
                      <a:pt x="167" y="10234"/>
                    </a:lnTo>
                    <a:lnTo>
                      <a:pt x="98" y="9887"/>
                    </a:lnTo>
                    <a:lnTo>
                      <a:pt x="56" y="9553"/>
                    </a:lnTo>
                    <a:lnTo>
                      <a:pt x="14" y="9205"/>
                    </a:lnTo>
                    <a:lnTo>
                      <a:pt x="1" y="8844"/>
                    </a:lnTo>
                    <a:lnTo>
                      <a:pt x="1" y="8482"/>
                    </a:lnTo>
                    <a:lnTo>
                      <a:pt x="28" y="8107"/>
                    </a:lnTo>
                    <a:lnTo>
                      <a:pt x="56" y="7731"/>
                    </a:lnTo>
                    <a:lnTo>
                      <a:pt x="112" y="7356"/>
                    </a:lnTo>
                    <a:lnTo>
                      <a:pt x="195" y="6967"/>
                    </a:lnTo>
                    <a:lnTo>
                      <a:pt x="293" y="6577"/>
                    </a:lnTo>
                    <a:lnTo>
                      <a:pt x="418" y="6174"/>
                    </a:lnTo>
                    <a:lnTo>
                      <a:pt x="557" y="5771"/>
                    </a:lnTo>
                    <a:lnTo>
                      <a:pt x="724" y="5354"/>
                    </a:lnTo>
                    <a:lnTo>
                      <a:pt x="904" y="4936"/>
                    </a:lnTo>
                    <a:lnTo>
                      <a:pt x="1127" y="4519"/>
                    </a:lnTo>
                    <a:lnTo>
                      <a:pt x="1363" y="4088"/>
                    </a:lnTo>
                    <a:lnTo>
                      <a:pt x="1627" y="3657"/>
                    </a:lnTo>
                    <a:lnTo>
                      <a:pt x="1919" y="3212"/>
                    </a:lnTo>
                    <a:lnTo>
                      <a:pt x="2239" y="2767"/>
                    </a:lnTo>
                    <a:lnTo>
                      <a:pt x="2587" y="2322"/>
                    </a:lnTo>
                    <a:lnTo>
                      <a:pt x="2962" y="1863"/>
                    </a:lnTo>
                    <a:lnTo>
                      <a:pt x="3380" y="1405"/>
                    </a:lnTo>
                    <a:lnTo>
                      <a:pt x="3811" y="932"/>
                    </a:lnTo>
                    <a:lnTo>
                      <a:pt x="4283" y="459"/>
                    </a:lnTo>
                    <a:lnTo>
                      <a:pt x="4283" y="459"/>
                    </a:lnTo>
                    <a:lnTo>
                      <a:pt x="4395" y="362"/>
                    </a:lnTo>
                    <a:lnTo>
                      <a:pt x="4520" y="278"/>
                    </a:lnTo>
                    <a:lnTo>
                      <a:pt x="4645" y="195"/>
                    </a:lnTo>
                    <a:lnTo>
                      <a:pt x="4784" y="139"/>
                    </a:lnTo>
                    <a:lnTo>
                      <a:pt x="4923" y="84"/>
                    </a:lnTo>
                    <a:lnTo>
                      <a:pt x="5062" y="42"/>
                    </a:lnTo>
                    <a:lnTo>
                      <a:pt x="5215" y="14"/>
                    </a:lnTo>
                    <a:lnTo>
                      <a:pt x="5368" y="0"/>
                    </a:lnTo>
                    <a:lnTo>
                      <a:pt x="5521" y="0"/>
                    </a:lnTo>
                    <a:lnTo>
                      <a:pt x="5674" y="14"/>
                    </a:lnTo>
                    <a:lnTo>
                      <a:pt x="5841" y="42"/>
                    </a:lnTo>
                    <a:lnTo>
                      <a:pt x="5994" y="70"/>
                    </a:lnTo>
                    <a:lnTo>
                      <a:pt x="6147" y="111"/>
                    </a:lnTo>
                    <a:lnTo>
                      <a:pt x="6313" y="181"/>
                    </a:lnTo>
                    <a:lnTo>
                      <a:pt x="6466" y="250"/>
                    </a:lnTo>
                    <a:lnTo>
                      <a:pt x="6619" y="334"/>
                    </a:lnTo>
                    <a:lnTo>
                      <a:pt x="6772" y="431"/>
                    </a:lnTo>
                    <a:lnTo>
                      <a:pt x="6925" y="542"/>
                    </a:lnTo>
                    <a:lnTo>
                      <a:pt x="7064" y="668"/>
                    </a:lnTo>
                    <a:lnTo>
                      <a:pt x="7203" y="793"/>
                    </a:lnTo>
                    <a:lnTo>
                      <a:pt x="7329" y="946"/>
                    </a:lnTo>
                    <a:lnTo>
                      <a:pt x="7454" y="1099"/>
                    </a:lnTo>
                    <a:lnTo>
                      <a:pt x="7579" y="1266"/>
                    </a:lnTo>
                    <a:lnTo>
                      <a:pt x="7690" y="1460"/>
                    </a:lnTo>
                    <a:lnTo>
                      <a:pt x="7787" y="1655"/>
                    </a:lnTo>
                    <a:lnTo>
                      <a:pt x="7885" y="1863"/>
                    </a:lnTo>
                    <a:lnTo>
                      <a:pt x="7968" y="2072"/>
                    </a:lnTo>
                    <a:lnTo>
                      <a:pt x="8052" y="2308"/>
                    </a:lnTo>
                    <a:lnTo>
                      <a:pt x="8107" y="2559"/>
                    </a:lnTo>
                    <a:lnTo>
                      <a:pt x="8163" y="2809"/>
                    </a:lnTo>
                    <a:lnTo>
                      <a:pt x="8205" y="3087"/>
                    </a:lnTo>
                    <a:lnTo>
                      <a:pt x="8218" y="3365"/>
                    </a:lnTo>
                    <a:lnTo>
                      <a:pt x="8218" y="3365"/>
                    </a:lnTo>
                    <a:lnTo>
                      <a:pt x="8232" y="3699"/>
                    </a:lnTo>
                    <a:lnTo>
                      <a:pt x="8232" y="4047"/>
                    </a:lnTo>
                    <a:lnTo>
                      <a:pt x="8218" y="4394"/>
                    </a:lnTo>
                    <a:lnTo>
                      <a:pt x="8191" y="4756"/>
                    </a:lnTo>
                    <a:lnTo>
                      <a:pt x="8149" y="5131"/>
                    </a:lnTo>
                    <a:lnTo>
                      <a:pt x="8107" y="5507"/>
                    </a:lnTo>
                    <a:lnTo>
                      <a:pt x="8052" y="5882"/>
                    </a:lnTo>
                    <a:lnTo>
                      <a:pt x="7982" y="6257"/>
                    </a:lnTo>
                    <a:lnTo>
                      <a:pt x="7815" y="7022"/>
                    </a:lnTo>
                    <a:lnTo>
                      <a:pt x="7634" y="7773"/>
                    </a:lnTo>
                    <a:lnTo>
                      <a:pt x="7426" y="8510"/>
                    </a:lnTo>
                    <a:lnTo>
                      <a:pt x="7217" y="9219"/>
                    </a:lnTo>
                    <a:lnTo>
                      <a:pt x="7009" y="9887"/>
                    </a:lnTo>
                    <a:lnTo>
                      <a:pt x="6800" y="10499"/>
                    </a:lnTo>
                    <a:lnTo>
                      <a:pt x="6592" y="11055"/>
                    </a:lnTo>
                    <a:lnTo>
                      <a:pt x="6425" y="11527"/>
                    </a:lnTo>
                    <a:lnTo>
                      <a:pt x="6147" y="12209"/>
                    </a:lnTo>
                    <a:lnTo>
                      <a:pt x="6049" y="124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825;p46">
                <a:extLst>
                  <a:ext uri="{FF2B5EF4-FFF2-40B4-BE49-F238E27FC236}">
                    <a16:creationId xmlns:a16="http://schemas.microsoft.com/office/drawing/2014/main" id="{782CE01F-D0A7-BD82-2474-8CAD4AF59616}"/>
                  </a:ext>
                </a:extLst>
              </p:cNvPr>
              <p:cNvSpPr/>
              <p:nvPr/>
            </p:nvSpPr>
            <p:spPr>
              <a:xfrm>
                <a:off x="2636150" y="980025"/>
                <a:ext cx="477675" cy="285075"/>
              </a:xfrm>
              <a:custGeom>
                <a:avLst/>
                <a:gdLst/>
                <a:ahLst/>
                <a:cxnLst/>
                <a:rect l="l" t="t" r="r" b="b"/>
                <a:pathLst>
                  <a:path w="19107" h="11403" extrusionOk="0">
                    <a:moveTo>
                      <a:pt x="9331" y="0"/>
                    </a:moveTo>
                    <a:lnTo>
                      <a:pt x="8942" y="14"/>
                    </a:lnTo>
                    <a:lnTo>
                      <a:pt x="8566" y="42"/>
                    </a:lnTo>
                    <a:lnTo>
                      <a:pt x="8191" y="70"/>
                    </a:lnTo>
                    <a:lnTo>
                      <a:pt x="7843" y="112"/>
                    </a:lnTo>
                    <a:lnTo>
                      <a:pt x="7495" y="167"/>
                    </a:lnTo>
                    <a:lnTo>
                      <a:pt x="7148" y="223"/>
                    </a:lnTo>
                    <a:lnTo>
                      <a:pt x="6828" y="292"/>
                    </a:lnTo>
                    <a:lnTo>
                      <a:pt x="6508" y="362"/>
                    </a:lnTo>
                    <a:lnTo>
                      <a:pt x="6202" y="445"/>
                    </a:lnTo>
                    <a:lnTo>
                      <a:pt x="5910" y="543"/>
                    </a:lnTo>
                    <a:lnTo>
                      <a:pt x="5618" y="626"/>
                    </a:lnTo>
                    <a:lnTo>
                      <a:pt x="5340" y="737"/>
                    </a:lnTo>
                    <a:lnTo>
                      <a:pt x="5062" y="835"/>
                    </a:lnTo>
                    <a:lnTo>
                      <a:pt x="4812" y="960"/>
                    </a:lnTo>
                    <a:lnTo>
                      <a:pt x="4561" y="1071"/>
                    </a:lnTo>
                    <a:lnTo>
                      <a:pt x="4075" y="1321"/>
                    </a:lnTo>
                    <a:lnTo>
                      <a:pt x="3630" y="1585"/>
                    </a:lnTo>
                    <a:lnTo>
                      <a:pt x="3213" y="1877"/>
                    </a:lnTo>
                    <a:lnTo>
                      <a:pt x="2837" y="2169"/>
                    </a:lnTo>
                    <a:lnTo>
                      <a:pt x="2490" y="2475"/>
                    </a:lnTo>
                    <a:lnTo>
                      <a:pt x="2156" y="2781"/>
                    </a:lnTo>
                    <a:lnTo>
                      <a:pt x="1864" y="3101"/>
                    </a:lnTo>
                    <a:lnTo>
                      <a:pt x="1600" y="3407"/>
                    </a:lnTo>
                    <a:lnTo>
                      <a:pt x="1349" y="3727"/>
                    </a:lnTo>
                    <a:lnTo>
                      <a:pt x="1141" y="4033"/>
                    </a:lnTo>
                    <a:lnTo>
                      <a:pt x="932" y="4339"/>
                    </a:lnTo>
                    <a:lnTo>
                      <a:pt x="765" y="4631"/>
                    </a:lnTo>
                    <a:lnTo>
                      <a:pt x="612" y="4923"/>
                    </a:lnTo>
                    <a:lnTo>
                      <a:pt x="473" y="5187"/>
                    </a:lnTo>
                    <a:lnTo>
                      <a:pt x="362" y="5437"/>
                    </a:lnTo>
                    <a:lnTo>
                      <a:pt x="195" y="5882"/>
                    </a:lnTo>
                    <a:lnTo>
                      <a:pt x="70" y="6216"/>
                    </a:lnTo>
                    <a:lnTo>
                      <a:pt x="15" y="6438"/>
                    </a:lnTo>
                    <a:lnTo>
                      <a:pt x="1" y="6522"/>
                    </a:lnTo>
                    <a:lnTo>
                      <a:pt x="1878" y="11041"/>
                    </a:lnTo>
                    <a:lnTo>
                      <a:pt x="2531" y="11152"/>
                    </a:lnTo>
                    <a:lnTo>
                      <a:pt x="3199" y="11236"/>
                    </a:lnTo>
                    <a:lnTo>
                      <a:pt x="3880" y="11305"/>
                    </a:lnTo>
                    <a:lnTo>
                      <a:pt x="4575" y="11347"/>
                    </a:lnTo>
                    <a:lnTo>
                      <a:pt x="5285" y="11389"/>
                    </a:lnTo>
                    <a:lnTo>
                      <a:pt x="6008" y="11402"/>
                    </a:lnTo>
                    <a:lnTo>
                      <a:pt x="7440" y="11402"/>
                    </a:lnTo>
                    <a:lnTo>
                      <a:pt x="8163" y="11375"/>
                    </a:lnTo>
                    <a:lnTo>
                      <a:pt x="8886" y="11333"/>
                    </a:lnTo>
                    <a:lnTo>
                      <a:pt x="9595" y="11291"/>
                    </a:lnTo>
                    <a:lnTo>
                      <a:pt x="10304" y="11236"/>
                    </a:lnTo>
                    <a:lnTo>
                      <a:pt x="11000" y="11180"/>
                    </a:lnTo>
                    <a:lnTo>
                      <a:pt x="11681" y="11110"/>
                    </a:lnTo>
                    <a:lnTo>
                      <a:pt x="13002" y="10958"/>
                    </a:lnTo>
                    <a:lnTo>
                      <a:pt x="14239" y="10791"/>
                    </a:lnTo>
                    <a:lnTo>
                      <a:pt x="15366" y="10610"/>
                    </a:lnTo>
                    <a:lnTo>
                      <a:pt x="16395" y="10443"/>
                    </a:lnTo>
                    <a:lnTo>
                      <a:pt x="17271" y="10276"/>
                    </a:lnTo>
                    <a:lnTo>
                      <a:pt x="18522" y="10026"/>
                    </a:lnTo>
                    <a:lnTo>
                      <a:pt x="18967" y="9929"/>
                    </a:lnTo>
                    <a:lnTo>
                      <a:pt x="19023" y="9511"/>
                    </a:lnTo>
                    <a:lnTo>
                      <a:pt x="19064" y="9108"/>
                    </a:lnTo>
                    <a:lnTo>
                      <a:pt x="19092" y="8719"/>
                    </a:lnTo>
                    <a:lnTo>
                      <a:pt x="19106" y="8343"/>
                    </a:lnTo>
                    <a:lnTo>
                      <a:pt x="19106" y="7968"/>
                    </a:lnTo>
                    <a:lnTo>
                      <a:pt x="19078" y="7606"/>
                    </a:lnTo>
                    <a:lnTo>
                      <a:pt x="19051" y="7259"/>
                    </a:lnTo>
                    <a:lnTo>
                      <a:pt x="19009" y="6925"/>
                    </a:lnTo>
                    <a:lnTo>
                      <a:pt x="18953" y="6591"/>
                    </a:lnTo>
                    <a:lnTo>
                      <a:pt x="18884" y="6285"/>
                    </a:lnTo>
                    <a:lnTo>
                      <a:pt x="18800" y="5979"/>
                    </a:lnTo>
                    <a:lnTo>
                      <a:pt x="18703" y="5674"/>
                    </a:lnTo>
                    <a:lnTo>
                      <a:pt x="18606" y="5395"/>
                    </a:lnTo>
                    <a:lnTo>
                      <a:pt x="18494" y="5117"/>
                    </a:lnTo>
                    <a:lnTo>
                      <a:pt x="18369" y="4853"/>
                    </a:lnTo>
                    <a:lnTo>
                      <a:pt x="18230" y="4589"/>
                    </a:lnTo>
                    <a:lnTo>
                      <a:pt x="18091" y="4339"/>
                    </a:lnTo>
                    <a:lnTo>
                      <a:pt x="17952" y="4102"/>
                    </a:lnTo>
                    <a:lnTo>
                      <a:pt x="17785" y="3866"/>
                    </a:lnTo>
                    <a:lnTo>
                      <a:pt x="17632" y="3657"/>
                    </a:lnTo>
                    <a:lnTo>
                      <a:pt x="17451" y="3435"/>
                    </a:lnTo>
                    <a:lnTo>
                      <a:pt x="17285" y="3226"/>
                    </a:lnTo>
                    <a:lnTo>
                      <a:pt x="17104" y="3032"/>
                    </a:lnTo>
                    <a:lnTo>
                      <a:pt x="16909" y="2851"/>
                    </a:lnTo>
                    <a:lnTo>
                      <a:pt x="16714" y="2670"/>
                    </a:lnTo>
                    <a:lnTo>
                      <a:pt x="16520" y="2489"/>
                    </a:lnTo>
                    <a:lnTo>
                      <a:pt x="16117" y="2169"/>
                    </a:lnTo>
                    <a:lnTo>
                      <a:pt x="15699" y="1877"/>
                    </a:lnTo>
                    <a:lnTo>
                      <a:pt x="15282" y="1599"/>
                    </a:lnTo>
                    <a:lnTo>
                      <a:pt x="14851" y="1363"/>
                    </a:lnTo>
                    <a:lnTo>
                      <a:pt x="14420" y="1141"/>
                    </a:lnTo>
                    <a:lnTo>
                      <a:pt x="14003" y="960"/>
                    </a:lnTo>
                    <a:lnTo>
                      <a:pt x="13586" y="779"/>
                    </a:lnTo>
                    <a:lnTo>
                      <a:pt x="13169" y="640"/>
                    </a:lnTo>
                    <a:lnTo>
                      <a:pt x="12779" y="501"/>
                    </a:lnTo>
                    <a:lnTo>
                      <a:pt x="12418" y="390"/>
                    </a:lnTo>
                    <a:lnTo>
                      <a:pt x="12056" y="306"/>
                    </a:lnTo>
                    <a:lnTo>
                      <a:pt x="11444" y="167"/>
                    </a:lnTo>
                    <a:lnTo>
                      <a:pt x="10972" y="70"/>
                    </a:lnTo>
                    <a:lnTo>
                      <a:pt x="10666" y="28"/>
                    </a:lnTo>
                    <a:lnTo>
                      <a:pt x="10555" y="14"/>
                    </a:lnTo>
                    <a:lnTo>
                      <a:pt x="10137" y="0"/>
                    </a:lnTo>
                    <a:close/>
                  </a:path>
                </a:pathLst>
              </a:custGeom>
              <a:solidFill>
                <a:srgbClr val="ED8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826;p46">
                <a:extLst>
                  <a:ext uri="{FF2B5EF4-FFF2-40B4-BE49-F238E27FC236}">
                    <a16:creationId xmlns:a16="http://schemas.microsoft.com/office/drawing/2014/main" id="{DA7F97FF-9B4F-5646-562F-A65FB62EC782}"/>
                  </a:ext>
                </a:extLst>
              </p:cNvPr>
              <p:cNvSpPr/>
              <p:nvPr/>
            </p:nvSpPr>
            <p:spPr>
              <a:xfrm>
                <a:off x="2636150" y="980025"/>
                <a:ext cx="477675" cy="285075"/>
              </a:xfrm>
              <a:custGeom>
                <a:avLst/>
                <a:gdLst/>
                <a:ahLst/>
                <a:cxnLst/>
                <a:rect l="l" t="t" r="r" b="b"/>
                <a:pathLst>
                  <a:path w="19107" h="11403" fill="none" extrusionOk="0">
                    <a:moveTo>
                      <a:pt x="1" y="6522"/>
                    </a:moveTo>
                    <a:lnTo>
                      <a:pt x="1" y="6522"/>
                    </a:lnTo>
                    <a:lnTo>
                      <a:pt x="15" y="6438"/>
                    </a:lnTo>
                    <a:lnTo>
                      <a:pt x="70" y="6216"/>
                    </a:lnTo>
                    <a:lnTo>
                      <a:pt x="195" y="5882"/>
                    </a:lnTo>
                    <a:lnTo>
                      <a:pt x="362" y="5437"/>
                    </a:lnTo>
                    <a:lnTo>
                      <a:pt x="473" y="5187"/>
                    </a:lnTo>
                    <a:lnTo>
                      <a:pt x="612" y="4923"/>
                    </a:lnTo>
                    <a:lnTo>
                      <a:pt x="765" y="4631"/>
                    </a:lnTo>
                    <a:lnTo>
                      <a:pt x="932" y="4339"/>
                    </a:lnTo>
                    <a:lnTo>
                      <a:pt x="1141" y="4033"/>
                    </a:lnTo>
                    <a:lnTo>
                      <a:pt x="1349" y="3727"/>
                    </a:lnTo>
                    <a:lnTo>
                      <a:pt x="1600" y="3407"/>
                    </a:lnTo>
                    <a:lnTo>
                      <a:pt x="1864" y="3101"/>
                    </a:lnTo>
                    <a:lnTo>
                      <a:pt x="2156" y="2781"/>
                    </a:lnTo>
                    <a:lnTo>
                      <a:pt x="2490" y="2475"/>
                    </a:lnTo>
                    <a:lnTo>
                      <a:pt x="2837" y="2169"/>
                    </a:lnTo>
                    <a:lnTo>
                      <a:pt x="3213" y="1877"/>
                    </a:lnTo>
                    <a:lnTo>
                      <a:pt x="3630" y="1585"/>
                    </a:lnTo>
                    <a:lnTo>
                      <a:pt x="4075" y="1321"/>
                    </a:lnTo>
                    <a:lnTo>
                      <a:pt x="4561" y="1071"/>
                    </a:lnTo>
                    <a:lnTo>
                      <a:pt x="4812" y="960"/>
                    </a:lnTo>
                    <a:lnTo>
                      <a:pt x="5062" y="835"/>
                    </a:lnTo>
                    <a:lnTo>
                      <a:pt x="5340" y="737"/>
                    </a:lnTo>
                    <a:lnTo>
                      <a:pt x="5618" y="626"/>
                    </a:lnTo>
                    <a:lnTo>
                      <a:pt x="5910" y="543"/>
                    </a:lnTo>
                    <a:lnTo>
                      <a:pt x="6202" y="445"/>
                    </a:lnTo>
                    <a:lnTo>
                      <a:pt x="6508" y="362"/>
                    </a:lnTo>
                    <a:lnTo>
                      <a:pt x="6828" y="292"/>
                    </a:lnTo>
                    <a:lnTo>
                      <a:pt x="7148" y="223"/>
                    </a:lnTo>
                    <a:lnTo>
                      <a:pt x="7495" y="167"/>
                    </a:lnTo>
                    <a:lnTo>
                      <a:pt x="7843" y="112"/>
                    </a:lnTo>
                    <a:lnTo>
                      <a:pt x="8191" y="70"/>
                    </a:lnTo>
                    <a:lnTo>
                      <a:pt x="8566" y="42"/>
                    </a:lnTo>
                    <a:lnTo>
                      <a:pt x="8942" y="14"/>
                    </a:lnTo>
                    <a:lnTo>
                      <a:pt x="9331" y="0"/>
                    </a:lnTo>
                    <a:lnTo>
                      <a:pt x="9720" y="0"/>
                    </a:lnTo>
                    <a:lnTo>
                      <a:pt x="10137" y="0"/>
                    </a:lnTo>
                    <a:lnTo>
                      <a:pt x="10555" y="14"/>
                    </a:lnTo>
                    <a:lnTo>
                      <a:pt x="10555" y="14"/>
                    </a:lnTo>
                    <a:lnTo>
                      <a:pt x="10666" y="28"/>
                    </a:lnTo>
                    <a:lnTo>
                      <a:pt x="10972" y="70"/>
                    </a:lnTo>
                    <a:lnTo>
                      <a:pt x="11444" y="167"/>
                    </a:lnTo>
                    <a:lnTo>
                      <a:pt x="12056" y="306"/>
                    </a:lnTo>
                    <a:lnTo>
                      <a:pt x="12418" y="390"/>
                    </a:lnTo>
                    <a:lnTo>
                      <a:pt x="12779" y="501"/>
                    </a:lnTo>
                    <a:lnTo>
                      <a:pt x="13169" y="640"/>
                    </a:lnTo>
                    <a:lnTo>
                      <a:pt x="13586" y="779"/>
                    </a:lnTo>
                    <a:lnTo>
                      <a:pt x="14003" y="960"/>
                    </a:lnTo>
                    <a:lnTo>
                      <a:pt x="14420" y="1141"/>
                    </a:lnTo>
                    <a:lnTo>
                      <a:pt x="14851" y="1363"/>
                    </a:lnTo>
                    <a:lnTo>
                      <a:pt x="15282" y="1599"/>
                    </a:lnTo>
                    <a:lnTo>
                      <a:pt x="15699" y="1877"/>
                    </a:lnTo>
                    <a:lnTo>
                      <a:pt x="16117" y="2169"/>
                    </a:lnTo>
                    <a:lnTo>
                      <a:pt x="16520" y="2489"/>
                    </a:lnTo>
                    <a:lnTo>
                      <a:pt x="16714" y="2670"/>
                    </a:lnTo>
                    <a:lnTo>
                      <a:pt x="16909" y="2851"/>
                    </a:lnTo>
                    <a:lnTo>
                      <a:pt x="17104" y="3032"/>
                    </a:lnTo>
                    <a:lnTo>
                      <a:pt x="17285" y="3226"/>
                    </a:lnTo>
                    <a:lnTo>
                      <a:pt x="17451" y="3435"/>
                    </a:lnTo>
                    <a:lnTo>
                      <a:pt x="17632" y="3657"/>
                    </a:lnTo>
                    <a:lnTo>
                      <a:pt x="17785" y="3866"/>
                    </a:lnTo>
                    <a:lnTo>
                      <a:pt x="17952" y="4102"/>
                    </a:lnTo>
                    <a:lnTo>
                      <a:pt x="18091" y="4339"/>
                    </a:lnTo>
                    <a:lnTo>
                      <a:pt x="18230" y="4589"/>
                    </a:lnTo>
                    <a:lnTo>
                      <a:pt x="18369" y="4853"/>
                    </a:lnTo>
                    <a:lnTo>
                      <a:pt x="18494" y="5117"/>
                    </a:lnTo>
                    <a:lnTo>
                      <a:pt x="18606" y="5395"/>
                    </a:lnTo>
                    <a:lnTo>
                      <a:pt x="18703" y="5674"/>
                    </a:lnTo>
                    <a:lnTo>
                      <a:pt x="18800" y="5979"/>
                    </a:lnTo>
                    <a:lnTo>
                      <a:pt x="18884" y="6285"/>
                    </a:lnTo>
                    <a:lnTo>
                      <a:pt x="18953" y="6591"/>
                    </a:lnTo>
                    <a:lnTo>
                      <a:pt x="19009" y="6925"/>
                    </a:lnTo>
                    <a:lnTo>
                      <a:pt x="19051" y="7259"/>
                    </a:lnTo>
                    <a:lnTo>
                      <a:pt x="19078" y="7606"/>
                    </a:lnTo>
                    <a:lnTo>
                      <a:pt x="19106" y="7968"/>
                    </a:lnTo>
                    <a:lnTo>
                      <a:pt x="19106" y="8343"/>
                    </a:lnTo>
                    <a:lnTo>
                      <a:pt x="19092" y="8719"/>
                    </a:lnTo>
                    <a:lnTo>
                      <a:pt x="19064" y="9108"/>
                    </a:lnTo>
                    <a:lnTo>
                      <a:pt x="19023" y="9511"/>
                    </a:lnTo>
                    <a:lnTo>
                      <a:pt x="18967" y="9929"/>
                    </a:lnTo>
                    <a:lnTo>
                      <a:pt x="18967" y="9929"/>
                    </a:lnTo>
                    <a:lnTo>
                      <a:pt x="18522" y="10026"/>
                    </a:lnTo>
                    <a:lnTo>
                      <a:pt x="17271" y="10276"/>
                    </a:lnTo>
                    <a:lnTo>
                      <a:pt x="16395" y="10443"/>
                    </a:lnTo>
                    <a:lnTo>
                      <a:pt x="15366" y="10610"/>
                    </a:lnTo>
                    <a:lnTo>
                      <a:pt x="14239" y="10791"/>
                    </a:lnTo>
                    <a:lnTo>
                      <a:pt x="13002" y="10958"/>
                    </a:lnTo>
                    <a:lnTo>
                      <a:pt x="11681" y="11110"/>
                    </a:lnTo>
                    <a:lnTo>
                      <a:pt x="11000" y="11180"/>
                    </a:lnTo>
                    <a:lnTo>
                      <a:pt x="10304" y="11236"/>
                    </a:lnTo>
                    <a:lnTo>
                      <a:pt x="9595" y="11291"/>
                    </a:lnTo>
                    <a:lnTo>
                      <a:pt x="8886" y="11333"/>
                    </a:lnTo>
                    <a:lnTo>
                      <a:pt x="8163" y="11375"/>
                    </a:lnTo>
                    <a:lnTo>
                      <a:pt x="7440" y="11402"/>
                    </a:lnTo>
                    <a:lnTo>
                      <a:pt x="6717" y="11402"/>
                    </a:lnTo>
                    <a:lnTo>
                      <a:pt x="6008" y="11402"/>
                    </a:lnTo>
                    <a:lnTo>
                      <a:pt x="5285" y="11389"/>
                    </a:lnTo>
                    <a:lnTo>
                      <a:pt x="4575" y="11347"/>
                    </a:lnTo>
                    <a:lnTo>
                      <a:pt x="3880" y="11305"/>
                    </a:lnTo>
                    <a:lnTo>
                      <a:pt x="3199" y="11236"/>
                    </a:lnTo>
                    <a:lnTo>
                      <a:pt x="2531" y="11152"/>
                    </a:lnTo>
                    <a:lnTo>
                      <a:pt x="1878" y="11041"/>
                    </a:lnTo>
                    <a:lnTo>
                      <a:pt x="1878" y="11041"/>
                    </a:lnTo>
                    <a:lnTo>
                      <a:pt x="1" y="65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827;p46">
                <a:extLst>
                  <a:ext uri="{FF2B5EF4-FFF2-40B4-BE49-F238E27FC236}">
                    <a16:creationId xmlns:a16="http://schemas.microsoft.com/office/drawing/2014/main" id="{9076D561-1889-8BD0-66AD-158849365481}"/>
                  </a:ext>
                </a:extLst>
              </p:cNvPr>
              <p:cNvSpPr/>
              <p:nvPr/>
            </p:nvSpPr>
            <p:spPr>
              <a:xfrm>
                <a:off x="2894100" y="980025"/>
                <a:ext cx="219725" cy="231550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926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37" y="14"/>
                    </a:lnTo>
                    <a:lnTo>
                      <a:pt x="237" y="14"/>
                    </a:lnTo>
                    <a:lnTo>
                      <a:pt x="334" y="28"/>
                    </a:lnTo>
                    <a:lnTo>
                      <a:pt x="640" y="70"/>
                    </a:lnTo>
                    <a:lnTo>
                      <a:pt x="1085" y="153"/>
                    </a:lnTo>
                    <a:lnTo>
                      <a:pt x="1683" y="278"/>
                    </a:lnTo>
                    <a:lnTo>
                      <a:pt x="2016" y="376"/>
                    </a:lnTo>
                    <a:lnTo>
                      <a:pt x="2364" y="473"/>
                    </a:lnTo>
                    <a:lnTo>
                      <a:pt x="2739" y="598"/>
                    </a:lnTo>
                    <a:lnTo>
                      <a:pt x="3143" y="737"/>
                    </a:lnTo>
                    <a:lnTo>
                      <a:pt x="3546" y="890"/>
                    </a:lnTo>
                    <a:lnTo>
                      <a:pt x="3949" y="1071"/>
                    </a:lnTo>
                    <a:lnTo>
                      <a:pt x="4366" y="1280"/>
                    </a:lnTo>
                    <a:lnTo>
                      <a:pt x="4783" y="1502"/>
                    </a:lnTo>
                    <a:lnTo>
                      <a:pt x="5201" y="1752"/>
                    </a:lnTo>
                    <a:lnTo>
                      <a:pt x="5618" y="2030"/>
                    </a:lnTo>
                    <a:lnTo>
                      <a:pt x="6007" y="2336"/>
                    </a:lnTo>
                    <a:lnTo>
                      <a:pt x="6396" y="2656"/>
                    </a:lnTo>
                    <a:lnTo>
                      <a:pt x="6591" y="2837"/>
                    </a:lnTo>
                    <a:lnTo>
                      <a:pt x="6772" y="3018"/>
                    </a:lnTo>
                    <a:lnTo>
                      <a:pt x="6953" y="3212"/>
                    </a:lnTo>
                    <a:lnTo>
                      <a:pt x="7120" y="3407"/>
                    </a:lnTo>
                    <a:lnTo>
                      <a:pt x="7286" y="3616"/>
                    </a:lnTo>
                    <a:lnTo>
                      <a:pt x="7453" y="3838"/>
                    </a:lnTo>
                    <a:lnTo>
                      <a:pt x="7606" y="4061"/>
                    </a:lnTo>
                    <a:lnTo>
                      <a:pt x="7745" y="4283"/>
                    </a:lnTo>
                    <a:lnTo>
                      <a:pt x="7884" y="4533"/>
                    </a:lnTo>
                    <a:lnTo>
                      <a:pt x="8009" y="4784"/>
                    </a:lnTo>
                    <a:lnTo>
                      <a:pt x="8135" y="5034"/>
                    </a:lnTo>
                    <a:lnTo>
                      <a:pt x="8246" y="5298"/>
                    </a:lnTo>
                    <a:lnTo>
                      <a:pt x="8357" y="5576"/>
                    </a:lnTo>
                    <a:lnTo>
                      <a:pt x="8441" y="5868"/>
                    </a:lnTo>
                    <a:lnTo>
                      <a:pt x="8524" y="6160"/>
                    </a:lnTo>
                    <a:lnTo>
                      <a:pt x="8607" y="6466"/>
                    </a:lnTo>
                    <a:lnTo>
                      <a:pt x="8663" y="6772"/>
                    </a:lnTo>
                    <a:lnTo>
                      <a:pt x="8719" y="7106"/>
                    </a:lnTo>
                    <a:lnTo>
                      <a:pt x="8746" y="7440"/>
                    </a:lnTo>
                    <a:lnTo>
                      <a:pt x="8774" y="7773"/>
                    </a:lnTo>
                    <a:lnTo>
                      <a:pt x="8788" y="8135"/>
                    </a:lnTo>
                    <a:lnTo>
                      <a:pt x="8788" y="8496"/>
                    </a:lnTo>
                    <a:lnTo>
                      <a:pt x="8774" y="8872"/>
                    </a:lnTo>
                    <a:lnTo>
                      <a:pt x="8733" y="9261"/>
                    </a:lnTo>
                    <a:lnTo>
                      <a:pt x="8733" y="9261"/>
                    </a:lnTo>
                    <a:lnTo>
                      <a:pt x="8774" y="8872"/>
                    </a:lnTo>
                    <a:lnTo>
                      <a:pt x="8788" y="8496"/>
                    </a:lnTo>
                    <a:lnTo>
                      <a:pt x="8788" y="8135"/>
                    </a:lnTo>
                    <a:lnTo>
                      <a:pt x="8774" y="7773"/>
                    </a:lnTo>
                    <a:lnTo>
                      <a:pt x="8746" y="7440"/>
                    </a:lnTo>
                    <a:lnTo>
                      <a:pt x="8719" y="7106"/>
                    </a:lnTo>
                    <a:lnTo>
                      <a:pt x="8663" y="6772"/>
                    </a:lnTo>
                    <a:lnTo>
                      <a:pt x="8607" y="6466"/>
                    </a:lnTo>
                    <a:lnTo>
                      <a:pt x="8524" y="6160"/>
                    </a:lnTo>
                    <a:lnTo>
                      <a:pt x="8441" y="5868"/>
                    </a:lnTo>
                    <a:lnTo>
                      <a:pt x="8357" y="5576"/>
                    </a:lnTo>
                    <a:lnTo>
                      <a:pt x="8246" y="5298"/>
                    </a:lnTo>
                    <a:lnTo>
                      <a:pt x="8135" y="5034"/>
                    </a:lnTo>
                    <a:lnTo>
                      <a:pt x="8009" y="4784"/>
                    </a:lnTo>
                    <a:lnTo>
                      <a:pt x="7884" y="4533"/>
                    </a:lnTo>
                    <a:lnTo>
                      <a:pt x="7745" y="4283"/>
                    </a:lnTo>
                    <a:lnTo>
                      <a:pt x="7606" y="4061"/>
                    </a:lnTo>
                    <a:lnTo>
                      <a:pt x="7453" y="3838"/>
                    </a:lnTo>
                    <a:lnTo>
                      <a:pt x="7286" y="3616"/>
                    </a:lnTo>
                    <a:lnTo>
                      <a:pt x="7120" y="3407"/>
                    </a:lnTo>
                    <a:lnTo>
                      <a:pt x="6953" y="3212"/>
                    </a:lnTo>
                    <a:lnTo>
                      <a:pt x="6772" y="3018"/>
                    </a:lnTo>
                    <a:lnTo>
                      <a:pt x="6591" y="2837"/>
                    </a:lnTo>
                    <a:lnTo>
                      <a:pt x="6396" y="2656"/>
                    </a:lnTo>
                    <a:lnTo>
                      <a:pt x="6007" y="2336"/>
                    </a:lnTo>
                    <a:lnTo>
                      <a:pt x="5618" y="2030"/>
                    </a:lnTo>
                    <a:lnTo>
                      <a:pt x="5201" y="1752"/>
                    </a:lnTo>
                    <a:lnTo>
                      <a:pt x="4783" y="1502"/>
                    </a:lnTo>
                    <a:lnTo>
                      <a:pt x="4366" y="1280"/>
                    </a:lnTo>
                    <a:lnTo>
                      <a:pt x="3949" y="1071"/>
                    </a:lnTo>
                    <a:lnTo>
                      <a:pt x="3546" y="890"/>
                    </a:lnTo>
                    <a:lnTo>
                      <a:pt x="3143" y="737"/>
                    </a:lnTo>
                    <a:lnTo>
                      <a:pt x="2739" y="598"/>
                    </a:lnTo>
                    <a:lnTo>
                      <a:pt x="2364" y="473"/>
                    </a:lnTo>
                    <a:lnTo>
                      <a:pt x="2016" y="376"/>
                    </a:lnTo>
                    <a:lnTo>
                      <a:pt x="1683" y="278"/>
                    </a:lnTo>
                    <a:lnTo>
                      <a:pt x="1085" y="153"/>
                    </a:lnTo>
                    <a:lnTo>
                      <a:pt x="640" y="70"/>
                    </a:lnTo>
                    <a:lnTo>
                      <a:pt x="334" y="28"/>
                    </a:lnTo>
                    <a:lnTo>
                      <a:pt x="237" y="14"/>
                    </a:lnTo>
                    <a:lnTo>
                      <a:pt x="23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828;p46">
                <a:extLst>
                  <a:ext uri="{FF2B5EF4-FFF2-40B4-BE49-F238E27FC236}">
                    <a16:creationId xmlns:a16="http://schemas.microsoft.com/office/drawing/2014/main" id="{AD076EB4-7ACF-7E66-1F97-7840E850AD4D}"/>
                  </a:ext>
                </a:extLst>
              </p:cNvPr>
              <p:cNvSpPr/>
              <p:nvPr/>
            </p:nvSpPr>
            <p:spPr>
              <a:xfrm>
                <a:off x="2894100" y="980025"/>
                <a:ext cx="219725" cy="231550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926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237" y="14"/>
                    </a:lnTo>
                    <a:lnTo>
                      <a:pt x="237" y="14"/>
                    </a:lnTo>
                    <a:lnTo>
                      <a:pt x="334" y="28"/>
                    </a:lnTo>
                    <a:lnTo>
                      <a:pt x="640" y="70"/>
                    </a:lnTo>
                    <a:lnTo>
                      <a:pt x="1085" y="153"/>
                    </a:lnTo>
                    <a:lnTo>
                      <a:pt x="1683" y="278"/>
                    </a:lnTo>
                    <a:lnTo>
                      <a:pt x="2016" y="376"/>
                    </a:lnTo>
                    <a:lnTo>
                      <a:pt x="2364" y="473"/>
                    </a:lnTo>
                    <a:lnTo>
                      <a:pt x="2739" y="598"/>
                    </a:lnTo>
                    <a:lnTo>
                      <a:pt x="3143" y="737"/>
                    </a:lnTo>
                    <a:lnTo>
                      <a:pt x="3546" y="890"/>
                    </a:lnTo>
                    <a:lnTo>
                      <a:pt x="3949" y="1071"/>
                    </a:lnTo>
                    <a:lnTo>
                      <a:pt x="4366" y="1280"/>
                    </a:lnTo>
                    <a:lnTo>
                      <a:pt x="4783" y="1502"/>
                    </a:lnTo>
                    <a:lnTo>
                      <a:pt x="5201" y="1752"/>
                    </a:lnTo>
                    <a:lnTo>
                      <a:pt x="5618" y="2030"/>
                    </a:lnTo>
                    <a:lnTo>
                      <a:pt x="6007" y="2336"/>
                    </a:lnTo>
                    <a:lnTo>
                      <a:pt x="6396" y="2656"/>
                    </a:lnTo>
                    <a:lnTo>
                      <a:pt x="6591" y="2837"/>
                    </a:lnTo>
                    <a:lnTo>
                      <a:pt x="6772" y="3018"/>
                    </a:lnTo>
                    <a:lnTo>
                      <a:pt x="6953" y="3212"/>
                    </a:lnTo>
                    <a:lnTo>
                      <a:pt x="7120" y="3407"/>
                    </a:lnTo>
                    <a:lnTo>
                      <a:pt x="7286" y="3616"/>
                    </a:lnTo>
                    <a:lnTo>
                      <a:pt x="7453" y="3838"/>
                    </a:lnTo>
                    <a:lnTo>
                      <a:pt x="7606" y="4061"/>
                    </a:lnTo>
                    <a:lnTo>
                      <a:pt x="7745" y="4283"/>
                    </a:lnTo>
                    <a:lnTo>
                      <a:pt x="7884" y="4533"/>
                    </a:lnTo>
                    <a:lnTo>
                      <a:pt x="8009" y="4784"/>
                    </a:lnTo>
                    <a:lnTo>
                      <a:pt x="8135" y="5034"/>
                    </a:lnTo>
                    <a:lnTo>
                      <a:pt x="8246" y="5298"/>
                    </a:lnTo>
                    <a:lnTo>
                      <a:pt x="8357" y="5576"/>
                    </a:lnTo>
                    <a:lnTo>
                      <a:pt x="8441" y="5868"/>
                    </a:lnTo>
                    <a:lnTo>
                      <a:pt x="8524" y="6160"/>
                    </a:lnTo>
                    <a:lnTo>
                      <a:pt x="8607" y="6466"/>
                    </a:lnTo>
                    <a:lnTo>
                      <a:pt x="8663" y="6772"/>
                    </a:lnTo>
                    <a:lnTo>
                      <a:pt x="8719" y="7106"/>
                    </a:lnTo>
                    <a:lnTo>
                      <a:pt x="8746" y="7440"/>
                    </a:lnTo>
                    <a:lnTo>
                      <a:pt x="8774" y="7773"/>
                    </a:lnTo>
                    <a:lnTo>
                      <a:pt x="8788" y="8135"/>
                    </a:lnTo>
                    <a:lnTo>
                      <a:pt x="8788" y="8496"/>
                    </a:lnTo>
                    <a:lnTo>
                      <a:pt x="8774" y="8872"/>
                    </a:lnTo>
                    <a:lnTo>
                      <a:pt x="8733" y="9261"/>
                    </a:lnTo>
                    <a:lnTo>
                      <a:pt x="8733" y="9261"/>
                    </a:lnTo>
                    <a:lnTo>
                      <a:pt x="8774" y="8872"/>
                    </a:lnTo>
                    <a:lnTo>
                      <a:pt x="8788" y="8496"/>
                    </a:lnTo>
                    <a:lnTo>
                      <a:pt x="8788" y="8135"/>
                    </a:lnTo>
                    <a:lnTo>
                      <a:pt x="8774" y="7773"/>
                    </a:lnTo>
                    <a:lnTo>
                      <a:pt x="8746" y="7440"/>
                    </a:lnTo>
                    <a:lnTo>
                      <a:pt x="8719" y="7106"/>
                    </a:lnTo>
                    <a:lnTo>
                      <a:pt x="8663" y="6772"/>
                    </a:lnTo>
                    <a:lnTo>
                      <a:pt x="8607" y="6466"/>
                    </a:lnTo>
                    <a:lnTo>
                      <a:pt x="8524" y="6160"/>
                    </a:lnTo>
                    <a:lnTo>
                      <a:pt x="8441" y="5868"/>
                    </a:lnTo>
                    <a:lnTo>
                      <a:pt x="8357" y="5576"/>
                    </a:lnTo>
                    <a:lnTo>
                      <a:pt x="8246" y="5298"/>
                    </a:lnTo>
                    <a:lnTo>
                      <a:pt x="8135" y="5034"/>
                    </a:lnTo>
                    <a:lnTo>
                      <a:pt x="8009" y="4784"/>
                    </a:lnTo>
                    <a:lnTo>
                      <a:pt x="7884" y="4533"/>
                    </a:lnTo>
                    <a:lnTo>
                      <a:pt x="7745" y="4283"/>
                    </a:lnTo>
                    <a:lnTo>
                      <a:pt x="7606" y="4061"/>
                    </a:lnTo>
                    <a:lnTo>
                      <a:pt x="7453" y="3838"/>
                    </a:lnTo>
                    <a:lnTo>
                      <a:pt x="7286" y="3616"/>
                    </a:lnTo>
                    <a:lnTo>
                      <a:pt x="7120" y="3407"/>
                    </a:lnTo>
                    <a:lnTo>
                      <a:pt x="6953" y="3212"/>
                    </a:lnTo>
                    <a:lnTo>
                      <a:pt x="6772" y="3018"/>
                    </a:lnTo>
                    <a:lnTo>
                      <a:pt x="6591" y="2837"/>
                    </a:lnTo>
                    <a:lnTo>
                      <a:pt x="6396" y="2656"/>
                    </a:lnTo>
                    <a:lnTo>
                      <a:pt x="6007" y="2336"/>
                    </a:lnTo>
                    <a:lnTo>
                      <a:pt x="5618" y="2030"/>
                    </a:lnTo>
                    <a:lnTo>
                      <a:pt x="5201" y="1752"/>
                    </a:lnTo>
                    <a:lnTo>
                      <a:pt x="4783" y="1502"/>
                    </a:lnTo>
                    <a:lnTo>
                      <a:pt x="4366" y="1280"/>
                    </a:lnTo>
                    <a:lnTo>
                      <a:pt x="3949" y="1071"/>
                    </a:lnTo>
                    <a:lnTo>
                      <a:pt x="3546" y="890"/>
                    </a:lnTo>
                    <a:lnTo>
                      <a:pt x="3143" y="737"/>
                    </a:lnTo>
                    <a:lnTo>
                      <a:pt x="2739" y="598"/>
                    </a:lnTo>
                    <a:lnTo>
                      <a:pt x="2364" y="473"/>
                    </a:lnTo>
                    <a:lnTo>
                      <a:pt x="2016" y="376"/>
                    </a:lnTo>
                    <a:lnTo>
                      <a:pt x="1683" y="278"/>
                    </a:lnTo>
                    <a:lnTo>
                      <a:pt x="1085" y="153"/>
                    </a:lnTo>
                    <a:lnTo>
                      <a:pt x="640" y="70"/>
                    </a:lnTo>
                    <a:lnTo>
                      <a:pt x="334" y="28"/>
                    </a:lnTo>
                    <a:lnTo>
                      <a:pt x="237" y="14"/>
                    </a:lnTo>
                    <a:lnTo>
                      <a:pt x="237" y="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829;p46">
                <a:extLst>
                  <a:ext uri="{FF2B5EF4-FFF2-40B4-BE49-F238E27FC236}">
                    <a16:creationId xmlns:a16="http://schemas.microsoft.com/office/drawing/2014/main" id="{B4A7341F-5BA6-D0FE-AAD5-2BDED48CFC5D}"/>
                  </a:ext>
                </a:extLst>
              </p:cNvPr>
              <p:cNvSpPr/>
              <p:nvPr/>
            </p:nvSpPr>
            <p:spPr>
              <a:xfrm>
                <a:off x="3057125" y="1228225"/>
                <a:ext cx="53225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432" extrusionOk="0">
                    <a:moveTo>
                      <a:pt x="2128" y="1"/>
                    </a:moveTo>
                    <a:lnTo>
                      <a:pt x="2128" y="1"/>
                    </a:lnTo>
                    <a:lnTo>
                      <a:pt x="1558" y="126"/>
                    </a:lnTo>
                    <a:lnTo>
                      <a:pt x="891" y="265"/>
                    </a:lnTo>
                    <a:lnTo>
                      <a:pt x="1" y="432"/>
                    </a:lnTo>
                    <a:lnTo>
                      <a:pt x="1" y="432"/>
                    </a:lnTo>
                    <a:lnTo>
                      <a:pt x="1" y="432"/>
                    </a:lnTo>
                    <a:lnTo>
                      <a:pt x="891" y="265"/>
                    </a:lnTo>
                    <a:lnTo>
                      <a:pt x="1558" y="126"/>
                    </a:lnTo>
                    <a:lnTo>
                      <a:pt x="2128" y="1"/>
                    </a:lnTo>
                    <a:close/>
                  </a:path>
                </a:pathLst>
              </a:custGeom>
              <a:solidFill>
                <a:srgbClr val="ED8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830;p46">
                <a:extLst>
                  <a:ext uri="{FF2B5EF4-FFF2-40B4-BE49-F238E27FC236}">
                    <a16:creationId xmlns:a16="http://schemas.microsoft.com/office/drawing/2014/main" id="{9D921F40-F7C6-1FBF-4CE1-A6B54F1F7D45}"/>
                  </a:ext>
                </a:extLst>
              </p:cNvPr>
              <p:cNvSpPr/>
              <p:nvPr/>
            </p:nvSpPr>
            <p:spPr>
              <a:xfrm>
                <a:off x="3057125" y="1228225"/>
                <a:ext cx="53225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432" fill="none" extrusionOk="0">
                    <a:moveTo>
                      <a:pt x="2128" y="1"/>
                    </a:moveTo>
                    <a:lnTo>
                      <a:pt x="2128" y="1"/>
                    </a:lnTo>
                    <a:lnTo>
                      <a:pt x="1558" y="126"/>
                    </a:lnTo>
                    <a:lnTo>
                      <a:pt x="891" y="265"/>
                    </a:lnTo>
                    <a:lnTo>
                      <a:pt x="1" y="432"/>
                    </a:lnTo>
                    <a:lnTo>
                      <a:pt x="1" y="432"/>
                    </a:lnTo>
                    <a:lnTo>
                      <a:pt x="1" y="432"/>
                    </a:lnTo>
                    <a:lnTo>
                      <a:pt x="891" y="265"/>
                    </a:lnTo>
                    <a:lnTo>
                      <a:pt x="1558" y="126"/>
                    </a:lnTo>
                    <a:lnTo>
                      <a:pt x="212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831;p46">
                <a:extLst>
                  <a:ext uri="{FF2B5EF4-FFF2-40B4-BE49-F238E27FC236}">
                    <a16:creationId xmlns:a16="http://schemas.microsoft.com/office/drawing/2014/main" id="{F5EFD9C2-F99F-3FC4-E38C-E3B4E6008AA3}"/>
                  </a:ext>
                </a:extLst>
              </p:cNvPr>
              <p:cNvSpPr/>
              <p:nvPr/>
            </p:nvSpPr>
            <p:spPr>
              <a:xfrm>
                <a:off x="2701850" y="1239000"/>
                <a:ext cx="355300" cy="265950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10638" extrusionOk="0">
                    <a:moveTo>
                      <a:pt x="1" y="10638"/>
                    </a:moveTo>
                    <a:lnTo>
                      <a:pt x="1" y="10638"/>
                    </a:lnTo>
                    <a:lnTo>
                      <a:pt x="1" y="10638"/>
                    </a:lnTo>
                    <a:lnTo>
                      <a:pt x="1" y="10638"/>
                    </a:lnTo>
                    <a:lnTo>
                      <a:pt x="1" y="10638"/>
                    </a:lnTo>
                    <a:close/>
                    <a:moveTo>
                      <a:pt x="390" y="5688"/>
                    </a:moveTo>
                    <a:lnTo>
                      <a:pt x="390" y="5688"/>
                    </a:lnTo>
                    <a:lnTo>
                      <a:pt x="348" y="5785"/>
                    </a:lnTo>
                    <a:lnTo>
                      <a:pt x="348" y="5785"/>
                    </a:lnTo>
                    <a:lnTo>
                      <a:pt x="320" y="5869"/>
                    </a:lnTo>
                    <a:lnTo>
                      <a:pt x="251" y="6133"/>
                    </a:lnTo>
                    <a:lnTo>
                      <a:pt x="154" y="6592"/>
                    </a:lnTo>
                    <a:lnTo>
                      <a:pt x="112" y="6884"/>
                    </a:lnTo>
                    <a:lnTo>
                      <a:pt x="56" y="7217"/>
                    </a:lnTo>
                    <a:lnTo>
                      <a:pt x="56" y="7217"/>
                    </a:lnTo>
                    <a:lnTo>
                      <a:pt x="56" y="7217"/>
                    </a:lnTo>
                    <a:lnTo>
                      <a:pt x="112" y="6884"/>
                    </a:lnTo>
                    <a:lnTo>
                      <a:pt x="154" y="6592"/>
                    </a:lnTo>
                    <a:lnTo>
                      <a:pt x="251" y="6133"/>
                    </a:lnTo>
                    <a:lnTo>
                      <a:pt x="320" y="5869"/>
                    </a:lnTo>
                    <a:lnTo>
                      <a:pt x="348" y="5785"/>
                    </a:lnTo>
                    <a:lnTo>
                      <a:pt x="348" y="5785"/>
                    </a:lnTo>
                    <a:lnTo>
                      <a:pt x="390" y="5688"/>
                    </a:lnTo>
                    <a:close/>
                    <a:moveTo>
                      <a:pt x="14212" y="1"/>
                    </a:moveTo>
                    <a:lnTo>
                      <a:pt x="14212" y="1"/>
                    </a:lnTo>
                    <a:lnTo>
                      <a:pt x="13336" y="154"/>
                    </a:lnTo>
                    <a:lnTo>
                      <a:pt x="12334" y="320"/>
                    </a:lnTo>
                    <a:lnTo>
                      <a:pt x="12334" y="320"/>
                    </a:lnTo>
                    <a:lnTo>
                      <a:pt x="13336" y="154"/>
                    </a:lnTo>
                    <a:lnTo>
                      <a:pt x="14212" y="1"/>
                    </a:lnTo>
                    <a:lnTo>
                      <a:pt x="14212" y="1"/>
                    </a:lnTo>
                    <a:close/>
                  </a:path>
                </a:pathLst>
              </a:custGeom>
              <a:solidFill>
                <a:srgbClr val="ED56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832;p46">
                <a:extLst>
                  <a:ext uri="{FF2B5EF4-FFF2-40B4-BE49-F238E27FC236}">
                    <a16:creationId xmlns:a16="http://schemas.microsoft.com/office/drawing/2014/main" id="{87AFE593-EC05-C31A-AE2B-926DDC02570D}"/>
                  </a:ext>
                </a:extLst>
              </p:cNvPr>
              <p:cNvSpPr/>
              <p:nvPr/>
            </p:nvSpPr>
            <p:spPr>
              <a:xfrm>
                <a:off x="2701850" y="1504950"/>
                <a:ext cx="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833;p46">
                <a:extLst>
                  <a:ext uri="{FF2B5EF4-FFF2-40B4-BE49-F238E27FC236}">
                    <a16:creationId xmlns:a16="http://schemas.microsoft.com/office/drawing/2014/main" id="{DD7D67B3-C5EF-B17B-9078-6CECDDC6A7B9}"/>
                  </a:ext>
                </a:extLst>
              </p:cNvPr>
              <p:cNvSpPr/>
              <p:nvPr/>
            </p:nvSpPr>
            <p:spPr>
              <a:xfrm>
                <a:off x="2703250" y="1381175"/>
                <a:ext cx="8350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531" fill="none" extrusionOk="0">
                    <a:moveTo>
                      <a:pt x="334" y="1"/>
                    </a:moveTo>
                    <a:lnTo>
                      <a:pt x="334" y="1"/>
                    </a:lnTo>
                    <a:lnTo>
                      <a:pt x="292" y="98"/>
                    </a:lnTo>
                    <a:lnTo>
                      <a:pt x="292" y="98"/>
                    </a:lnTo>
                    <a:lnTo>
                      <a:pt x="264" y="182"/>
                    </a:lnTo>
                    <a:lnTo>
                      <a:pt x="195" y="446"/>
                    </a:lnTo>
                    <a:lnTo>
                      <a:pt x="98" y="905"/>
                    </a:lnTo>
                    <a:lnTo>
                      <a:pt x="56" y="1197"/>
                    </a:lnTo>
                    <a:lnTo>
                      <a:pt x="0" y="1530"/>
                    </a:lnTo>
                    <a:lnTo>
                      <a:pt x="0" y="1530"/>
                    </a:lnTo>
                    <a:lnTo>
                      <a:pt x="0" y="1530"/>
                    </a:lnTo>
                    <a:lnTo>
                      <a:pt x="56" y="1197"/>
                    </a:lnTo>
                    <a:lnTo>
                      <a:pt x="98" y="905"/>
                    </a:lnTo>
                    <a:lnTo>
                      <a:pt x="195" y="446"/>
                    </a:lnTo>
                    <a:lnTo>
                      <a:pt x="264" y="182"/>
                    </a:lnTo>
                    <a:lnTo>
                      <a:pt x="292" y="98"/>
                    </a:lnTo>
                    <a:lnTo>
                      <a:pt x="292" y="98"/>
                    </a:lnTo>
                    <a:lnTo>
                      <a:pt x="33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834;p46">
                <a:extLst>
                  <a:ext uri="{FF2B5EF4-FFF2-40B4-BE49-F238E27FC236}">
                    <a16:creationId xmlns:a16="http://schemas.microsoft.com/office/drawing/2014/main" id="{B57AD22E-9498-6482-53AE-F1E2B7D772B4}"/>
                  </a:ext>
                </a:extLst>
              </p:cNvPr>
              <p:cNvSpPr/>
              <p:nvPr/>
            </p:nvSpPr>
            <p:spPr>
              <a:xfrm>
                <a:off x="3010200" y="1239000"/>
                <a:ext cx="469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321" fill="none" extrusionOk="0">
                    <a:moveTo>
                      <a:pt x="1878" y="1"/>
                    </a:moveTo>
                    <a:lnTo>
                      <a:pt x="1878" y="1"/>
                    </a:lnTo>
                    <a:lnTo>
                      <a:pt x="1002" y="154"/>
                    </a:lnTo>
                    <a:lnTo>
                      <a:pt x="0" y="320"/>
                    </a:lnTo>
                    <a:lnTo>
                      <a:pt x="0" y="320"/>
                    </a:lnTo>
                    <a:lnTo>
                      <a:pt x="1002" y="154"/>
                    </a:lnTo>
                    <a:lnTo>
                      <a:pt x="1878" y="1"/>
                    </a:lnTo>
                    <a:lnTo>
                      <a:pt x="187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835;p46">
                <a:extLst>
                  <a:ext uri="{FF2B5EF4-FFF2-40B4-BE49-F238E27FC236}">
                    <a16:creationId xmlns:a16="http://schemas.microsoft.com/office/drawing/2014/main" id="{AC72C094-EE09-3EE3-667B-187E454745C5}"/>
                  </a:ext>
                </a:extLst>
              </p:cNvPr>
              <p:cNvSpPr/>
              <p:nvPr/>
            </p:nvSpPr>
            <p:spPr>
              <a:xfrm>
                <a:off x="2559325" y="1093700"/>
                <a:ext cx="191575" cy="411250"/>
              </a:xfrm>
              <a:custGeom>
                <a:avLst/>
                <a:gdLst/>
                <a:ahLst/>
                <a:cxnLst/>
                <a:rect l="l" t="t" r="r" b="b"/>
                <a:pathLst>
                  <a:path w="7663" h="16450" extrusionOk="0">
                    <a:moveTo>
                      <a:pt x="3894" y="0"/>
                    </a:moveTo>
                    <a:lnTo>
                      <a:pt x="3449" y="459"/>
                    </a:lnTo>
                    <a:lnTo>
                      <a:pt x="3046" y="904"/>
                    </a:lnTo>
                    <a:lnTo>
                      <a:pt x="2670" y="1363"/>
                    </a:lnTo>
                    <a:lnTo>
                      <a:pt x="2323" y="1808"/>
                    </a:lnTo>
                    <a:lnTo>
                      <a:pt x="1989" y="2239"/>
                    </a:lnTo>
                    <a:lnTo>
                      <a:pt x="1697" y="2670"/>
                    </a:lnTo>
                    <a:lnTo>
                      <a:pt x="1433" y="3101"/>
                    </a:lnTo>
                    <a:lnTo>
                      <a:pt x="1196" y="3532"/>
                    </a:lnTo>
                    <a:lnTo>
                      <a:pt x="974" y="3949"/>
                    </a:lnTo>
                    <a:lnTo>
                      <a:pt x="779" y="4353"/>
                    </a:lnTo>
                    <a:lnTo>
                      <a:pt x="612" y="4770"/>
                    </a:lnTo>
                    <a:lnTo>
                      <a:pt x="459" y="5159"/>
                    </a:lnTo>
                    <a:lnTo>
                      <a:pt x="334" y="5562"/>
                    </a:lnTo>
                    <a:lnTo>
                      <a:pt x="237" y="5952"/>
                    </a:lnTo>
                    <a:lnTo>
                      <a:pt x="154" y="6327"/>
                    </a:lnTo>
                    <a:lnTo>
                      <a:pt x="84" y="6716"/>
                    </a:lnTo>
                    <a:lnTo>
                      <a:pt x="42" y="7078"/>
                    </a:lnTo>
                    <a:lnTo>
                      <a:pt x="14" y="7453"/>
                    </a:lnTo>
                    <a:lnTo>
                      <a:pt x="1" y="7815"/>
                    </a:lnTo>
                    <a:lnTo>
                      <a:pt x="14" y="8163"/>
                    </a:lnTo>
                    <a:lnTo>
                      <a:pt x="28" y="8510"/>
                    </a:lnTo>
                    <a:lnTo>
                      <a:pt x="70" y="8844"/>
                    </a:lnTo>
                    <a:lnTo>
                      <a:pt x="126" y="9178"/>
                    </a:lnTo>
                    <a:lnTo>
                      <a:pt x="195" y="9511"/>
                    </a:lnTo>
                    <a:lnTo>
                      <a:pt x="279" y="9831"/>
                    </a:lnTo>
                    <a:lnTo>
                      <a:pt x="362" y="10151"/>
                    </a:lnTo>
                    <a:lnTo>
                      <a:pt x="473" y="10457"/>
                    </a:lnTo>
                    <a:lnTo>
                      <a:pt x="585" y="10763"/>
                    </a:lnTo>
                    <a:lnTo>
                      <a:pt x="710" y="11055"/>
                    </a:lnTo>
                    <a:lnTo>
                      <a:pt x="849" y="11333"/>
                    </a:lnTo>
                    <a:lnTo>
                      <a:pt x="988" y="11625"/>
                    </a:lnTo>
                    <a:lnTo>
                      <a:pt x="1141" y="11889"/>
                    </a:lnTo>
                    <a:lnTo>
                      <a:pt x="1294" y="12153"/>
                    </a:lnTo>
                    <a:lnTo>
                      <a:pt x="1461" y="12418"/>
                    </a:lnTo>
                    <a:lnTo>
                      <a:pt x="1627" y="12668"/>
                    </a:lnTo>
                    <a:lnTo>
                      <a:pt x="1808" y="12918"/>
                    </a:lnTo>
                    <a:lnTo>
                      <a:pt x="2170" y="13377"/>
                    </a:lnTo>
                    <a:lnTo>
                      <a:pt x="2545" y="13808"/>
                    </a:lnTo>
                    <a:lnTo>
                      <a:pt x="2921" y="14225"/>
                    </a:lnTo>
                    <a:lnTo>
                      <a:pt x="3296" y="14587"/>
                    </a:lnTo>
                    <a:lnTo>
                      <a:pt x="3672" y="14934"/>
                    </a:lnTo>
                    <a:lnTo>
                      <a:pt x="4019" y="15240"/>
                    </a:lnTo>
                    <a:lnTo>
                      <a:pt x="4367" y="15518"/>
                    </a:lnTo>
                    <a:lnTo>
                      <a:pt x="4673" y="15755"/>
                    </a:lnTo>
                    <a:lnTo>
                      <a:pt x="4951" y="15963"/>
                    </a:lnTo>
                    <a:lnTo>
                      <a:pt x="5201" y="16130"/>
                    </a:lnTo>
                    <a:lnTo>
                      <a:pt x="5563" y="16367"/>
                    </a:lnTo>
                    <a:lnTo>
                      <a:pt x="5702" y="16450"/>
                    </a:lnTo>
                    <a:lnTo>
                      <a:pt x="5688" y="16172"/>
                    </a:lnTo>
                    <a:lnTo>
                      <a:pt x="5660" y="15518"/>
                    </a:lnTo>
                    <a:lnTo>
                      <a:pt x="5535" y="15602"/>
                    </a:lnTo>
                    <a:lnTo>
                      <a:pt x="5410" y="15657"/>
                    </a:lnTo>
                    <a:lnTo>
                      <a:pt x="5257" y="15699"/>
                    </a:lnTo>
                    <a:lnTo>
                      <a:pt x="4979" y="15699"/>
                    </a:lnTo>
                    <a:lnTo>
                      <a:pt x="4853" y="15671"/>
                    </a:lnTo>
                    <a:lnTo>
                      <a:pt x="4728" y="15644"/>
                    </a:lnTo>
                    <a:lnTo>
                      <a:pt x="4603" y="15602"/>
                    </a:lnTo>
                    <a:lnTo>
                      <a:pt x="4478" y="15532"/>
                    </a:lnTo>
                    <a:lnTo>
                      <a:pt x="4353" y="15463"/>
                    </a:lnTo>
                    <a:lnTo>
                      <a:pt x="4242" y="15379"/>
                    </a:lnTo>
                    <a:lnTo>
                      <a:pt x="4116" y="15296"/>
                    </a:lnTo>
                    <a:lnTo>
                      <a:pt x="4005" y="15185"/>
                    </a:lnTo>
                    <a:lnTo>
                      <a:pt x="3894" y="15073"/>
                    </a:lnTo>
                    <a:lnTo>
                      <a:pt x="3783" y="14948"/>
                    </a:lnTo>
                    <a:lnTo>
                      <a:pt x="3685" y="14823"/>
                    </a:lnTo>
                    <a:lnTo>
                      <a:pt x="3588" y="14684"/>
                    </a:lnTo>
                    <a:lnTo>
                      <a:pt x="3505" y="14531"/>
                    </a:lnTo>
                    <a:lnTo>
                      <a:pt x="3421" y="14378"/>
                    </a:lnTo>
                    <a:lnTo>
                      <a:pt x="3352" y="14211"/>
                    </a:lnTo>
                    <a:lnTo>
                      <a:pt x="3268" y="14017"/>
                    </a:lnTo>
                    <a:lnTo>
                      <a:pt x="3213" y="13822"/>
                    </a:lnTo>
                    <a:lnTo>
                      <a:pt x="3171" y="13627"/>
                    </a:lnTo>
                    <a:lnTo>
                      <a:pt x="3143" y="13447"/>
                    </a:lnTo>
                    <a:lnTo>
                      <a:pt x="3129" y="13266"/>
                    </a:lnTo>
                    <a:lnTo>
                      <a:pt x="3129" y="13085"/>
                    </a:lnTo>
                    <a:lnTo>
                      <a:pt x="3143" y="12918"/>
                    </a:lnTo>
                    <a:lnTo>
                      <a:pt x="3171" y="12751"/>
                    </a:lnTo>
                    <a:lnTo>
                      <a:pt x="3213" y="12612"/>
                    </a:lnTo>
                    <a:lnTo>
                      <a:pt x="3268" y="12459"/>
                    </a:lnTo>
                    <a:lnTo>
                      <a:pt x="3338" y="12334"/>
                    </a:lnTo>
                    <a:lnTo>
                      <a:pt x="3407" y="12223"/>
                    </a:lnTo>
                    <a:lnTo>
                      <a:pt x="3505" y="12112"/>
                    </a:lnTo>
                    <a:lnTo>
                      <a:pt x="3602" y="12028"/>
                    </a:lnTo>
                    <a:lnTo>
                      <a:pt x="3727" y="11959"/>
                    </a:lnTo>
                    <a:lnTo>
                      <a:pt x="3852" y="11903"/>
                    </a:lnTo>
                    <a:lnTo>
                      <a:pt x="4005" y="11861"/>
                    </a:lnTo>
                    <a:lnTo>
                      <a:pt x="4158" y="11847"/>
                    </a:lnTo>
                    <a:lnTo>
                      <a:pt x="4269" y="11861"/>
                    </a:lnTo>
                    <a:lnTo>
                      <a:pt x="4381" y="11875"/>
                    </a:lnTo>
                    <a:lnTo>
                      <a:pt x="4492" y="11903"/>
                    </a:lnTo>
                    <a:lnTo>
                      <a:pt x="4589" y="11931"/>
                    </a:lnTo>
                    <a:lnTo>
                      <a:pt x="4700" y="11986"/>
                    </a:lnTo>
                    <a:lnTo>
                      <a:pt x="4812" y="12042"/>
                    </a:lnTo>
                    <a:lnTo>
                      <a:pt x="5020" y="12167"/>
                    </a:lnTo>
                    <a:lnTo>
                      <a:pt x="5229" y="12348"/>
                    </a:lnTo>
                    <a:lnTo>
                      <a:pt x="5424" y="12543"/>
                    </a:lnTo>
                    <a:lnTo>
                      <a:pt x="5604" y="12779"/>
                    </a:lnTo>
                    <a:lnTo>
                      <a:pt x="5757" y="13029"/>
                    </a:lnTo>
                    <a:lnTo>
                      <a:pt x="5813" y="12696"/>
                    </a:lnTo>
                    <a:lnTo>
                      <a:pt x="5855" y="12404"/>
                    </a:lnTo>
                    <a:lnTo>
                      <a:pt x="5952" y="11945"/>
                    </a:lnTo>
                    <a:lnTo>
                      <a:pt x="6021" y="11681"/>
                    </a:lnTo>
                    <a:lnTo>
                      <a:pt x="6049" y="11597"/>
                    </a:lnTo>
                    <a:lnTo>
                      <a:pt x="6091" y="11500"/>
                    </a:lnTo>
                    <a:lnTo>
                      <a:pt x="6341" y="10874"/>
                    </a:lnTo>
                    <a:lnTo>
                      <a:pt x="6522" y="10387"/>
                    </a:lnTo>
                    <a:lnTo>
                      <a:pt x="6745" y="9803"/>
                    </a:lnTo>
                    <a:lnTo>
                      <a:pt x="6967" y="9136"/>
                    </a:lnTo>
                    <a:lnTo>
                      <a:pt x="7203" y="8399"/>
                    </a:lnTo>
                    <a:lnTo>
                      <a:pt x="7440" y="7620"/>
                    </a:lnTo>
                    <a:lnTo>
                      <a:pt x="7662" y="6800"/>
                    </a:lnTo>
                    <a:lnTo>
                      <a:pt x="6967" y="6758"/>
                    </a:lnTo>
                    <a:lnTo>
                      <a:pt x="6272" y="6689"/>
                    </a:lnTo>
                    <a:lnTo>
                      <a:pt x="5604" y="6605"/>
                    </a:lnTo>
                    <a:lnTo>
                      <a:pt x="4951" y="6494"/>
                    </a:lnTo>
                    <a:lnTo>
                      <a:pt x="3074" y="1975"/>
                    </a:lnTo>
                    <a:lnTo>
                      <a:pt x="3101" y="1822"/>
                    </a:lnTo>
                    <a:lnTo>
                      <a:pt x="3157" y="1641"/>
                    </a:lnTo>
                    <a:lnTo>
                      <a:pt x="3240" y="1391"/>
                    </a:lnTo>
                    <a:lnTo>
                      <a:pt x="3352" y="1113"/>
                    </a:lnTo>
                    <a:lnTo>
                      <a:pt x="3491" y="765"/>
                    </a:lnTo>
                    <a:lnTo>
                      <a:pt x="3672" y="404"/>
                    </a:lnTo>
                    <a:lnTo>
                      <a:pt x="389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836;p46">
                <a:extLst>
                  <a:ext uri="{FF2B5EF4-FFF2-40B4-BE49-F238E27FC236}">
                    <a16:creationId xmlns:a16="http://schemas.microsoft.com/office/drawing/2014/main" id="{134FC1FF-C52C-7BB6-B7E4-58D7B1C0A5FB}"/>
                  </a:ext>
                </a:extLst>
              </p:cNvPr>
              <p:cNvSpPr/>
              <p:nvPr/>
            </p:nvSpPr>
            <p:spPr>
              <a:xfrm>
                <a:off x="2636150" y="980025"/>
                <a:ext cx="477675" cy="285075"/>
              </a:xfrm>
              <a:custGeom>
                <a:avLst/>
                <a:gdLst/>
                <a:ahLst/>
                <a:cxnLst/>
                <a:rect l="l" t="t" r="r" b="b"/>
                <a:pathLst>
                  <a:path w="19107" h="11403" extrusionOk="0">
                    <a:moveTo>
                      <a:pt x="9206" y="0"/>
                    </a:moveTo>
                    <a:lnTo>
                      <a:pt x="8705" y="28"/>
                    </a:lnTo>
                    <a:lnTo>
                      <a:pt x="8218" y="70"/>
                    </a:lnTo>
                    <a:lnTo>
                      <a:pt x="7746" y="125"/>
                    </a:lnTo>
                    <a:lnTo>
                      <a:pt x="7301" y="195"/>
                    </a:lnTo>
                    <a:lnTo>
                      <a:pt x="6870" y="278"/>
                    </a:lnTo>
                    <a:lnTo>
                      <a:pt x="6453" y="376"/>
                    </a:lnTo>
                    <a:lnTo>
                      <a:pt x="6063" y="487"/>
                    </a:lnTo>
                    <a:lnTo>
                      <a:pt x="5674" y="612"/>
                    </a:lnTo>
                    <a:lnTo>
                      <a:pt x="5312" y="751"/>
                    </a:lnTo>
                    <a:lnTo>
                      <a:pt x="4965" y="890"/>
                    </a:lnTo>
                    <a:lnTo>
                      <a:pt x="4617" y="1043"/>
                    </a:lnTo>
                    <a:lnTo>
                      <a:pt x="4297" y="1196"/>
                    </a:lnTo>
                    <a:lnTo>
                      <a:pt x="3991" y="1363"/>
                    </a:lnTo>
                    <a:lnTo>
                      <a:pt x="3699" y="1544"/>
                    </a:lnTo>
                    <a:lnTo>
                      <a:pt x="3421" y="1725"/>
                    </a:lnTo>
                    <a:lnTo>
                      <a:pt x="3268" y="1836"/>
                    </a:lnTo>
                    <a:lnTo>
                      <a:pt x="3046" y="2003"/>
                    </a:lnTo>
                    <a:lnTo>
                      <a:pt x="2837" y="2169"/>
                    </a:lnTo>
                    <a:lnTo>
                      <a:pt x="2462" y="2503"/>
                    </a:lnTo>
                    <a:lnTo>
                      <a:pt x="2100" y="2837"/>
                    </a:lnTo>
                    <a:lnTo>
                      <a:pt x="1794" y="3185"/>
                    </a:lnTo>
                    <a:lnTo>
                      <a:pt x="1502" y="3532"/>
                    </a:lnTo>
                    <a:lnTo>
                      <a:pt x="1252" y="3880"/>
                    </a:lnTo>
                    <a:lnTo>
                      <a:pt x="1016" y="4214"/>
                    </a:lnTo>
                    <a:lnTo>
                      <a:pt x="821" y="4547"/>
                    </a:lnTo>
                    <a:lnTo>
                      <a:pt x="599" y="4951"/>
                    </a:lnTo>
                    <a:lnTo>
                      <a:pt x="418" y="5312"/>
                    </a:lnTo>
                    <a:lnTo>
                      <a:pt x="279" y="5660"/>
                    </a:lnTo>
                    <a:lnTo>
                      <a:pt x="167" y="5938"/>
                    </a:lnTo>
                    <a:lnTo>
                      <a:pt x="84" y="6188"/>
                    </a:lnTo>
                    <a:lnTo>
                      <a:pt x="28" y="6369"/>
                    </a:lnTo>
                    <a:lnTo>
                      <a:pt x="1" y="6522"/>
                    </a:lnTo>
                    <a:lnTo>
                      <a:pt x="1878" y="11041"/>
                    </a:lnTo>
                    <a:lnTo>
                      <a:pt x="2531" y="11152"/>
                    </a:lnTo>
                    <a:lnTo>
                      <a:pt x="3199" y="11236"/>
                    </a:lnTo>
                    <a:lnTo>
                      <a:pt x="3894" y="11305"/>
                    </a:lnTo>
                    <a:lnTo>
                      <a:pt x="4589" y="11347"/>
                    </a:lnTo>
                    <a:lnTo>
                      <a:pt x="5549" y="11389"/>
                    </a:lnTo>
                    <a:lnTo>
                      <a:pt x="6508" y="11402"/>
                    </a:lnTo>
                    <a:lnTo>
                      <a:pt x="7634" y="11389"/>
                    </a:lnTo>
                    <a:lnTo>
                      <a:pt x="8775" y="11347"/>
                    </a:lnTo>
                    <a:lnTo>
                      <a:pt x="9887" y="11277"/>
                    </a:lnTo>
                    <a:lnTo>
                      <a:pt x="10986" y="11180"/>
                    </a:lnTo>
                    <a:lnTo>
                      <a:pt x="12042" y="11069"/>
                    </a:lnTo>
                    <a:lnTo>
                      <a:pt x="13071" y="10944"/>
                    </a:lnTo>
                    <a:lnTo>
                      <a:pt x="14045" y="10818"/>
                    </a:lnTo>
                    <a:lnTo>
                      <a:pt x="14962" y="10679"/>
                    </a:lnTo>
                    <a:lnTo>
                      <a:pt x="15964" y="10513"/>
                    </a:lnTo>
                    <a:lnTo>
                      <a:pt x="16840" y="10360"/>
                    </a:lnTo>
                    <a:lnTo>
                      <a:pt x="17730" y="10193"/>
                    </a:lnTo>
                    <a:lnTo>
                      <a:pt x="18397" y="10054"/>
                    </a:lnTo>
                    <a:lnTo>
                      <a:pt x="18967" y="9929"/>
                    </a:lnTo>
                    <a:lnTo>
                      <a:pt x="19023" y="9595"/>
                    </a:lnTo>
                    <a:lnTo>
                      <a:pt x="19051" y="9261"/>
                    </a:lnTo>
                    <a:lnTo>
                      <a:pt x="19092" y="8872"/>
                    </a:lnTo>
                    <a:lnTo>
                      <a:pt x="19106" y="8496"/>
                    </a:lnTo>
                    <a:lnTo>
                      <a:pt x="19106" y="8135"/>
                    </a:lnTo>
                    <a:lnTo>
                      <a:pt x="19092" y="7773"/>
                    </a:lnTo>
                    <a:lnTo>
                      <a:pt x="19064" y="7440"/>
                    </a:lnTo>
                    <a:lnTo>
                      <a:pt x="19037" y="7106"/>
                    </a:lnTo>
                    <a:lnTo>
                      <a:pt x="18981" y="6772"/>
                    </a:lnTo>
                    <a:lnTo>
                      <a:pt x="18925" y="6466"/>
                    </a:lnTo>
                    <a:lnTo>
                      <a:pt x="18842" y="6160"/>
                    </a:lnTo>
                    <a:lnTo>
                      <a:pt x="18759" y="5868"/>
                    </a:lnTo>
                    <a:lnTo>
                      <a:pt x="18675" y="5576"/>
                    </a:lnTo>
                    <a:lnTo>
                      <a:pt x="18564" y="5298"/>
                    </a:lnTo>
                    <a:lnTo>
                      <a:pt x="18453" y="5034"/>
                    </a:lnTo>
                    <a:lnTo>
                      <a:pt x="18327" y="4784"/>
                    </a:lnTo>
                    <a:lnTo>
                      <a:pt x="18202" y="4533"/>
                    </a:lnTo>
                    <a:lnTo>
                      <a:pt x="18063" y="4283"/>
                    </a:lnTo>
                    <a:lnTo>
                      <a:pt x="17924" y="4061"/>
                    </a:lnTo>
                    <a:lnTo>
                      <a:pt x="17771" y="3838"/>
                    </a:lnTo>
                    <a:lnTo>
                      <a:pt x="17604" y="3616"/>
                    </a:lnTo>
                    <a:lnTo>
                      <a:pt x="17438" y="3407"/>
                    </a:lnTo>
                    <a:lnTo>
                      <a:pt x="17271" y="3212"/>
                    </a:lnTo>
                    <a:lnTo>
                      <a:pt x="17090" y="3018"/>
                    </a:lnTo>
                    <a:lnTo>
                      <a:pt x="16909" y="2837"/>
                    </a:lnTo>
                    <a:lnTo>
                      <a:pt x="16714" y="2656"/>
                    </a:lnTo>
                    <a:lnTo>
                      <a:pt x="16325" y="2336"/>
                    </a:lnTo>
                    <a:lnTo>
                      <a:pt x="15936" y="2030"/>
                    </a:lnTo>
                    <a:lnTo>
                      <a:pt x="15519" y="1752"/>
                    </a:lnTo>
                    <a:lnTo>
                      <a:pt x="15101" y="1502"/>
                    </a:lnTo>
                    <a:lnTo>
                      <a:pt x="14684" y="1280"/>
                    </a:lnTo>
                    <a:lnTo>
                      <a:pt x="14267" y="1071"/>
                    </a:lnTo>
                    <a:lnTo>
                      <a:pt x="13864" y="890"/>
                    </a:lnTo>
                    <a:lnTo>
                      <a:pt x="13461" y="737"/>
                    </a:lnTo>
                    <a:lnTo>
                      <a:pt x="13057" y="598"/>
                    </a:lnTo>
                    <a:lnTo>
                      <a:pt x="12682" y="473"/>
                    </a:lnTo>
                    <a:lnTo>
                      <a:pt x="12334" y="376"/>
                    </a:lnTo>
                    <a:lnTo>
                      <a:pt x="12001" y="278"/>
                    </a:lnTo>
                    <a:lnTo>
                      <a:pt x="11403" y="153"/>
                    </a:lnTo>
                    <a:lnTo>
                      <a:pt x="10958" y="70"/>
                    </a:lnTo>
                    <a:lnTo>
                      <a:pt x="10652" y="28"/>
                    </a:lnTo>
                    <a:lnTo>
                      <a:pt x="10555" y="14"/>
                    </a:lnTo>
                    <a:lnTo>
                      <a:pt x="1031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837;p46">
                <a:extLst>
                  <a:ext uri="{FF2B5EF4-FFF2-40B4-BE49-F238E27FC236}">
                    <a16:creationId xmlns:a16="http://schemas.microsoft.com/office/drawing/2014/main" id="{B0B3C603-5A46-843E-FD12-4A4EF4CCE663}"/>
                  </a:ext>
                </a:extLst>
              </p:cNvPr>
              <p:cNvSpPr/>
              <p:nvPr/>
            </p:nvSpPr>
            <p:spPr>
              <a:xfrm>
                <a:off x="2636150" y="980025"/>
                <a:ext cx="477675" cy="285075"/>
              </a:xfrm>
              <a:custGeom>
                <a:avLst/>
                <a:gdLst/>
                <a:ahLst/>
                <a:cxnLst/>
                <a:rect l="l" t="t" r="r" b="b"/>
                <a:pathLst>
                  <a:path w="19107" h="11403" fill="none" extrusionOk="0">
                    <a:moveTo>
                      <a:pt x="9720" y="0"/>
                    </a:moveTo>
                    <a:lnTo>
                      <a:pt x="9720" y="0"/>
                    </a:lnTo>
                    <a:lnTo>
                      <a:pt x="9206" y="0"/>
                    </a:lnTo>
                    <a:lnTo>
                      <a:pt x="8705" y="28"/>
                    </a:lnTo>
                    <a:lnTo>
                      <a:pt x="8218" y="70"/>
                    </a:lnTo>
                    <a:lnTo>
                      <a:pt x="7746" y="125"/>
                    </a:lnTo>
                    <a:lnTo>
                      <a:pt x="7301" y="195"/>
                    </a:lnTo>
                    <a:lnTo>
                      <a:pt x="6870" y="278"/>
                    </a:lnTo>
                    <a:lnTo>
                      <a:pt x="6453" y="376"/>
                    </a:lnTo>
                    <a:lnTo>
                      <a:pt x="6063" y="487"/>
                    </a:lnTo>
                    <a:lnTo>
                      <a:pt x="5674" y="612"/>
                    </a:lnTo>
                    <a:lnTo>
                      <a:pt x="5312" y="751"/>
                    </a:lnTo>
                    <a:lnTo>
                      <a:pt x="4965" y="890"/>
                    </a:lnTo>
                    <a:lnTo>
                      <a:pt x="4617" y="1043"/>
                    </a:lnTo>
                    <a:lnTo>
                      <a:pt x="4297" y="1196"/>
                    </a:lnTo>
                    <a:lnTo>
                      <a:pt x="3991" y="1363"/>
                    </a:lnTo>
                    <a:lnTo>
                      <a:pt x="3699" y="1544"/>
                    </a:lnTo>
                    <a:lnTo>
                      <a:pt x="3421" y="1725"/>
                    </a:lnTo>
                    <a:lnTo>
                      <a:pt x="3421" y="1725"/>
                    </a:lnTo>
                    <a:lnTo>
                      <a:pt x="3421" y="1725"/>
                    </a:lnTo>
                    <a:lnTo>
                      <a:pt x="3268" y="1836"/>
                    </a:lnTo>
                    <a:lnTo>
                      <a:pt x="3268" y="1836"/>
                    </a:lnTo>
                    <a:lnTo>
                      <a:pt x="3268" y="1836"/>
                    </a:lnTo>
                    <a:lnTo>
                      <a:pt x="3268" y="1836"/>
                    </a:lnTo>
                    <a:lnTo>
                      <a:pt x="3268" y="1836"/>
                    </a:lnTo>
                    <a:lnTo>
                      <a:pt x="3268" y="1836"/>
                    </a:lnTo>
                    <a:lnTo>
                      <a:pt x="3046" y="2003"/>
                    </a:lnTo>
                    <a:lnTo>
                      <a:pt x="2837" y="2169"/>
                    </a:lnTo>
                    <a:lnTo>
                      <a:pt x="2462" y="2503"/>
                    </a:lnTo>
                    <a:lnTo>
                      <a:pt x="2100" y="2837"/>
                    </a:lnTo>
                    <a:lnTo>
                      <a:pt x="1794" y="3185"/>
                    </a:lnTo>
                    <a:lnTo>
                      <a:pt x="1502" y="3532"/>
                    </a:lnTo>
                    <a:lnTo>
                      <a:pt x="1252" y="3880"/>
                    </a:lnTo>
                    <a:lnTo>
                      <a:pt x="1016" y="4214"/>
                    </a:lnTo>
                    <a:lnTo>
                      <a:pt x="821" y="4547"/>
                    </a:lnTo>
                    <a:lnTo>
                      <a:pt x="821" y="4547"/>
                    </a:lnTo>
                    <a:lnTo>
                      <a:pt x="821" y="4547"/>
                    </a:lnTo>
                    <a:lnTo>
                      <a:pt x="821" y="4547"/>
                    </a:lnTo>
                    <a:lnTo>
                      <a:pt x="599" y="4951"/>
                    </a:lnTo>
                    <a:lnTo>
                      <a:pt x="418" y="5312"/>
                    </a:lnTo>
                    <a:lnTo>
                      <a:pt x="279" y="5660"/>
                    </a:lnTo>
                    <a:lnTo>
                      <a:pt x="167" y="5938"/>
                    </a:lnTo>
                    <a:lnTo>
                      <a:pt x="84" y="6188"/>
                    </a:lnTo>
                    <a:lnTo>
                      <a:pt x="28" y="6369"/>
                    </a:lnTo>
                    <a:lnTo>
                      <a:pt x="1" y="6522"/>
                    </a:lnTo>
                    <a:lnTo>
                      <a:pt x="1" y="6522"/>
                    </a:lnTo>
                    <a:lnTo>
                      <a:pt x="1878" y="11041"/>
                    </a:lnTo>
                    <a:lnTo>
                      <a:pt x="1878" y="11041"/>
                    </a:lnTo>
                    <a:lnTo>
                      <a:pt x="2531" y="11152"/>
                    </a:lnTo>
                    <a:lnTo>
                      <a:pt x="3199" y="11236"/>
                    </a:lnTo>
                    <a:lnTo>
                      <a:pt x="3894" y="11305"/>
                    </a:lnTo>
                    <a:lnTo>
                      <a:pt x="4589" y="11347"/>
                    </a:lnTo>
                    <a:lnTo>
                      <a:pt x="4589" y="11347"/>
                    </a:lnTo>
                    <a:lnTo>
                      <a:pt x="4589" y="11347"/>
                    </a:lnTo>
                    <a:lnTo>
                      <a:pt x="4589" y="11347"/>
                    </a:lnTo>
                    <a:lnTo>
                      <a:pt x="5549" y="11389"/>
                    </a:lnTo>
                    <a:lnTo>
                      <a:pt x="6508" y="11402"/>
                    </a:lnTo>
                    <a:lnTo>
                      <a:pt x="6508" y="11402"/>
                    </a:lnTo>
                    <a:lnTo>
                      <a:pt x="7634" y="11389"/>
                    </a:lnTo>
                    <a:lnTo>
                      <a:pt x="8775" y="11347"/>
                    </a:lnTo>
                    <a:lnTo>
                      <a:pt x="9887" y="11277"/>
                    </a:lnTo>
                    <a:lnTo>
                      <a:pt x="10986" y="11180"/>
                    </a:lnTo>
                    <a:lnTo>
                      <a:pt x="12042" y="11069"/>
                    </a:lnTo>
                    <a:lnTo>
                      <a:pt x="13071" y="10944"/>
                    </a:lnTo>
                    <a:lnTo>
                      <a:pt x="14045" y="10818"/>
                    </a:lnTo>
                    <a:lnTo>
                      <a:pt x="14962" y="10679"/>
                    </a:lnTo>
                    <a:lnTo>
                      <a:pt x="14962" y="10679"/>
                    </a:lnTo>
                    <a:lnTo>
                      <a:pt x="15964" y="10513"/>
                    </a:lnTo>
                    <a:lnTo>
                      <a:pt x="16840" y="10360"/>
                    </a:lnTo>
                    <a:lnTo>
                      <a:pt x="16840" y="10360"/>
                    </a:lnTo>
                    <a:lnTo>
                      <a:pt x="17730" y="10193"/>
                    </a:lnTo>
                    <a:lnTo>
                      <a:pt x="18397" y="10054"/>
                    </a:lnTo>
                    <a:lnTo>
                      <a:pt x="18967" y="9929"/>
                    </a:lnTo>
                    <a:lnTo>
                      <a:pt x="18967" y="9929"/>
                    </a:lnTo>
                    <a:lnTo>
                      <a:pt x="18967" y="9929"/>
                    </a:lnTo>
                    <a:lnTo>
                      <a:pt x="18967" y="9929"/>
                    </a:lnTo>
                    <a:lnTo>
                      <a:pt x="19023" y="9595"/>
                    </a:lnTo>
                    <a:lnTo>
                      <a:pt x="19051" y="9261"/>
                    </a:lnTo>
                    <a:lnTo>
                      <a:pt x="19051" y="9261"/>
                    </a:lnTo>
                    <a:lnTo>
                      <a:pt x="19092" y="8872"/>
                    </a:lnTo>
                    <a:lnTo>
                      <a:pt x="19106" y="8496"/>
                    </a:lnTo>
                    <a:lnTo>
                      <a:pt x="19106" y="8135"/>
                    </a:lnTo>
                    <a:lnTo>
                      <a:pt x="19092" y="7773"/>
                    </a:lnTo>
                    <a:lnTo>
                      <a:pt x="19064" y="7440"/>
                    </a:lnTo>
                    <a:lnTo>
                      <a:pt x="19037" y="7106"/>
                    </a:lnTo>
                    <a:lnTo>
                      <a:pt x="18981" y="6772"/>
                    </a:lnTo>
                    <a:lnTo>
                      <a:pt x="18925" y="6466"/>
                    </a:lnTo>
                    <a:lnTo>
                      <a:pt x="18842" y="6160"/>
                    </a:lnTo>
                    <a:lnTo>
                      <a:pt x="18759" y="5868"/>
                    </a:lnTo>
                    <a:lnTo>
                      <a:pt x="18675" y="5576"/>
                    </a:lnTo>
                    <a:lnTo>
                      <a:pt x="18564" y="5298"/>
                    </a:lnTo>
                    <a:lnTo>
                      <a:pt x="18453" y="5034"/>
                    </a:lnTo>
                    <a:lnTo>
                      <a:pt x="18327" y="4784"/>
                    </a:lnTo>
                    <a:lnTo>
                      <a:pt x="18202" y="4533"/>
                    </a:lnTo>
                    <a:lnTo>
                      <a:pt x="18063" y="4283"/>
                    </a:lnTo>
                    <a:lnTo>
                      <a:pt x="17924" y="4061"/>
                    </a:lnTo>
                    <a:lnTo>
                      <a:pt x="17771" y="3838"/>
                    </a:lnTo>
                    <a:lnTo>
                      <a:pt x="17604" y="3616"/>
                    </a:lnTo>
                    <a:lnTo>
                      <a:pt x="17438" y="3407"/>
                    </a:lnTo>
                    <a:lnTo>
                      <a:pt x="17271" y="3212"/>
                    </a:lnTo>
                    <a:lnTo>
                      <a:pt x="17090" y="3018"/>
                    </a:lnTo>
                    <a:lnTo>
                      <a:pt x="16909" y="2837"/>
                    </a:lnTo>
                    <a:lnTo>
                      <a:pt x="16714" y="2656"/>
                    </a:lnTo>
                    <a:lnTo>
                      <a:pt x="16325" y="2336"/>
                    </a:lnTo>
                    <a:lnTo>
                      <a:pt x="15936" y="2030"/>
                    </a:lnTo>
                    <a:lnTo>
                      <a:pt x="15519" y="1752"/>
                    </a:lnTo>
                    <a:lnTo>
                      <a:pt x="15101" y="1502"/>
                    </a:lnTo>
                    <a:lnTo>
                      <a:pt x="14684" y="1280"/>
                    </a:lnTo>
                    <a:lnTo>
                      <a:pt x="14267" y="1071"/>
                    </a:lnTo>
                    <a:lnTo>
                      <a:pt x="13864" y="890"/>
                    </a:lnTo>
                    <a:lnTo>
                      <a:pt x="13461" y="737"/>
                    </a:lnTo>
                    <a:lnTo>
                      <a:pt x="13057" y="598"/>
                    </a:lnTo>
                    <a:lnTo>
                      <a:pt x="12682" y="473"/>
                    </a:lnTo>
                    <a:lnTo>
                      <a:pt x="12334" y="376"/>
                    </a:lnTo>
                    <a:lnTo>
                      <a:pt x="12001" y="278"/>
                    </a:lnTo>
                    <a:lnTo>
                      <a:pt x="11403" y="153"/>
                    </a:lnTo>
                    <a:lnTo>
                      <a:pt x="10958" y="70"/>
                    </a:lnTo>
                    <a:lnTo>
                      <a:pt x="10652" y="28"/>
                    </a:lnTo>
                    <a:lnTo>
                      <a:pt x="10555" y="14"/>
                    </a:lnTo>
                    <a:lnTo>
                      <a:pt x="10555" y="14"/>
                    </a:lnTo>
                    <a:lnTo>
                      <a:pt x="10318" y="0"/>
                    </a:lnTo>
                    <a:lnTo>
                      <a:pt x="10318" y="0"/>
                    </a:lnTo>
                    <a:lnTo>
                      <a:pt x="10082" y="0"/>
                    </a:lnTo>
                    <a:lnTo>
                      <a:pt x="10082" y="0"/>
                    </a:lnTo>
                    <a:lnTo>
                      <a:pt x="9720" y="0"/>
                    </a:lnTo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838;p46">
                <a:extLst>
                  <a:ext uri="{FF2B5EF4-FFF2-40B4-BE49-F238E27FC236}">
                    <a16:creationId xmlns:a16="http://schemas.microsoft.com/office/drawing/2014/main" id="{099BC15E-6287-6CB6-C3AB-28DEE66FA874}"/>
                  </a:ext>
                </a:extLst>
              </p:cNvPr>
              <p:cNvSpPr/>
              <p:nvPr/>
            </p:nvSpPr>
            <p:spPr>
              <a:xfrm>
                <a:off x="2637550" y="1389875"/>
                <a:ext cx="75100" cy="96325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3853" extrusionOk="0">
                    <a:moveTo>
                      <a:pt x="1001" y="0"/>
                    </a:moveTo>
                    <a:lnTo>
                      <a:pt x="862" y="14"/>
                    </a:lnTo>
                    <a:lnTo>
                      <a:pt x="723" y="56"/>
                    </a:lnTo>
                    <a:lnTo>
                      <a:pt x="598" y="112"/>
                    </a:lnTo>
                    <a:lnTo>
                      <a:pt x="473" y="181"/>
                    </a:lnTo>
                    <a:lnTo>
                      <a:pt x="376" y="265"/>
                    </a:lnTo>
                    <a:lnTo>
                      <a:pt x="278" y="376"/>
                    </a:lnTo>
                    <a:lnTo>
                      <a:pt x="209" y="487"/>
                    </a:lnTo>
                    <a:lnTo>
                      <a:pt x="139" y="612"/>
                    </a:lnTo>
                    <a:lnTo>
                      <a:pt x="84" y="765"/>
                    </a:lnTo>
                    <a:lnTo>
                      <a:pt x="42" y="904"/>
                    </a:lnTo>
                    <a:lnTo>
                      <a:pt x="14" y="1071"/>
                    </a:lnTo>
                    <a:lnTo>
                      <a:pt x="0" y="1238"/>
                    </a:lnTo>
                    <a:lnTo>
                      <a:pt x="0" y="1419"/>
                    </a:lnTo>
                    <a:lnTo>
                      <a:pt x="14" y="1600"/>
                    </a:lnTo>
                    <a:lnTo>
                      <a:pt x="42" y="1780"/>
                    </a:lnTo>
                    <a:lnTo>
                      <a:pt x="84" y="1975"/>
                    </a:lnTo>
                    <a:lnTo>
                      <a:pt x="139" y="2170"/>
                    </a:lnTo>
                    <a:lnTo>
                      <a:pt x="223" y="2364"/>
                    </a:lnTo>
                    <a:lnTo>
                      <a:pt x="306" y="2559"/>
                    </a:lnTo>
                    <a:lnTo>
                      <a:pt x="403" y="2740"/>
                    </a:lnTo>
                    <a:lnTo>
                      <a:pt x="501" y="2907"/>
                    </a:lnTo>
                    <a:lnTo>
                      <a:pt x="626" y="3060"/>
                    </a:lnTo>
                    <a:lnTo>
                      <a:pt x="737" y="3212"/>
                    </a:lnTo>
                    <a:lnTo>
                      <a:pt x="876" y="3338"/>
                    </a:lnTo>
                    <a:lnTo>
                      <a:pt x="1001" y="3463"/>
                    </a:lnTo>
                    <a:lnTo>
                      <a:pt x="1140" y="3560"/>
                    </a:lnTo>
                    <a:lnTo>
                      <a:pt x="1279" y="3657"/>
                    </a:lnTo>
                    <a:lnTo>
                      <a:pt x="1432" y="3727"/>
                    </a:lnTo>
                    <a:lnTo>
                      <a:pt x="1571" y="3783"/>
                    </a:lnTo>
                    <a:lnTo>
                      <a:pt x="1711" y="3824"/>
                    </a:lnTo>
                    <a:lnTo>
                      <a:pt x="1863" y="3852"/>
                    </a:lnTo>
                    <a:lnTo>
                      <a:pt x="2003" y="3852"/>
                    </a:lnTo>
                    <a:lnTo>
                      <a:pt x="2142" y="3838"/>
                    </a:lnTo>
                    <a:lnTo>
                      <a:pt x="2281" y="3810"/>
                    </a:lnTo>
                    <a:lnTo>
                      <a:pt x="2406" y="3755"/>
                    </a:lnTo>
                    <a:lnTo>
                      <a:pt x="2517" y="3685"/>
                    </a:lnTo>
                    <a:lnTo>
                      <a:pt x="2628" y="3588"/>
                    </a:lnTo>
                    <a:lnTo>
                      <a:pt x="2712" y="3491"/>
                    </a:lnTo>
                    <a:lnTo>
                      <a:pt x="2795" y="3379"/>
                    </a:lnTo>
                    <a:lnTo>
                      <a:pt x="2865" y="3240"/>
                    </a:lnTo>
                    <a:lnTo>
                      <a:pt x="2920" y="3101"/>
                    </a:lnTo>
                    <a:lnTo>
                      <a:pt x="2962" y="2948"/>
                    </a:lnTo>
                    <a:lnTo>
                      <a:pt x="2990" y="2795"/>
                    </a:lnTo>
                    <a:lnTo>
                      <a:pt x="3004" y="2615"/>
                    </a:lnTo>
                    <a:lnTo>
                      <a:pt x="3004" y="2448"/>
                    </a:lnTo>
                    <a:lnTo>
                      <a:pt x="2990" y="2267"/>
                    </a:lnTo>
                    <a:lnTo>
                      <a:pt x="2948" y="2072"/>
                    </a:lnTo>
                    <a:lnTo>
                      <a:pt x="2906" y="1892"/>
                    </a:lnTo>
                    <a:lnTo>
                      <a:pt x="2851" y="1697"/>
                    </a:lnTo>
                    <a:lnTo>
                      <a:pt x="2781" y="1502"/>
                    </a:lnTo>
                    <a:lnTo>
                      <a:pt x="2698" y="1307"/>
                    </a:lnTo>
                    <a:lnTo>
                      <a:pt x="2600" y="1127"/>
                    </a:lnTo>
                    <a:lnTo>
                      <a:pt x="2489" y="960"/>
                    </a:lnTo>
                    <a:lnTo>
                      <a:pt x="2378" y="807"/>
                    </a:lnTo>
                    <a:lnTo>
                      <a:pt x="2253" y="654"/>
                    </a:lnTo>
                    <a:lnTo>
                      <a:pt x="2128" y="529"/>
                    </a:lnTo>
                    <a:lnTo>
                      <a:pt x="1989" y="404"/>
                    </a:lnTo>
                    <a:lnTo>
                      <a:pt x="1850" y="292"/>
                    </a:lnTo>
                    <a:lnTo>
                      <a:pt x="1711" y="209"/>
                    </a:lnTo>
                    <a:lnTo>
                      <a:pt x="1571" y="126"/>
                    </a:lnTo>
                    <a:lnTo>
                      <a:pt x="1432" y="70"/>
                    </a:lnTo>
                    <a:lnTo>
                      <a:pt x="1279" y="28"/>
                    </a:lnTo>
                    <a:lnTo>
                      <a:pt x="1140" y="14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rgbClr val="FFA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839;p46">
                <a:extLst>
                  <a:ext uri="{FF2B5EF4-FFF2-40B4-BE49-F238E27FC236}">
                    <a16:creationId xmlns:a16="http://schemas.microsoft.com/office/drawing/2014/main" id="{CD529552-6712-4AC4-C9B8-CFF3B77BAD55}"/>
                  </a:ext>
                </a:extLst>
              </p:cNvPr>
              <p:cNvSpPr/>
              <p:nvPr/>
            </p:nvSpPr>
            <p:spPr>
              <a:xfrm>
                <a:off x="2637550" y="1389875"/>
                <a:ext cx="75100" cy="96325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3853" fill="none" extrusionOk="0">
                    <a:moveTo>
                      <a:pt x="2781" y="1502"/>
                    </a:moveTo>
                    <a:lnTo>
                      <a:pt x="2781" y="1502"/>
                    </a:lnTo>
                    <a:lnTo>
                      <a:pt x="2851" y="1697"/>
                    </a:lnTo>
                    <a:lnTo>
                      <a:pt x="2906" y="1892"/>
                    </a:lnTo>
                    <a:lnTo>
                      <a:pt x="2948" y="2072"/>
                    </a:lnTo>
                    <a:lnTo>
                      <a:pt x="2990" y="2267"/>
                    </a:lnTo>
                    <a:lnTo>
                      <a:pt x="3004" y="2448"/>
                    </a:lnTo>
                    <a:lnTo>
                      <a:pt x="3004" y="2615"/>
                    </a:lnTo>
                    <a:lnTo>
                      <a:pt x="2990" y="2795"/>
                    </a:lnTo>
                    <a:lnTo>
                      <a:pt x="2962" y="2948"/>
                    </a:lnTo>
                    <a:lnTo>
                      <a:pt x="2920" y="3101"/>
                    </a:lnTo>
                    <a:lnTo>
                      <a:pt x="2865" y="3240"/>
                    </a:lnTo>
                    <a:lnTo>
                      <a:pt x="2795" y="3379"/>
                    </a:lnTo>
                    <a:lnTo>
                      <a:pt x="2712" y="3491"/>
                    </a:lnTo>
                    <a:lnTo>
                      <a:pt x="2628" y="3588"/>
                    </a:lnTo>
                    <a:lnTo>
                      <a:pt x="2517" y="3685"/>
                    </a:lnTo>
                    <a:lnTo>
                      <a:pt x="2406" y="3755"/>
                    </a:lnTo>
                    <a:lnTo>
                      <a:pt x="2281" y="3810"/>
                    </a:lnTo>
                    <a:lnTo>
                      <a:pt x="2281" y="3810"/>
                    </a:lnTo>
                    <a:lnTo>
                      <a:pt x="2142" y="3838"/>
                    </a:lnTo>
                    <a:lnTo>
                      <a:pt x="2003" y="3852"/>
                    </a:lnTo>
                    <a:lnTo>
                      <a:pt x="1863" y="3852"/>
                    </a:lnTo>
                    <a:lnTo>
                      <a:pt x="1711" y="3824"/>
                    </a:lnTo>
                    <a:lnTo>
                      <a:pt x="1571" y="3783"/>
                    </a:lnTo>
                    <a:lnTo>
                      <a:pt x="1432" y="3727"/>
                    </a:lnTo>
                    <a:lnTo>
                      <a:pt x="1279" y="3657"/>
                    </a:lnTo>
                    <a:lnTo>
                      <a:pt x="1140" y="3560"/>
                    </a:lnTo>
                    <a:lnTo>
                      <a:pt x="1001" y="3463"/>
                    </a:lnTo>
                    <a:lnTo>
                      <a:pt x="876" y="3338"/>
                    </a:lnTo>
                    <a:lnTo>
                      <a:pt x="737" y="3212"/>
                    </a:lnTo>
                    <a:lnTo>
                      <a:pt x="626" y="3060"/>
                    </a:lnTo>
                    <a:lnTo>
                      <a:pt x="501" y="2907"/>
                    </a:lnTo>
                    <a:lnTo>
                      <a:pt x="403" y="2740"/>
                    </a:lnTo>
                    <a:lnTo>
                      <a:pt x="306" y="2559"/>
                    </a:lnTo>
                    <a:lnTo>
                      <a:pt x="223" y="2364"/>
                    </a:lnTo>
                    <a:lnTo>
                      <a:pt x="223" y="2364"/>
                    </a:lnTo>
                    <a:lnTo>
                      <a:pt x="139" y="2170"/>
                    </a:lnTo>
                    <a:lnTo>
                      <a:pt x="84" y="1975"/>
                    </a:lnTo>
                    <a:lnTo>
                      <a:pt x="42" y="1780"/>
                    </a:lnTo>
                    <a:lnTo>
                      <a:pt x="14" y="1600"/>
                    </a:lnTo>
                    <a:lnTo>
                      <a:pt x="0" y="1419"/>
                    </a:lnTo>
                    <a:lnTo>
                      <a:pt x="0" y="1238"/>
                    </a:lnTo>
                    <a:lnTo>
                      <a:pt x="14" y="1071"/>
                    </a:lnTo>
                    <a:lnTo>
                      <a:pt x="42" y="904"/>
                    </a:lnTo>
                    <a:lnTo>
                      <a:pt x="84" y="765"/>
                    </a:lnTo>
                    <a:lnTo>
                      <a:pt x="139" y="612"/>
                    </a:lnTo>
                    <a:lnTo>
                      <a:pt x="209" y="487"/>
                    </a:lnTo>
                    <a:lnTo>
                      <a:pt x="278" y="376"/>
                    </a:lnTo>
                    <a:lnTo>
                      <a:pt x="376" y="265"/>
                    </a:lnTo>
                    <a:lnTo>
                      <a:pt x="473" y="181"/>
                    </a:lnTo>
                    <a:lnTo>
                      <a:pt x="598" y="112"/>
                    </a:lnTo>
                    <a:lnTo>
                      <a:pt x="723" y="56"/>
                    </a:lnTo>
                    <a:lnTo>
                      <a:pt x="723" y="56"/>
                    </a:lnTo>
                    <a:lnTo>
                      <a:pt x="862" y="14"/>
                    </a:lnTo>
                    <a:lnTo>
                      <a:pt x="1001" y="0"/>
                    </a:lnTo>
                    <a:lnTo>
                      <a:pt x="1140" y="14"/>
                    </a:lnTo>
                    <a:lnTo>
                      <a:pt x="1279" y="28"/>
                    </a:lnTo>
                    <a:lnTo>
                      <a:pt x="1432" y="70"/>
                    </a:lnTo>
                    <a:lnTo>
                      <a:pt x="1571" y="126"/>
                    </a:lnTo>
                    <a:lnTo>
                      <a:pt x="1711" y="209"/>
                    </a:lnTo>
                    <a:lnTo>
                      <a:pt x="1850" y="292"/>
                    </a:lnTo>
                    <a:lnTo>
                      <a:pt x="1989" y="404"/>
                    </a:lnTo>
                    <a:lnTo>
                      <a:pt x="2128" y="529"/>
                    </a:lnTo>
                    <a:lnTo>
                      <a:pt x="2253" y="654"/>
                    </a:lnTo>
                    <a:lnTo>
                      <a:pt x="2378" y="807"/>
                    </a:lnTo>
                    <a:lnTo>
                      <a:pt x="2489" y="960"/>
                    </a:lnTo>
                    <a:lnTo>
                      <a:pt x="2600" y="1127"/>
                    </a:lnTo>
                    <a:lnTo>
                      <a:pt x="2698" y="1307"/>
                    </a:lnTo>
                    <a:lnTo>
                      <a:pt x="2781" y="150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840;p46">
                <a:extLst>
                  <a:ext uri="{FF2B5EF4-FFF2-40B4-BE49-F238E27FC236}">
                    <a16:creationId xmlns:a16="http://schemas.microsoft.com/office/drawing/2014/main" id="{CC6B3296-58C4-12EA-8EA7-EDCCEC9BEA81}"/>
                  </a:ext>
                </a:extLst>
              </p:cNvPr>
              <p:cNvSpPr/>
              <p:nvPr/>
            </p:nvSpPr>
            <p:spPr>
              <a:xfrm>
                <a:off x="2653875" y="1401700"/>
                <a:ext cx="3375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406" extrusionOk="0">
                    <a:moveTo>
                      <a:pt x="654" y="0"/>
                    </a:moveTo>
                    <a:lnTo>
                      <a:pt x="557" y="14"/>
                    </a:lnTo>
                    <a:lnTo>
                      <a:pt x="460" y="42"/>
                    </a:lnTo>
                    <a:lnTo>
                      <a:pt x="362" y="98"/>
                    </a:lnTo>
                    <a:lnTo>
                      <a:pt x="265" y="181"/>
                    </a:lnTo>
                    <a:lnTo>
                      <a:pt x="182" y="292"/>
                    </a:lnTo>
                    <a:lnTo>
                      <a:pt x="112" y="431"/>
                    </a:lnTo>
                    <a:lnTo>
                      <a:pt x="56" y="612"/>
                    </a:lnTo>
                    <a:lnTo>
                      <a:pt x="15" y="848"/>
                    </a:lnTo>
                    <a:lnTo>
                      <a:pt x="1" y="987"/>
                    </a:lnTo>
                    <a:lnTo>
                      <a:pt x="1" y="1140"/>
                    </a:lnTo>
                    <a:lnTo>
                      <a:pt x="15" y="1279"/>
                    </a:lnTo>
                    <a:lnTo>
                      <a:pt x="29" y="1419"/>
                    </a:lnTo>
                    <a:lnTo>
                      <a:pt x="70" y="1558"/>
                    </a:lnTo>
                    <a:lnTo>
                      <a:pt x="112" y="1683"/>
                    </a:lnTo>
                    <a:lnTo>
                      <a:pt x="154" y="1808"/>
                    </a:lnTo>
                    <a:lnTo>
                      <a:pt x="209" y="1919"/>
                    </a:lnTo>
                    <a:lnTo>
                      <a:pt x="279" y="2030"/>
                    </a:lnTo>
                    <a:lnTo>
                      <a:pt x="348" y="2128"/>
                    </a:lnTo>
                    <a:lnTo>
                      <a:pt x="418" y="2211"/>
                    </a:lnTo>
                    <a:lnTo>
                      <a:pt x="487" y="2281"/>
                    </a:lnTo>
                    <a:lnTo>
                      <a:pt x="571" y="2336"/>
                    </a:lnTo>
                    <a:lnTo>
                      <a:pt x="654" y="2378"/>
                    </a:lnTo>
                    <a:lnTo>
                      <a:pt x="738" y="2406"/>
                    </a:lnTo>
                    <a:lnTo>
                      <a:pt x="849" y="2406"/>
                    </a:lnTo>
                    <a:lnTo>
                      <a:pt x="905" y="2392"/>
                    </a:lnTo>
                    <a:lnTo>
                      <a:pt x="946" y="2364"/>
                    </a:lnTo>
                    <a:lnTo>
                      <a:pt x="988" y="2322"/>
                    </a:lnTo>
                    <a:lnTo>
                      <a:pt x="1030" y="2267"/>
                    </a:lnTo>
                    <a:lnTo>
                      <a:pt x="1099" y="2128"/>
                    </a:lnTo>
                    <a:lnTo>
                      <a:pt x="1169" y="1947"/>
                    </a:lnTo>
                    <a:lnTo>
                      <a:pt x="1071" y="1905"/>
                    </a:lnTo>
                    <a:lnTo>
                      <a:pt x="1002" y="1836"/>
                    </a:lnTo>
                    <a:lnTo>
                      <a:pt x="946" y="1752"/>
                    </a:lnTo>
                    <a:lnTo>
                      <a:pt x="891" y="1655"/>
                    </a:lnTo>
                    <a:lnTo>
                      <a:pt x="863" y="1544"/>
                    </a:lnTo>
                    <a:lnTo>
                      <a:pt x="849" y="1432"/>
                    </a:lnTo>
                    <a:lnTo>
                      <a:pt x="863" y="1307"/>
                    </a:lnTo>
                    <a:lnTo>
                      <a:pt x="891" y="1182"/>
                    </a:lnTo>
                    <a:lnTo>
                      <a:pt x="918" y="1099"/>
                    </a:lnTo>
                    <a:lnTo>
                      <a:pt x="960" y="1015"/>
                    </a:lnTo>
                    <a:lnTo>
                      <a:pt x="1002" y="946"/>
                    </a:lnTo>
                    <a:lnTo>
                      <a:pt x="1058" y="876"/>
                    </a:lnTo>
                    <a:lnTo>
                      <a:pt x="1127" y="821"/>
                    </a:lnTo>
                    <a:lnTo>
                      <a:pt x="1197" y="779"/>
                    </a:lnTo>
                    <a:lnTo>
                      <a:pt x="1266" y="737"/>
                    </a:lnTo>
                    <a:lnTo>
                      <a:pt x="1336" y="709"/>
                    </a:lnTo>
                    <a:lnTo>
                      <a:pt x="1350" y="570"/>
                    </a:lnTo>
                    <a:lnTo>
                      <a:pt x="1266" y="390"/>
                    </a:lnTo>
                    <a:lnTo>
                      <a:pt x="1224" y="320"/>
                    </a:lnTo>
                    <a:lnTo>
                      <a:pt x="1169" y="250"/>
                    </a:lnTo>
                    <a:lnTo>
                      <a:pt x="1099" y="181"/>
                    </a:lnTo>
                    <a:lnTo>
                      <a:pt x="1030" y="125"/>
                    </a:lnTo>
                    <a:lnTo>
                      <a:pt x="946" y="70"/>
                    </a:lnTo>
                    <a:lnTo>
                      <a:pt x="849" y="28"/>
                    </a:lnTo>
                    <a:lnTo>
                      <a:pt x="752" y="0"/>
                    </a:lnTo>
                    <a:close/>
                  </a:path>
                </a:pathLst>
              </a:custGeom>
              <a:solidFill>
                <a:srgbClr val="FF8F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841;p46">
                <a:extLst>
                  <a:ext uri="{FF2B5EF4-FFF2-40B4-BE49-F238E27FC236}">
                    <a16:creationId xmlns:a16="http://schemas.microsoft.com/office/drawing/2014/main" id="{E4D5E80C-0805-B87D-FC1A-1113B25E206A}"/>
                  </a:ext>
                </a:extLst>
              </p:cNvPr>
              <p:cNvSpPr/>
              <p:nvPr/>
            </p:nvSpPr>
            <p:spPr>
              <a:xfrm>
                <a:off x="2653875" y="1401700"/>
                <a:ext cx="33750" cy="6015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2406" fill="none" extrusionOk="0">
                    <a:moveTo>
                      <a:pt x="654" y="0"/>
                    </a:moveTo>
                    <a:lnTo>
                      <a:pt x="654" y="0"/>
                    </a:lnTo>
                    <a:lnTo>
                      <a:pt x="557" y="14"/>
                    </a:lnTo>
                    <a:lnTo>
                      <a:pt x="460" y="42"/>
                    </a:lnTo>
                    <a:lnTo>
                      <a:pt x="362" y="98"/>
                    </a:lnTo>
                    <a:lnTo>
                      <a:pt x="265" y="181"/>
                    </a:lnTo>
                    <a:lnTo>
                      <a:pt x="182" y="292"/>
                    </a:lnTo>
                    <a:lnTo>
                      <a:pt x="112" y="431"/>
                    </a:lnTo>
                    <a:lnTo>
                      <a:pt x="56" y="612"/>
                    </a:lnTo>
                    <a:lnTo>
                      <a:pt x="15" y="848"/>
                    </a:lnTo>
                    <a:lnTo>
                      <a:pt x="15" y="848"/>
                    </a:lnTo>
                    <a:lnTo>
                      <a:pt x="1" y="987"/>
                    </a:lnTo>
                    <a:lnTo>
                      <a:pt x="1" y="1140"/>
                    </a:lnTo>
                    <a:lnTo>
                      <a:pt x="15" y="1279"/>
                    </a:lnTo>
                    <a:lnTo>
                      <a:pt x="29" y="1419"/>
                    </a:lnTo>
                    <a:lnTo>
                      <a:pt x="70" y="1558"/>
                    </a:lnTo>
                    <a:lnTo>
                      <a:pt x="112" y="1683"/>
                    </a:lnTo>
                    <a:lnTo>
                      <a:pt x="154" y="1808"/>
                    </a:lnTo>
                    <a:lnTo>
                      <a:pt x="209" y="1919"/>
                    </a:lnTo>
                    <a:lnTo>
                      <a:pt x="279" y="2030"/>
                    </a:lnTo>
                    <a:lnTo>
                      <a:pt x="348" y="2128"/>
                    </a:lnTo>
                    <a:lnTo>
                      <a:pt x="418" y="2211"/>
                    </a:lnTo>
                    <a:lnTo>
                      <a:pt x="487" y="2281"/>
                    </a:lnTo>
                    <a:lnTo>
                      <a:pt x="571" y="2336"/>
                    </a:lnTo>
                    <a:lnTo>
                      <a:pt x="654" y="2378"/>
                    </a:lnTo>
                    <a:lnTo>
                      <a:pt x="738" y="2406"/>
                    </a:lnTo>
                    <a:lnTo>
                      <a:pt x="821" y="2406"/>
                    </a:lnTo>
                    <a:lnTo>
                      <a:pt x="821" y="2406"/>
                    </a:lnTo>
                    <a:lnTo>
                      <a:pt x="849" y="2406"/>
                    </a:lnTo>
                    <a:lnTo>
                      <a:pt x="849" y="2406"/>
                    </a:lnTo>
                    <a:lnTo>
                      <a:pt x="905" y="2392"/>
                    </a:lnTo>
                    <a:lnTo>
                      <a:pt x="946" y="2364"/>
                    </a:lnTo>
                    <a:lnTo>
                      <a:pt x="988" y="2322"/>
                    </a:lnTo>
                    <a:lnTo>
                      <a:pt x="1030" y="2267"/>
                    </a:lnTo>
                    <a:lnTo>
                      <a:pt x="1099" y="2128"/>
                    </a:lnTo>
                    <a:lnTo>
                      <a:pt x="1169" y="1947"/>
                    </a:lnTo>
                    <a:lnTo>
                      <a:pt x="1169" y="1947"/>
                    </a:lnTo>
                    <a:lnTo>
                      <a:pt x="1071" y="1905"/>
                    </a:lnTo>
                    <a:lnTo>
                      <a:pt x="1002" y="1836"/>
                    </a:lnTo>
                    <a:lnTo>
                      <a:pt x="946" y="1752"/>
                    </a:lnTo>
                    <a:lnTo>
                      <a:pt x="891" y="1655"/>
                    </a:lnTo>
                    <a:lnTo>
                      <a:pt x="863" y="1544"/>
                    </a:lnTo>
                    <a:lnTo>
                      <a:pt x="849" y="1432"/>
                    </a:lnTo>
                    <a:lnTo>
                      <a:pt x="863" y="1307"/>
                    </a:lnTo>
                    <a:lnTo>
                      <a:pt x="891" y="1182"/>
                    </a:lnTo>
                    <a:lnTo>
                      <a:pt x="891" y="1182"/>
                    </a:lnTo>
                    <a:lnTo>
                      <a:pt x="918" y="1099"/>
                    </a:lnTo>
                    <a:lnTo>
                      <a:pt x="960" y="1015"/>
                    </a:lnTo>
                    <a:lnTo>
                      <a:pt x="1002" y="946"/>
                    </a:lnTo>
                    <a:lnTo>
                      <a:pt x="1058" y="876"/>
                    </a:lnTo>
                    <a:lnTo>
                      <a:pt x="1127" y="821"/>
                    </a:lnTo>
                    <a:lnTo>
                      <a:pt x="1197" y="779"/>
                    </a:lnTo>
                    <a:lnTo>
                      <a:pt x="1266" y="737"/>
                    </a:lnTo>
                    <a:lnTo>
                      <a:pt x="1336" y="709"/>
                    </a:lnTo>
                    <a:lnTo>
                      <a:pt x="1336" y="709"/>
                    </a:lnTo>
                    <a:lnTo>
                      <a:pt x="1350" y="570"/>
                    </a:lnTo>
                    <a:lnTo>
                      <a:pt x="1350" y="570"/>
                    </a:lnTo>
                    <a:lnTo>
                      <a:pt x="1266" y="390"/>
                    </a:lnTo>
                    <a:lnTo>
                      <a:pt x="1224" y="320"/>
                    </a:lnTo>
                    <a:lnTo>
                      <a:pt x="1169" y="250"/>
                    </a:lnTo>
                    <a:lnTo>
                      <a:pt x="1099" y="181"/>
                    </a:lnTo>
                    <a:lnTo>
                      <a:pt x="1030" y="125"/>
                    </a:lnTo>
                    <a:lnTo>
                      <a:pt x="946" y="70"/>
                    </a:lnTo>
                    <a:lnTo>
                      <a:pt x="849" y="28"/>
                    </a:lnTo>
                    <a:lnTo>
                      <a:pt x="849" y="28"/>
                    </a:lnTo>
                    <a:lnTo>
                      <a:pt x="752" y="0"/>
                    </a:lnTo>
                    <a:lnTo>
                      <a:pt x="65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842;p46">
                <a:extLst>
                  <a:ext uri="{FF2B5EF4-FFF2-40B4-BE49-F238E27FC236}">
                    <a16:creationId xmlns:a16="http://schemas.microsoft.com/office/drawing/2014/main" id="{38C53B61-377E-2AAA-B792-344A19FC034B}"/>
                  </a:ext>
                </a:extLst>
              </p:cNvPr>
              <p:cNvSpPr/>
              <p:nvPr/>
            </p:nvSpPr>
            <p:spPr>
              <a:xfrm>
                <a:off x="2325725" y="1850125"/>
                <a:ext cx="329225" cy="554500"/>
              </a:xfrm>
              <a:custGeom>
                <a:avLst/>
                <a:gdLst/>
                <a:ahLst/>
                <a:cxnLst/>
                <a:rect l="l" t="t" r="r" b="b"/>
                <a:pathLst>
                  <a:path w="13169" h="22180" extrusionOk="0">
                    <a:moveTo>
                      <a:pt x="12543" y="1"/>
                    </a:moveTo>
                    <a:lnTo>
                      <a:pt x="12362" y="42"/>
                    </a:lnTo>
                    <a:lnTo>
                      <a:pt x="12153" y="84"/>
                    </a:lnTo>
                    <a:lnTo>
                      <a:pt x="11875" y="168"/>
                    </a:lnTo>
                    <a:lnTo>
                      <a:pt x="11528" y="279"/>
                    </a:lnTo>
                    <a:lnTo>
                      <a:pt x="11138" y="418"/>
                    </a:lnTo>
                    <a:lnTo>
                      <a:pt x="10707" y="613"/>
                    </a:lnTo>
                    <a:lnTo>
                      <a:pt x="10235" y="835"/>
                    </a:lnTo>
                    <a:lnTo>
                      <a:pt x="9998" y="960"/>
                    </a:lnTo>
                    <a:lnTo>
                      <a:pt x="9748" y="1113"/>
                    </a:lnTo>
                    <a:lnTo>
                      <a:pt x="9484" y="1266"/>
                    </a:lnTo>
                    <a:lnTo>
                      <a:pt x="9233" y="1433"/>
                    </a:lnTo>
                    <a:lnTo>
                      <a:pt x="8969" y="1614"/>
                    </a:lnTo>
                    <a:lnTo>
                      <a:pt x="8719" y="1808"/>
                    </a:lnTo>
                    <a:lnTo>
                      <a:pt x="8455" y="2017"/>
                    </a:lnTo>
                    <a:lnTo>
                      <a:pt x="8190" y="2240"/>
                    </a:lnTo>
                    <a:lnTo>
                      <a:pt x="7940" y="2476"/>
                    </a:lnTo>
                    <a:lnTo>
                      <a:pt x="7690" y="2740"/>
                    </a:lnTo>
                    <a:lnTo>
                      <a:pt x="7440" y="3004"/>
                    </a:lnTo>
                    <a:lnTo>
                      <a:pt x="7203" y="3296"/>
                    </a:lnTo>
                    <a:lnTo>
                      <a:pt x="6967" y="3602"/>
                    </a:lnTo>
                    <a:lnTo>
                      <a:pt x="6744" y="3936"/>
                    </a:lnTo>
                    <a:lnTo>
                      <a:pt x="6522" y="4270"/>
                    </a:lnTo>
                    <a:lnTo>
                      <a:pt x="6313" y="4631"/>
                    </a:lnTo>
                    <a:lnTo>
                      <a:pt x="6077" y="5104"/>
                    </a:lnTo>
                    <a:lnTo>
                      <a:pt x="5423" y="6411"/>
                    </a:lnTo>
                    <a:lnTo>
                      <a:pt x="4978" y="7315"/>
                    </a:lnTo>
                    <a:lnTo>
                      <a:pt x="4492" y="8358"/>
                    </a:lnTo>
                    <a:lnTo>
                      <a:pt x="3963" y="9498"/>
                    </a:lnTo>
                    <a:lnTo>
                      <a:pt x="3407" y="10736"/>
                    </a:lnTo>
                    <a:lnTo>
                      <a:pt x="2837" y="12043"/>
                    </a:lnTo>
                    <a:lnTo>
                      <a:pt x="2281" y="13377"/>
                    </a:lnTo>
                    <a:lnTo>
                      <a:pt x="1752" y="14740"/>
                    </a:lnTo>
                    <a:lnTo>
                      <a:pt x="1502" y="15422"/>
                    </a:lnTo>
                    <a:lnTo>
                      <a:pt x="1266" y="16089"/>
                    </a:lnTo>
                    <a:lnTo>
                      <a:pt x="1043" y="16756"/>
                    </a:lnTo>
                    <a:lnTo>
                      <a:pt x="821" y="17410"/>
                    </a:lnTo>
                    <a:lnTo>
                      <a:pt x="640" y="18050"/>
                    </a:lnTo>
                    <a:lnTo>
                      <a:pt x="459" y="18675"/>
                    </a:lnTo>
                    <a:lnTo>
                      <a:pt x="306" y="19287"/>
                    </a:lnTo>
                    <a:lnTo>
                      <a:pt x="181" y="19871"/>
                    </a:lnTo>
                    <a:lnTo>
                      <a:pt x="84" y="20427"/>
                    </a:lnTo>
                    <a:lnTo>
                      <a:pt x="0" y="20956"/>
                    </a:lnTo>
                    <a:lnTo>
                      <a:pt x="3783" y="22179"/>
                    </a:lnTo>
                    <a:lnTo>
                      <a:pt x="11695" y="8789"/>
                    </a:lnTo>
                    <a:lnTo>
                      <a:pt x="11806" y="8594"/>
                    </a:lnTo>
                    <a:lnTo>
                      <a:pt x="11931" y="8386"/>
                    </a:lnTo>
                    <a:lnTo>
                      <a:pt x="12084" y="8080"/>
                    </a:lnTo>
                    <a:lnTo>
                      <a:pt x="12251" y="7704"/>
                    </a:lnTo>
                    <a:lnTo>
                      <a:pt x="12432" y="7259"/>
                    </a:lnTo>
                    <a:lnTo>
                      <a:pt x="12626" y="6745"/>
                    </a:lnTo>
                    <a:lnTo>
                      <a:pt x="12710" y="6467"/>
                    </a:lnTo>
                    <a:lnTo>
                      <a:pt x="12793" y="6175"/>
                    </a:lnTo>
                    <a:lnTo>
                      <a:pt x="12876" y="5869"/>
                    </a:lnTo>
                    <a:lnTo>
                      <a:pt x="12946" y="5549"/>
                    </a:lnTo>
                    <a:lnTo>
                      <a:pt x="13016" y="5215"/>
                    </a:lnTo>
                    <a:lnTo>
                      <a:pt x="13071" y="4868"/>
                    </a:lnTo>
                    <a:lnTo>
                      <a:pt x="13113" y="4520"/>
                    </a:lnTo>
                    <a:lnTo>
                      <a:pt x="13141" y="4145"/>
                    </a:lnTo>
                    <a:lnTo>
                      <a:pt x="13168" y="3769"/>
                    </a:lnTo>
                    <a:lnTo>
                      <a:pt x="13168" y="3380"/>
                    </a:lnTo>
                    <a:lnTo>
                      <a:pt x="13155" y="2990"/>
                    </a:lnTo>
                    <a:lnTo>
                      <a:pt x="13127" y="2573"/>
                    </a:lnTo>
                    <a:lnTo>
                      <a:pt x="13085" y="2170"/>
                    </a:lnTo>
                    <a:lnTo>
                      <a:pt x="13029" y="1739"/>
                    </a:lnTo>
                    <a:lnTo>
                      <a:pt x="12932" y="1322"/>
                    </a:lnTo>
                    <a:lnTo>
                      <a:pt x="12835" y="891"/>
                    </a:lnTo>
                    <a:lnTo>
                      <a:pt x="12696" y="446"/>
                    </a:lnTo>
                    <a:lnTo>
                      <a:pt x="12543" y="1"/>
                    </a:lnTo>
                    <a:close/>
                  </a:path>
                </a:pathLst>
              </a:custGeom>
              <a:solidFill>
                <a:srgbClr val="FFA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843;p46">
                <a:extLst>
                  <a:ext uri="{FF2B5EF4-FFF2-40B4-BE49-F238E27FC236}">
                    <a16:creationId xmlns:a16="http://schemas.microsoft.com/office/drawing/2014/main" id="{A32CA87A-375E-EB3F-2AD0-31AB5B217C31}"/>
                  </a:ext>
                </a:extLst>
              </p:cNvPr>
              <p:cNvSpPr/>
              <p:nvPr/>
            </p:nvSpPr>
            <p:spPr>
              <a:xfrm>
                <a:off x="2432800" y="1738550"/>
                <a:ext cx="298275" cy="351825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4073" extrusionOk="0">
                    <a:moveTo>
                      <a:pt x="8941" y="0"/>
                    </a:moveTo>
                    <a:lnTo>
                      <a:pt x="8746" y="14"/>
                    </a:lnTo>
                    <a:lnTo>
                      <a:pt x="8552" y="28"/>
                    </a:lnTo>
                    <a:lnTo>
                      <a:pt x="8343" y="70"/>
                    </a:lnTo>
                    <a:lnTo>
                      <a:pt x="8149" y="111"/>
                    </a:lnTo>
                    <a:lnTo>
                      <a:pt x="7954" y="181"/>
                    </a:lnTo>
                    <a:lnTo>
                      <a:pt x="7759" y="264"/>
                    </a:lnTo>
                    <a:lnTo>
                      <a:pt x="7564" y="348"/>
                    </a:lnTo>
                    <a:lnTo>
                      <a:pt x="7370" y="459"/>
                    </a:lnTo>
                    <a:lnTo>
                      <a:pt x="6953" y="737"/>
                    </a:lnTo>
                    <a:lnTo>
                      <a:pt x="6536" y="1029"/>
                    </a:lnTo>
                    <a:lnTo>
                      <a:pt x="5910" y="1502"/>
                    </a:lnTo>
                    <a:lnTo>
                      <a:pt x="5062" y="2156"/>
                    </a:lnTo>
                    <a:lnTo>
                      <a:pt x="4074" y="2962"/>
                    </a:lnTo>
                    <a:lnTo>
                      <a:pt x="3560" y="3393"/>
                    </a:lnTo>
                    <a:lnTo>
                      <a:pt x="3045" y="3852"/>
                    </a:lnTo>
                    <a:lnTo>
                      <a:pt x="2531" y="4311"/>
                    </a:lnTo>
                    <a:lnTo>
                      <a:pt x="2030" y="4770"/>
                    </a:lnTo>
                    <a:lnTo>
                      <a:pt x="1571" y="5229"/>
                    </a:lnTo>
                    <a:lnTo>
                      <a:pt x="1140" y="5674"/>
                    </a:lnTo>
                    <a:lnTo>
                      <a:pt x="751" y="6105"/>
                    </a:lnTo>
                    <a:lnTo>
                      <a:pt x="431" y="6508"/>
                    </a:lnTo>
                    <a:lnTo>
                      <a:pt x="292" y="6703"/>
                    </a:lnTo>
                    <a:lnTo>
                      <a:pt x="181" y="6883"/>
                    </a:lnTo>
                    <a:lnTo>
                      <a:pt x="84" y="7064"/>
                    </a:lnTo>
                    <a:lnTo>
                      <a:pt x="0" y="7217"/>
                    </a:lnTo>
                    <a:lnTo>
                      <a:pt x="7356" y="14072"/>
                    </a:lnTo>
                    <a:lnTo>
                      <a:pt x="11235" y="6675"/>
                    </a:lnTo>
                    <a:lnTo>
                      <a:pt x="11388" y="6369"/>
                    </a:lnTo>
                    <a:lnTo>
                      <a:pt x="11514" y="6049"/>
                    </a:lnTo>
                    <a:lnTo>
                      <a:pt x="11625" y="5729"/>
                    </a:lnTo>
                    <a:lnTo>
                      <a:pt x="11722" y="5395"/>
                    </a:lnTo>
                    <a:lnTo>
                      <a:pt x="11792" y="5062"/>
                    </a:lnTo>
                    <a:lnTo>
                      <a:pt x="11847" y="4728"/>
                    </a:lnTo>
                    <a:lnTo>
                      <a:pt x="11889" y="4380"/>
                    </a:lnTo>
                    <a:lnTo>
                      <a:pt x="11903" y="4033"/>
                    </a:lnTo>
                    <a:lnTo>
                      <a:pt x="11931" y="3032"/>
                    </a:lnTo>
                    <a:lnTo>
                      <a:pt x="11931" y="2823"/>
                    </a:lnTo>
                    <a:lnTo>
                      <a:pt x="11917" y="2600"/>
                    </a:lnTo>
                    <a:lnTo>
                      <a:pt x="11875" y="2392"/>
                    </a:lnTo>
                    <a:lnTo>
                      <a:pt x="11833" y="2197"/>
                    </a:lnTo>
                    <a:lnTo>
                      <a:pt x="11778" y="2003"/>
                    </a:lnTo>
                    <a:lnTo>
                      <a:pt x="11708" y="1808"/>
                    </a:lnTo>
                    <a:lnTo>
                      <a:pt x="11625" y="1627"/>
                    </a:lnTo>
                    <a:lnTo>
                      <a:pt x="11527" y="1460"/>
                    </a:lnTo>
                    <a:lnTo>
                      <a:pt x="11416" y="1293"/>
                    </a:lnTo>
                    <a:lnTo>
                      <a:pt x="11305" y="1140"/>
                    </a:lnTo>
                    <a:lnTo>
                      <a:pt x="11180" y="988"/>
                    </a:lnTo>
                    <a:lnTo>
                      <a:pt x="11041" y="848"/>
                    </a:lnTo>
                    <a:lnTo>
                      <a:pt x="10902" y="723"/>
                    </a:lnTo>
                    <a:lnTo>
                      <a:pt x="10749" y="598"/>
                    </a:lnTo>
                    <a:lnTo>
                      <a:pt x="10596" y="487"/>
                    </a:lnTo>
                    <a:lnTo>
                      <a:pt x="10429" y="390"/>
                    </a:lnTo>
                    <a:lnTo>
                      <a:pt x="10262" y="306"/>
                    </a:lnTo>
                    <a:lnTo>
                      <a:pt x="10081" y="223"/>
                    </a:lnTo>
                    <a:lnTo>
                      <a:pt x="9901" y="153"/>
                    </a:lnTo>
                    <a:lnTo>
                      <a:pt x="9720" y="98"/>
                    </a:lnTo>
                    <a:lnTo>
                      <a:pt x="9525" y="56"/>
                    </a:lnTo>
                    <a:lnTo>
                      <a:pt x="9330" y="28"/>
                    </a:lnTo>
                    <a:lnTo>
                      <a:pt x="9136" y="14"/>
                    </a:lnTo>
                    <a:lnTo>
                      <a:pt x="89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844;p46">
                <a:extLst>
                  <a:ext uri="{FF2B5EF4-FFF2-40B4-BE49-F238E27FC236}">
                    <a16:creationId xmlns:a16="http://schemas.microsoft.com/office/drawing/2014/main" id="{9ADE90CA-9301-D038-1A70-57DBA037ACFF}"/>
                  </a:ext>
                </a:extLst>
              </p:cNvPr>
              <p:cNvSpPr/>
              <p:nvPr/>
            </p:nvSpPr>
            <p:spPr>
              <a:xfrm>
                <a:off x="2970225" y="1268550"/>
                <a:ext cx="58775" cy="18450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738" extrusionOk="0">
                    <a:moveTo>
                      <a:pt x="1433" y="1"/>
                    </a:moveTo>
                    <a:lnTo>
                      <a:pt x="1127" y="42"/>
                    </a:lnTo>
                    <a:lnTo>
                      <a:pt x="849" y="98"/>
                    </a:lnTo>
                    <a:lnTo>
                      <a:pt x="696" y="140"/>
                    </a:lnTo>
                    <a:lnTo>
                      <a:pt x="557" y="195"/>
                    </a:lnTo>
                    <a:lnTo>
                      <a:pt x="404" y="251"/>
                    </a:lnTo>
                    <a:lnTo>
                      <a:pt x="278" y="320"/>
                    </a:lnTo>
                    <a:lnTo>
                      <a:pt x="153" y="404"/>
                    </a:lnTo>
                    <a:lnTo>
                      <a:pt x="42" y="501"/>
                    </a:lnTo>
                    <a:lnTo>
                      <a:pt x="14" y="543"/>
                    </a:lnTo>
                    <a:lnTo>
                      <a:pt x="0" y="598"/>
                    </a:lnTo>
                    <a:lnTo>
                      <a:pt x="14" y="640"/>
                    </a:lnTo>
                    <a:lnTo>
                      <a:pt x="28" y="682"/>
                    </a:lnTo>
                    <a:lnTo>
                      <a:pt x="56" y="710"/>
                    </a:lnTo>
                    <a:lnTo>
                      <a:pt x="98" y="724"/>
                    </a:lnTo>
                    <a:lnTo>
                      <a:pt x="153" y="738"/>
                    </a:lnTo>
                    <a:lnTo>
                      <a:pt x="195" y="724"/>
                    </a:lnTo>
                    <a:lnTo>
                      <a:pt x="431" y="598"/>
                    </a:lnTo>
                    <a:lnTo>
                      <a:pt x="557" y="529"/>
                    </a:lnTo>
                    <a:lnTo>
                      <a:pt x="668" y="473"/>
                    </a:lnTo>
                    <a:lnTo>
                      <a:pt x="932" y="390"/>
                    </a:lnTo>
                    <a:lnTo>
                      <a:pt x="1182" y="348"/>
                    </a:lnTo>
                    <a:lnTo>
                      <a:pt x="1321" y="334"/>
                    </a:lnTo>
                    <a:lnTo>
                      <a:pt x="1446" y="320"/>
                    </a:lnTo>
                    <a:lnTo>
                      <a:pt x="1725" y="334"/>
                    </a:lnTo>
                    <a:lnTo>
                      <a:pt x="1975" y="376"/>
                    </a:lnTo>
                    <a:lnTo>
                      <a:pt x="2114" y="390"/>
                    </a:lnTo>
                    <a:lnTo>
                      <a:pt x="2281" y="390"/>
                    </a:lnTo>
                    <a:lnTo>
                      <a:pt x="2309" y="362"/>
                    </a:lnTo>
                    <a:lnTo>
                      <a:pt x="2336" y="334"/>
                    </a:lnTo>
                    <a:lnTo>
                      <a:pt x="2336" y="306"/>
                    </a:lnTo>
                    <a:lnTo>
                      <a:pt x="2350" y="279"/>
                    </a:lnTo>
                    <a:lnTo>
                      <a:pt x="2336" y="237"/>
                    </a:lnTo>
                    <a:lnTo>
                      <a:pt x="2323" y="209"/>
                    </a:lnTo>
                    <a:lnTo>
                      <a:pt x="2295" y="181"/>
                    </a:lnTo>
                    <a:lnTo>
                      <a:pt x="2170" y="112"/>
                    </a:lnTo>
                    <a:lnTo>
                      <a:pt x="2031" y="56"/>
                    </a:lnTo>
                    <a:lnTo>
                      <a:pt x="1891" y="28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rgbClr val="2C19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845;p46">
                <a:extLst>
                  <a:ext uri="{FF2B5EF4-FFF2-40B4-BE49-F238E27FC236}">
                    <a16:creationId xmlns:a16="http://schemas.microsoft.com/office/drawing/2014/main" id="{B6EF2696-FAD3-5427-C5E3-BA485F493833}"/>
                  </a:ext>
                </a:extLst>
              </p:cNvPr>
              <p:cNvSpPr/>
              <p:nvPr/>
            </p:nvSpPr>
            <p:spPr>
              <a:xfrm>
                <a:off x="2831875" y="1277600"/>
                <a:ext cx="54250" cy="1947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779" extrusionOk="0">
                    <a:moveTo>
                      <a:pt x="1279" y="0"/>
                    </a:moveTo>
                    <a:lnTo>
                      <a:pt x="1126" y="14"/>
                    </a:lnTo>
                    <a:lnTo>
                      <a:pt x="987" y="42"/>
                    </a:lnTo>
                    <a:lnTo>
                      <a:pt x="834" y="83"/>
                    </a:lnTo>
                    <a:lnTo>
                      <a:pt x="695" y="125"/>
                    </a:lnTo>
                    <a:lnTo>
                      <a:pt x="570" y="181"/>
                    </a:lnTo>
                    <a:lnTo>
                      <a:pt x="431" y="250"/>
                    </a:lnTo>
                    <a:lnTo>
                      <a:pt x="320" y="320"/>
                    </a:lnTo>
                    <a:lnTo>
                      <a:pt x="209" y="403"/>
                    </a:lnTo>
                    <a:lnTo>
                      <a:pt x="111" y="501"/>
                    </a:lnTo>
                    <a:lnTo>
                      <a:pt x="14" y="598"/>
                    </a:lnTo>
                    <a:lnTo>
                      <a:pt x="0" y="640"/>
                    </a:lnTo>
                    <a:lnTo>
                      <a:pt x="0" y="681"/>
                    </a:lnTo>
                    <a:lnTo>
                      <a:pt x="14" y="723"/>
                    </a:lnTo>
                    <a:lnTo>
                      <a:pt x="42" y="751"/>
                    </a:lnTo>
                    <a:lnTo>
                      <a:pt x="70" y="765"/>
                    </a:lnTo>
                    <a:lnTo>
                      <a:pt x="111" y="779"/>
                    </a:lnTo>
                    <a:lnTo>
                      <a:pt x="167" y="765"/>
                    </a:lnTo>
                    <a:lnTo>
                      <a:pt x="195" y="751"/>
                    </a:lnTo>
                    <a:lnTo>
                      <a:pt x="403" y="612"/>
                    </a:lnTo>
                    <a:lnTo>
                      <a:pt x="598" y="487"/>
                    </a:lnTo>
                    <a:lnTo>
                      <a:pt x="695" y="431"/>
                    </a:lnTo>
                    <a:lnTo>
                      <a:pt x="807" y="389"/>
                    </a:lnTo>
                    <a:lnTo>
                      <a:pt x="932" y="348"/>
                    </a:lnTo>
                    <a:lnTo>
                      <a:pt x="1043" y="320"/>
                    </a:lnTo>
                    <a:lnTo>
                      <a:pt x="1168" y="306"/>
                    </a:lnTo>
                    <a:lnTo>
                      <a:pt x="1405" y="306"/>
                    </a:lnTo>
                    <a:lnTo>
                      <a:pt x="1516" y="320"/>
                    </a:lnTo>
                    <a:lnTo>
                      <a:pt x="1752" y="362"/>
                    </a:lnTo>
                    <a:lnTo>
                      <a:pt x="1989" y="417"/>
                    </a:lnTo>
                    <a:lnTo>
                      <a:pt x="2044" y="431"/>
                    </a:lnTo>
                    <a:lnTo>
                      <a:pt x="2086" y="417"/>
                    </a:lnTo>
                    <a:lnTo>
                      <a:pt x="2128" y="376"/>
                    </a:lnTo>
                    <a:lnTo>
                      <a:pt x="2155" y="334"/>
                    </a:lnTo>
                    <a:lnTo>
                      <a:pt x="2169" y="292"/>
                    </a:lnTo>
                    <a:lnTo>
                      <a:pt x="2169" y="236"/>
                    </a:lnTo>
                    <a:lnTo>
                      <a:pt x="2142" y="195"/>
                    </a:lnTo>
                    <a:lnTo>
                      <a:pt x="2100" y="153"/>
                    </a:lnTo>
                    <a:lnTo>
                      <a:pt x="1975" y="97"/>
                    </a:lnTo>
                    <a:lnTo>
                      <a:pt x="1850" y="56"/>
                    </a:lnTo>
                    <a:lnTo>
                      <a:pt x="1710" y="28"/>
                    </a:lnTo>
                    <a:lnTo>
                      <a:pt x="1571" y="0"/>
                    </a:lnTo>
                    <a:close/>
                  </a:path>
                </a:pathLst>
              </a:custGeom>
              <a:solidFill>
                <a:srgbClr val="2C19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846;p46">
                <a:extLst>
                  <a:ext uri="{FF2B5EF4-FFF2-40B4-BE49-F238E27FC236}">
                    <a16:creationId xmlns:a16="http://schemas.microsoft.com/office/drawing/2014/main" id="{1A87127B-2300-BF48-2AFA-1D4C7FB7F9AA}"/>
                  </a:ext>
                </a:extLst>
              </p:cNvPr>
              <p:cNvSpPr/>
              <p:nvPr/>
            </p:nvSpPr>
            <p:spPr>
              <a:xfrm>
                <a:off x="2897225" y="1460800"/>
                <a:ext cx="7475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725" extrusionOk="0">
                    <a:moveTo>
                      <a:pt x="139" y="0"/>
                    </a:moveTo>
                    <a:lnTo>
                      <a:pt x="112" y="14"/>
                    </a:lnTo>
                    <a:lnTo>
                      <a:pt x="56" y="42"/>
                    </a:lnTo>
                    <a:lnTo>
                      <a:pt x="28" y="83"/>
                    </a:lnTo>
                    <a:lnTo>
                      <a:pt x="14" y="139"/>
                    </a:lnTo>
                    <a:lnTo>
                      <a:pt x="0" y="195"/>
                    </a:lnTo>
                    <a:lnTo>
                      <a:pt x="28" y="320"/>
                    </a:lnTo>
                    <a:lnTo>
                      <a:pt x="56" y="445"/>
                    </a:lnTo>
                    <a:lnTo>
                      <a:pt x="98" y="556"/>
                    </a:lnTo>
                    <a:lnTo>
                      <a:pt x="195" y="779"/>
                    </a:lnTo>
                    <a:lnTo>
                      <a:pt x="320" y="973"/>
                    </a:lnTo>
                    <a:lnTo>
                      <a:pt x="487" y="1168"/>
                    </a:lnTo>
                    <a:lnTo>
                      <a:pt x="570" y="1252"/>
                    </a:lnTo>
                    <a:lnTo>
                      <a:pt x="668" y="1335"/>
                    </a:lnTo>
                    <a:lnTo>
                      <a:pt x="765" y="1404"/>
                    </a:lnTo>
                    <a:lnTo>
                      <a:pt x="862" y="1474"/>
                    </a:lnTo>
                    <a:lnTo>
                      <a:pt x="974" y="1544"/>
                    </a:lnTo>
                    <a:lnTo>
                      <a:pt x="1085" y="1585"/>
                    </a:lnTo>
                    <a:lnTo>
                      <a:pt x="1210" y="1641"/>
                    </a:lnTo>
                    <a:lnTo>
                      <a:pt x="1335" y="1669"/>
                    </a:lnTo>
                    <a:lnTo>
                      <a:pt x="1460" y="1696"/>
                    </a:lnTo>
                    <a:lnTo>
                      <a:pt x="1585" y="1710"/>
                    </a:lnTo>
                    <a:lnTo>
                      <a:pt x="1711" y="1724"/>
                    </a:lnTo>
                    <a:lnTo>
                      <a:pt x="1836" y="1724"/>
                    </a:lnTo>
                    <a:lnTo>
                      <a:pt x="2086" y="1696"/>
                    </a:lnTo>
                    <a:lnTo>
                      <a:pt x="2211" y="1669"/>
                    </a:lnTo>
                    <a:lnTo>
                      <a:pt x="2336" y="1627"/>
                    </a:lnTo>
                    <a:lnTo>
                      <a:pt x="2461" y="1571"/>
                    </a:lnTo>
                    <a:lnTo>
                      <a:pt x="2573" y="1516"/>
                    </a:lnTo>
                    <a:lnTo>
                      <a:pt x="2698" y="1446"/>
                    </a:lnTo>
                    <a:lnTo>
                      <a:pt x="2823" y="1363"/>
                    </a:lnTo>
                    <a:lnTo>
                      <a:pt x="2879" y="1321"/>
                    </a:lnTo>
                    <a:lnTo>
                      <a:pt x="2934" y="1265"/>
                    </a:lnTo>
                    <a:lnTo>
                      <a:pt x="2962" y="1196"/>
                    </a:lnTo>
                    <a:lnTo>
                      <a:pt x="2990" y="1140"/>
                    </a:lnTo>
                    <a:lnTo>
                      <a:pt x="2990" y="1085"/>
                    </a:lnTo>
                    <a:lnTo>
                      <a:pt x="2990" y="1043"/>
                    </a:lnTo>
                    <a:lnTo>
                      <a:pt x="2962" y="1001"/>
                    </a:lnTo>
                    <a:lnTo>
                      <a:pt x="2948" y="960"/>
                    </a:lnTo>
                    <a:lnTo>
                      <a:pt x="2906" y="932"/>
                    </a:lnTo>
                    <a:lnTo>
                      <a:pt x="2865" y="918"/>
                    </a:lnTo>
                    <a:lnTo>
                      <a:pt x="2823" y="904"/>
                    </a:lnTo>
                    <a:lnTo>
                      <a:pt x="2767" y="904"/>
                    </a:lnTo>
                    <a:lnTo>
                      <a:pt x="2670" y="932"/>
                    </a:lnTo>
                    <a:lnTo>
                      <a:pt x="2573" y="987"/>
                    </a:lnTo>
                    <a:lnTo>
                      <a:pt x="2489" y="1057"/>
                    </a:lnTo>
                    <a:lnTo>
                      <a:pt x="2406" y="1112"/>
                    </a:lnTo>
                    <a:lnTo>
                      <a:pt x="2211" y="1196"/>
                    </a:lnTo>
                    <a:lnTo>
                      <a:pt x="2003" y="1265"/>
                    </a:lnTo>
                    <a:lnTo>
                      <a:pt x="1808" y="1307"/>
                    </a:lnTo>
                    <a:lnTo>
                      <a:pt x="1599" y="1307"/>
                    </a:lnTo>
                    <a:lnTo>
                      <a:pt x="1391" y="1293"/>
                    </a:lnTo>
                    <a:lnTo>
                      <a:pt x="1182" y="1238"/>
                    </a:lnTo>
                    <a:lnTo>
                      <a:pt x="1015" y="1154"/>
                    </a:lnTo>
                    <a:lnTo>
                      <a:pt x="849" y="1043"/>
                    </a:lnTo>
                    <a:lnTo>
                      <a:pt x="696" y="918"/>
                    </a:lnTo>
                    <a:lnTo>
                      <a:pt x="570" y="779"/>
                    </a:lnTo>
                    <a:lnTo>
                      <a:pt x="445" y="598"/>
                    </a:lnTo>
                    <a:lnTo>
                      <a:pt x="348" y="417"/>
                    </a:lnTo>
                    <a:lnTo>
                      <a:pt x="320" y="320"/>
                    </a:lnTo>
                    <a:lnTo>
                      <a:pt x="292" y="223"/>
                    </a:lnTo>
                    <a:lnTo>
                      <a:pt x="264" y="125"/>
                    </a:lnTo>
                    <a:lnTo>
                      <a:pt x="223" y="42"/>
                    </a:lnTo>
                    <a:lnTo>
                      <a:pt x="195" y="1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C19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847;p46">
                <a:extLst>
                  <a:ext uri="{FF2B5EF4-FFF2-40B4-BE49-F238E27FC236}">
                    <a16:creationId xmlns:a16="http://schemas.microsoft.com/office/drawing/2014/main" id="{B21E986C-292D-D5CC-5CB2-68391A9208F3}"/>
                  </a:ext>
                </a:extLst>
              </p:cNvPr>
              <p:cNvSpPr/>
              <p:nvPr/>
            </p:nvSpPr>
            <p:spPr>
              <a:xfrm>
                <a:off x="3644275" y="2145625"/>
                <a:ext cx="187400" cy="105000"/>
              </a:xfrm>
              <a:custGeom>
                <a:avLst/>
                <a:gdLst/>
                <a:ahLst/>
                <a:cxnLst/>
                <a:rect l="l" t="t" r="r" b="b"/>
                <a:pathLst>
                  <a:path w="7496" h="4200" extrusionOk="0">
                    <a:moveTo>
                      <a:pt x="7314" y="0"/>
                    </a:moveTo>
                    <a:lnTo>
                      <a:pt x="7259" y="14"/>
                    </a:lnTo>
                    <a:lnTo>
                      <a:pt x="7120" y="70"/>
                    </a:lnTo>
                    <a:lnTo>
                      <a:pt x="6953" y="167"/>
                    </a:lnTo>
                    <a:lnTo>
                      <a:pt x="6786" y="292"/>
                    </a:lnTo>
                    <a:lnTo>
                      <a:pt x="6605" y="459"/>
                    </a:lnTo>
                    <a:lnTo>
                      <a:pt x="6522" y="570"/>
                    </a:lnTo>
                    <a:lnTo>
                      <a:pt x="6438" y="681"/>
                    </a:lnTo>
                    <a:lnTo>
                      <a:pt x="6258" y="960"/>
                    </a:lnTo>
                    <a:lnTo>
                      <a:pt x="5882" y="1585"/>
                    </a:lnTo>
                    <a:lnTo>
                      <a:pt x="5687" y="1891"/>
                    </a:lnTo>
                    <a:lnTo>
                      <a:pt x="5590" y="2016"/>
                    </a:lnTo>
                    <a:lnTo>
                      <a:pt x="5493" y="2142"/>
                    </a:lnTo>
                    <a:lnTo>
                      <a:pt x="5395" y="2239"/>
                    </a:lnTo>
                    <a:lnTo>
                      <a:pt x="5284" y="2322"/>
                    </a:lnTo>
                    <a:lnTo>
                      <a:pt x="5187" y="2392"/>
                    </a:lnTo>
                    <a:lnTo>
                      <a:pt x="5076" y="2420"/>
                    </a:lnTo>
                    <a:lnTo>
                      <a:pt x="4811" y="2447"/>
                    </a:lnTo>
                    <a:lnTo>
                      <a:pt x="4450" y="2461"/>
                    </a:lnTo>
                    <a:lnTo>
                      <a:pt x="4033" y="2461"/>
                    </a:lnTo>
                    <a:lnTo>
                      <a:pt x="3588" y="2447"/>
                    </a:lnTo>
                    <a:lnTo>
                      <a:pt x="3185" y="2420"/>
                    </a:lnTo>
                    <a:lnTo>
                      <a:pt x="2851" y="2364"/>
                    </a:lnTo>
                    <a:lnTo>
                      <a:pt x="2712" y="2336"/>
                    </a:lnTo>
                    <a:lnTo>
                      <a:pt x="2614" y="2308"/>
                    </a:lnTo>
                    <a:lnTo>
                      <a:pt x="2545" y="2267"/>
                    </a:lnTo>
                    <a:lnTo>
                      <a:pt x="2531" y="2239"/>
                    </a:lnTo>
                    <a:lnTo>
                      <a:pt x="2531" y="2225"/>
                    </a:lnTo>
                    <a:lnTo>
                      <a:pt x="2545" y="2128"/>
                    </a:lnTo>
                    <a:lnTo>
                      <a:pt x="2587" y="2016"/>
                    </a:lnTo>
                    <a:lnTo>
                      <a:pt x="2670" y="1891"/>
                    </a:lnTo>
                    <a:lnTo>
                      <a:pt x="2781" y="1752"/>
                    </a:lnTo>
                    <a:lnTo>
                      <a:pt x="2906" y="1613"/>
                    </a:lnTo>
                    <a:lnTo>
                      <a:pt x="3073" y="1460"/>
                    </a:lnTo>
                    <a:lnTo>
                      <a:pt x="3254" y="1321"/>
                    </a:lnTo>
                    <a:lnTo>
                      <a:pt x="3449" y="1168"/>
                    </a:lnTo>
                    <a:lnTo>
                      <a:pt x="3643" y="1015"/>
                    </a:lnTo>
                    <a:lnTo>
                      <a:pt x="3782" y="876"/>
                    </a:lnTo>
                    <a:lnTo>
                      <a:pt x="3880" y="751"/>
                    </a:lnTo>
                    <a:lnTo>
                      <a:pt x="3935" y="626"/>
                    </a:lnTo>
                    <a:lnTo>
                      <a:pt x="3949" y="501"/>
                    </a:lnTo>
                    <a:lnTo>
                      <a:pt x="3949" y="389"/>
                    </a:lnTo>
                    <a:lnTo>
                      <a:pt x="3908" y="278"/>
                    </a:lnTo>
                    <a:lnTo>
                      <a:pt x="3852" y="181"/>
                    </a:lnTo>
                    <a:lnTo>
                      <a:pt x="3824" y="139"/>
                    </a:lnTo>
                    <a:lnTo>
                      <a:pt x="3782" y="111"/>
                    </a:lnTo>
                    <a:lnTo>
                      <a:pt x="3741" y="97"/>
                    </a:lnTo>
                    <a:lnTo>
                      <a:pt x="3685" y="111"/>
                    </a:lnTo>
                    <a:lnTo>
                      <a:pt x="3616" y="125"/>
                    </a:lnTo>
                    <a:lnTo>
                      <a:pt x="3546" y="167"/>
                    </a:lnTo>
                    <a:lnTo>
                      <a:pt x="3407" y="264"/>
                    </a:lnTo>
                    <a:lnTo>
                      <a:pt x="3226" y="389"/>
                    </a:lnTo>
                    <a:lnTo>
                      <a:pt x="3032" y="556"/>
                    </a:lnTo>
                    <a:lnTo>
                      <a:pt x="2573" y="932"/>
                    </a:lnTo>
                    <a:lnTo>
                      <a:pt x="2448" y="1029"/>
                    </a:lnTo>
                    <a:lnTo>
                      <a:pt x="2322" y="1113"/>
                    </a:lnTo>
                    <a:lnTo>
                      <a:pt x="2044" y="1265"/>
                    </a:lnTo>
                    <a:lnTo>
                      <a:pt x="1460" y="1557"/>
                    </a:lnTo>
                    <a:lnTo>
                      <a:pt x="1168" y="1710"/>
                    </a:lnTo>
                    <a:lnTo>
                      <a:pt x="1029" y="1808"/>
                    </a:lnTo>
                    <a:lnTo>
                      <a:pt x="890" y="1905"/>
                    </a:lnTo>
                    <a:lnTo>
                      <a:pt x="751" y="2016"/>
                    </a:lnTo>
                    <a:lnTo>
                      <a:pt x="612" y="2128"/>
                    </a:lnTo>
                    <a:lnTo>
                      <a:pt x="487" y="2267"/>
                    </a:lnTo>
                    <a:lnTo>
                      <a:pt x="362" y="2406"/>
                    </a:lnTo>
                    <a:lnTo>
                      <a:pt x="251" y="2559"/>
                    </a:lnTo>
                    <a:lnTo>
                      <a:pt x="167" y="2726"/>
                    </a:lnTo>
                    <a:lnTo>
                      <a:pt x="98" y="2878"/>
                    </a:lnTo>
                    <a:lnTo>
                      <a:pt x="56" y="3018"/>
                    </a:lnTo>
                    <a:lnTo>
                      <a:pt x="28" y="3170"/>
                    </a:lnTo>
                    <a:lnTo>
                      <a:pt x="0" y="3310"/>
                    </a:lnTo>
                    <a:lnTo>
                      <a:pt x="0" y="3449"/>
                    </a:lnTo>
                    <a:lnTo>
                      <a:pt x="14" y="3574"/>
                    </a:lnTo>
                    <a:lnTo>
                      <a:pt x="42" y="3796"/>
                    </a:lnTo>
                    <a:lnTo>
                      <a:pt x="84" y="3963"/>
                    </a:lnTo>
                    <a:lnTo>
                      <a:pt x="125" y="4074"/>
                    </a:lnTo>
                    <a:lnTo>
                      <a:pt x="139" y="4116"/>
                    </a:lnTo>
                    <a:lnTo>
                      <a:pt x="237" y="4144"/>
                    </a:lnTo>
                    <a:lnTo>
                      <a:pt x="417" y="4172"/>
                    </a:lnTo>
                    <a:lnTo>
                      <a:pt x="654" y="4199"/>
                    </a:lnTo>
                    <a:lnTo>
                      <a:pt x="1238" y="4199"/>
                    </a:lnTo>
                    <a:lnTo>
                      <a:pt x="1572" y="4186"/>
                    </a:lnTo>
                    <a:lnTo>
                      <a:pt x="1919" y="4158"/>
                    </a:lnTo>
                    <a:lnTo>
                      <a:pt x="2267" y="4102"/>
                    </a:lnTo>
                    <a:lnTo>
                      <a:pt x="3421" y="3907"/>
                    </a:lnTo>
                    <a:lnTo>
                      <a:pt x="4241" y="3768"/>
                    </a:lnTo>
                    <a:lnTo>
                      <a:pt x="4909" y="3643"/>
                    </a:lnTo>
                    <a:lnTo>
                      <a:pt x="5159" y="3574"/>
                    </a:lnTo>
                    <a:lnTo>
                      <a:pt x="5382" y="3476"/>
                    </a:lnTo>
                    <a:lnTo>
                      <a:pt x="5590" y="3365"/>
                    </a:lnTo>
                    <a:lnTo>
                      <a:pt x="5785" y="3226"/>
                    </a:lnTo>
                    <a:lnTo>
                      <a:pt x="5952" y="3087"/>
                    </a:lnTo>
                    <a:lnTo>
                      <a:pt x="6091" y="2920"/>
                    </a:lnTo>
                    <a:lnTo>
                      <a:pt x="6216" y="2767"/>
                    </a:lnTo>
                    <a:lnTo>
                      <a:pt x="6299" y="2600"/>
                    </a:lnTo>
                    <a:lnTo>
                      <a:pt x="6411" y="2392"/>
                    </a:lnTo>
                    <a:lnTo>
                      <a:pt x="6563" y="2114"/>
                    </a:lnTo>
                    <a:lnTo>
                      <a:pt x="6925" y="1432"/>
                    </a:lnTo>
                    <a:lnTo>
                      <a:pt x="7120" y="1085"/>
                    </a:lnTo>
                    <a:lnTo>
                      <a:pt x="7287" y="765"/>
                    </a:lnTo>
                    <a:lnTo>
                      <a:pt x="7412" y="473"/>
                    </a:lnTo>
                    <a:lnTo>
                      <a:pt x="7453" y="362"/>
                    </a:lnTo>
                    <a:lnTo>
                      <a:pt x="7481" y="264"/>
                    </a:lnTo>
                    <a:lnTo>
                      <a:pt x="7495" y="195"/>
                    </a:lnTo>
                    <a:lnTo>
                      <a:pt x="7481" y="125"/>
                    </a:lnTo>
                    <a:lnTo>
                      <a:pt x="7467" y="70"/>
                    </a:lnTo>
                    <a:lnTo>
                      <a:pt x="7453" y="42"/>
                    </a:lnTo>
                    <a:lnTo>
                      <a:pt x="7412" y="14"/>
                    </a:lnTo>
                    <a:lnTo>
                      <a:pt x="7370" y="0"/>
                    </a:lnTo>
                    <a:close/>
                  </a:path>
                </a:pathLst>
              </a:custGeom>
              <a:solidFill>
                <a:srgbClr val="FFA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848;p46">
                <a:extLst>
                  <a:ext uri="{FF2B5EF4-FFF2-40B4-BE49-F238E27FC236}">
                    <a16:creationId xmlns:a16="http://schemas.microsoft.com/office/drawing/2014/main" id="{BB26B356-9900-3D09-7DAC-D0CEA3490897}"/>
                  </a:ext>
                </a:extLst>
              </p:cNvPr>
              <p:cNvSpPr/>
              <p:nvPr/>
            </p:nvSpPr>
            <p:spPr>
              <a:xfrm>
                <a:off x="3243800" y="2218975"/>
                <a:ext cx="426925" cy="229100"/>
              </a:xfrm>
              <a:custGeom>
                <a:avLst/>
                <a:gdLst/>
                <a:ahLst/>
                <a:cxnLst/>
                <a:rect l="l" t="t" r="r" b="b"/>
                <a:pathLst>
                  <a:path w="17077" h="9164" extrusionOk="0">
                    <a:moveTo>
                      <a:pt x="16589" y="0"/>
                    </a:moveTo>
                    <a:lnTo>
                      <a:pt x="16478" y="14"/>
                    </a:lnTo>
                    <a:lnTo>
                      <a:pt x="16214" y="56"/>
                    </a:lnTo>
                    <a:lnTo>
                      <a:pt x="15922" y="139"/>
                    </a:lnTo>
                    <a:lnTo>
                      <a:pt x="15352" y="320"/>
                    </a:lnTo>
                    <a:lnTo>
                      <a:pt x="15004" y="445"/>
                    </a:lnTo>
                    <a:lnTo>
                      <a:pt x="13461" y="973"/>
                    </a:lnTo>
                    <a:lnTo>
                      <a:pt x="11931" y="1474"/>
                    </a:lnTo>
                    <a:lnTo>
                      <a:pt x="10249" y="2016"/>
                    </a:lnTo>
                    <a:lnTo>
                      <a:pt x="9261" y="2322"/>
                    </a:lnTo>
                    <a:lnTo>
                      <a:pt x="8330" y="2628"/>
                    </a:lnTo>
                    <a:lnTo>
                      <a:pt x="7440" y="2934"/>
                    </a:lnTo>
                    <a:lnTo>
                      <a:pt x="6592" y="3254"/>
                    </a:lnTo>
                    <a:lnTo>
                      <a:pt x="5799" y="3560"/>
                    </a:lnTo>
                    <a:lnTo>
                      <a:pt x="5062" y="3866"/>
                    </a:lnTo>
                    <a:lnTo>
                      <a:pt x="4367" y="4172"/>
                    </a:lnTo>
                    <a:lnTo>
                      <a:pt x="3713" y="4491"/>
                    </a:lnTo>
                    <a:lnTo>
                      <a:pt x="3115" y="4797"/>
                    </a:lnTo>
                    <a:lnTo>
                      <a:pt x="2559" y="5103"/>
                    </a:lnTo>
                    <a:lnTo>
                      <a:pt x="2059" y="5409"/>
                    </a:lnTo>
                    <a:lnTo>
                      <a:pt x="1600" y="5715"/>
                    </a:lnTo>
                    <a:lnTo>
                      <a:pt x="1196" y="6021"/>
                    </a:lnTo>
                    <a:lnTo>
                      <a:pt x="849" y="6327"/>
                    </a:lnTo>
                    <a:lnTo>
                      <a:pt x="682" y="6480"/>
                    </a:lnTo>
                    <a:lnTo>
                      <a:pt x="543" y="6633"/>
                    </a:lnTo>
                    <a:lnTo>
                      <a:pt x="404" y="6786"/>
                    </a:lnTo>
                    <a:lnTo>
                      <a:pt x="279" y="6939"/>
                    </a:lnTo>
                    <a:lnTo>
                      <a:pt x="223" y="7022"/>
                    </a:lnTo>
                    <a:lnTo>
                      <a:pt x="168" y="7120"/>
                    </a:lnTo>
                    <a:lnTo>
                      <a:pt x="112" y="7217"/>
                    </a:lnTo>
                    <a:lnTo>
                      <a:pt x="70" y="7314"/>
                    </a:lnTo>
                    <a:lnTo>
                      <a:pt x="15" y="7523"/>
                    </a:lnTo>
                    <a:lnTo>
                      <a:pt x="1" y="7731"/>
                    </a:lnTo>
                    <a:lnTo>
                      <a:pt x="15" y="7940"/>
                    </a:lnTo>
                    <a:lnTo>
                      <a:pt x="56" y="8148"/>
                    </a:lnTo>
                    <a:lnTo>
                      <a:pt x="84" y="8246"/>
                    </a:lnTo>
                    <a:lnTo>
                      <a:pt x="126" y="8343"/>
                    </a:lnTo>
                    <a:lnTo>
                      <a:pt x="181" y="8441"/>
                    </a:lnTo>
                    <a:lnTo>
                      <a:pt x="237" y="8538"/>
                    </a:lnTo>
                    <a:lnTo>
                      <a:pt x="320" y="8663"/>
                    </a:lnTo>
                    <a:lnTo>
                      <a:pt x="432" y="8760"/>
                    </a:lnTo>
                    <a:lnTo>
                      <a:pt x="543" y="8858"/>
                    </a:lnTo>
                    <a:lnTo>
                      <a:pt x="668" y="8941"/>
                    </a:lnTo>
                    <a:lnTo>
                      <a:pt x="793" y="9011"/>
                    </a:lnTo>
                    <a:lnTo>
                      <a:pt x="932" y="9066"/>
                    </a:lnTo>
                    <a:lnTo>
                      <a:pt x="1085" y="9108"/>
                    </a:lnTo>
                    <a:lnTo>
                      <a:pt x="1224" y="9136"/>
                    </a:lnTo>
                    <a:lnTo>
                      <a:pt x="1655" y="9164"/>
                    </a:lnTo>
                    <a:lnTo>
                      <a:pt x="2086" y="9164"/>
                    </a:lnTo>
                    <a:lnTo>
                      <a:pt x="2517" y="9136"/>
                    </a:lnTo>
                    <a:lnTo>
                      <a:pt x="2976" y="9080"/>
                    </a:lnTo>
                    <a:lnTo>
                      <a:pt x="3435" y="8997"/>
                    </a:lnTo>
                    <a:lnTo>
                      <a:pt x="3908" y="8885"/>
                    </a:lnTo>
                    <a:lnTo>
                      <a:pt x="4381" y="8760"/>
                    </a:lnTo>
                    <a:lnTo>
                      <a:pt x="4854" y="8607"/>
                    </a:lnTo>
                    <a:lnTo>
                      <a:pt x="5340" y="8427"/>
                    </a:lnTo>
                    <a:lnTo>
                      <a:pt x="5827" y="8246"/>
                    </a:lnTo>
                    <a:lnTo>
                      <a:pt x="6327" y="8037"/>
                    </a:lnTo>
                    <a:lnTo>
                      <a:pt x="6814" y="7801"/>
                    </a:lnTo>
                    <a:lnTo>
                      <a:pt x="7315" y="7564"/>
                    </a:lnTo>
                    <a:lnTo>
                      <a:pt x="7801" y="7300"/>
                    </a:lnTo>
                    <a:lnTo>
                      <a:pt x="8302" y="7036"/>
                    </a:lnTo>
                    <a:lnTo>
                      <a:pt x="8789" y="6758"/>
                    </a:lnTo>
                    <a:lnTo>
                      <a:pt x="9289" y="6466"/>
                    </a:lnTo>
                    <a:lnTo>
                      <a:pt x="9776" y="6174"/>
                    </a:lnTo>
                    <a:lnTo>
                      <a:pt x="10721" y="5548"/>
                    </a:lnTo>
                    <a:lnTo>
                      <a:pt x="11653" y="4909"/>
                    </a:lnTo>
                    <a:lnTo>
                      <a:pt x="12557" y="4269"/>
                    </a:lnTo>
                    <a:lnTo>
                      <a:pt x="13419" y="3629"/>
                    </a:lnTo>
                    <a:lnTo>
                      <a:pt x="14226" y="3004"/>
                    </a:lnTo>
                    <a:lnTo>
                      <a:pt x="14976" y="2392"/>
                    </a:lnTo>
                    <a:lnTo>
                      <a:pt x="15672" y="1822"/>
                    </a:lnTo>
                    <a:lnTo>
                      <a:pt x="16951" y="1210"/>
                    </a:lnTo>
                    <a:lnTo>
                      <a:pt x="16993" y="1154"/>
                    </a:lnTo>
                    <a:lnTo>
                      <a:pt x="17034" y="1113"/>
                    </a:lnTo>
                    <a:lnTo>
                      <a:pt x="17048" y="1057"/>
                    </a:lnTo>
                    <a:lnTo>
                      <a:pt x="17076" y="1001"/>
                    </a:lnTo>
                    <a:lnTo>
                      <a:pt x="17076" y="946"/>
                    </a:lnTo>
                    <a:lnTo>
                      <a:pt x="17076" y="890"/>
                    </a:lnTo>
                    <a:lnTo>
                      <a:pt x="17076" y="834"/>
                    </a:lnTo>
                    <a:lnTo>
                      <a:pt x="17062" y="779"/>
                    </a:lnTo>
                    <a:lnTo>
                      <a:pt x="16756" y="28"/>
                    </a:lnTo>
                    <a:lnTo>
                      <a:pt x="16728" y="0"/>
                    </a:lnTo>
                    <a:close/>
                  </a:path>
                </a:pathLst>
              </a:custGeom>
              <a:solidFill>
                <a:srgbClr val="FFA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849;p46">
                <a:extLst>
                  <a:ext uri="{FF2B5EF4-FFF2-40B4-BE49-F238E27FC236}">
                    <a16:creationId xmlns:a16="http://schemas.microsoft.com/office/drawing/2014/main" id="{D8407ECA-6DBF-9D1D-5DA2-23836C467D4B}"/>
                  </a:ext>
                </a:extLst>
              </p:cNvPr>
              <p:cNvSpPr/>
              <p:nvPr/>
            </p:nvSpPr>
            <p:spPr>
              <a:xfrm>
                <a:off x="2933375" y="1455575"/>
                <a:ext cx="1049850" cy="1233750"/>
              </a:xfrm>
              <a:custGeom>
                <a:avLst/>
                <a:gdLst/>
                <a:ahLst/>
                <a:cxnLst/>
                <a:rect l="l" t="t" r="r" b="b"/>
                <a:pathLst>
                  <a:path w="41994" h="49350" extrusionOk="0">
                    <a:moveTo>
                      <a:pt x="23570" y="0"/>
                    </a:moveTo>
                    <a:lnTo>
                      <a:pt x="22958" y="28"/>
                    </a:lnTo>
                    <a:lnTo>
                      <a:pt x="22346" y="70"/>
                    </a:lnTo>
                    <a:lnTo>
                      <a:pt x="21720" y="140"/>
                    </a:lnTo>
                    <a:lnTo>
                      <a:pt x="21108" y="237"/>
                    </a:lnTo>
                    <a:lnTo>
                      <a:pt x="20496" y="348"/>
                    </a:lnTo>
                    <a:lnTo>
                      <a:pt x="19871" y="473"/>
                    </a:lnTo>
                    <a:lnTo>
                      <a:pt x="19259" y="640"/>
                    </a:lnTo>
                    <a:lnTo>
                      <a:pt x="18633" y="807"/>
                    </a:lnTo>
                    <a:lnTo>
                      <a:pt x="18007" y="1016"/>
                    </a:lnTo>
                    <a:lnTo>
                      <a:pt x="17382" y="1224"/>
                    </a:lnTo>
                    <a:lnTo>
                      <a:pt x="16756" y="1474"/>
                    </a:lnTo>
                    <a:lnTo>
                      <a:pt x="16116" y="1725"/>
                    </a:lnTo>
                    <a:lnTo>
                      <a:pt x="15922" y="1808"/>
                    </a:lnTo>
                    <a:lnTo>
                      <a:pt x="15741" y="1905"/>
                    </a:lnTo>
                    <a:lnTo>
                      <a:pt x="15546" y="2003"/>
                    </a:lnTo>
                    <a:lnTo>
                      <a:pt x="15366" y="2100"/>
                    </a:lnTo>
                    <a:lnTo>
                      <a:pt x="15338" y="2114"/>
                    </a:lnTo>
                    <a:lnTo>
                      <a:pt x="15143" y="2253"/>
                    </a:lnTo>
                    <a:lnTo>
                      <a:pt x="14948" y="2392"/>
                    </a:lnTo>
                    <a:lnTo>
                      <a:pt x="14754" y="2531"/>
                    </a:lnTo>
                    <a:lnTo>
                      <a:pt x="14642" y="2642"/>
                    </a:lnTo>
                    <a:lnTo>
                      <a:pt x="14490" y="2782"/>
                    </a:lnTo>
                    <a:lnTo>
                      <a:pt x="14337" y="2921"/>
                    </a:lnTo>
                    <a:lnTo>
                      <a:pt x="14337" y="2934"/>
                    </a:lnTo>
                    <a:lnTo>
                      <a:pt x="14184" y="3101"/>
                    </a:lnTo>
                    <a:lnTo>
                      <a:pt x="14031" y="3282"/>
                    </a:lnTo>
                    <a:lnTo>
                      <a:pt x="14003" y="3324"/>
                    </a:lnTo>
                    <a:lnTo>
                      <a:pt x="13975" y="3366"/>
                    </a:lnTo>
                    <a:lnTo>
                      <a:pt x="13850" y="3532"/>
                    </a:lnTo>
                    <a:lnTo>
                      <a:pt x="13739" y="3699"/>
                    </a:lnTo>
                    <a:lnTo>
                      <a:pt x="13627" y="3880"/>
                    </a:lnTo>
                    <a:lnTo>
                      <a:pt x="13558" y="4033"/>
                    </a:lnTo>
                    <a:lnTo>
                      <a:pt x="13447" y="4242"/>
                    </a:lnTo>
                    <a:lnTo>
                      <a:pt x="13349" y="4450"/>
                    </a:lnTo>
                    <a:lnTo>
                      <a:pt x="13266" y="4673"/>
                    </a:lnTo>
                    <a:lnTo>
                      <a:pt x="13196" y="4895"/>
                    </a:lnTo>
                    <a:lnTo>
                      <a:pt x="13127" y="5118"/>
                    </a:lnTo>
                    <a:lnTo>
                      <a:pt x="13071" y="5340"/>
                    </a:lnTo>
                    <a:lnTo>
                      <a:pt x="13029" y="5576"/>
                    </a:lnTo>
                    <a:lnTo>
                      <a:pt x="13002" y="5799"/>
                    </a:lnTo>
                    <a:lnTo>
                      <a:pt x="12988" y="6035"/>
                    </a:lnTo>
                    <a:lnTo>
                      <a:pt x="12974" y="6258"/>
                    </a:lnTo>
                    <a:lnTo>
                      <a:pt x="12974" y="6494"/>
                    </a:lnTo>
                    <a:lnTo>
                      <a:pt x="12988" y="6717"/>
                    </a:lnTo>
                    <a:lnTo>
                      <a:pt x="13002" y="6939"/>
                    </a:lnTo>
                    <a:lnTo>
                      <a:pt x="13029" y="7176"/>
                    </a:lnTo>
                    <a:lnTo>
                      <a:pt x="13085" y="7398"/>
                    </a:lnTo>
                    <a:lnTo>
                      <a:pt x="13127" y="7620"/>
                    </a:lnTo>
                    <a:lnTo>
                      <a:pt x="13155" y="7704"/>
                    </a:lnTo>
                    <a:lnTo>
                      <a:pt x="13266" y="8065"/>
                    </a:lnTo>
                    <a:lnTo>
                      <a:pt x="13363" y="8316"/>
                    </a:lnTo>
                    <a:lnTo>
                      <a:pt x="13419" y="8455"/>
                    </a:lnTo>
                    <a:lnTo>
                      <a:pt x="13516" y="8649"/>
                    </a:lnTo>
                    <a:lnTo>
                      <a:pt x="13613" y="8830"/>
                    </a:lnTo>
                    <a:lnTo>
                      <a:pt x="13739" y="9025"/>
                    </a:lnTo>
                    <a:lnTo>
                      <a:pt x="13850" y="9206"/>
                    </a:lnTo>
                    <a:lnTo>
                      <a:pt x="13892" y="9261"/>
                    </a:lnTo>
                    <a:lnTo>
                      <a:pt x="14031" y="9442"/>
                    </a:lnTo>
                    <a:lnTo>
                      <a:pt x="14170" y="9623"/>
                    </a:lnTo>
                    <a:lnTo>
                      <a:pt x="14323" y="9790"/>
                    </a:lnTo>
                    <a:lnTo>
                      <a:pt x="14490" y="9957"/>
                    </a:lnTo>
                    <a:lnTo>
                      <a:pt x="14559" y="10026"/>
                    </a:lnTo>
                    <a:lnTo>
                      <a:pt x="14740" y="10179"/>
                    </a:lnTo>
                    <a:lnTo>
                      <a:pt x="14907" y="10318"/>
                    </a:lnTo>
                    <a:lnTo>
                      <a:pt x="14921" y="10318"/>
                    </a:lnTo>
                    <a:lnTo>
                      <a:pt x="14921" y="10332"/>
                    </a:lnTo>
                    <a:lnTo>
                      <a:pt x="15101" y="10457"/>
                    </a:lnTo>
                    <a:lnTo>
                      <a:pt x="15282" y="10582"/>
                    </a:lnTo>
                    <a:lnTo>
                      <a:pt x="15379" y="10638"/>
                    </a:lnTo>
                    <a:lnTo>
                      <a:pt x="15574" y="10749"/>
                    </a:lnTo>
                    <a:lnTo>
                      <a:pt x="15755" y="10846"/>
                    </a:lnTo>
                    <a:lnTo>
                      <a:pt x="15824" y="10874"/>
                    </a:lnTo>
                    <a:lnTo>
                      <a:pt x="16172" y="11027"/>
                    </a:lnTo>
                    <a:lnTo>
                      <a:pt x="16269" y="11069"/>
                    </a:lnTo>
                    <a:lnTo>
                      <a:pt x="16478" y="11138"/>
                    </a:lnTo>
                    <a:lnTo>
                      <a:pt x="16687" y="11194"/>
                    </a:lnTo>
                    <a:lnTo>
                      <a:pt x="16700" y="11208"/>
                    </a:lnTo>
                    <a:lnTo>
                      <a:pt x="16923" y="11250"/>
                    </a:lnTo>
                    <a:lnTo>
                      <a:pt x="17159" y="11291"/>
                    </a:lnTo>
                    <a:lnTo>
                      <a:pt x="17173" y="11305"/>
                    </a:lnTo>
                    <a:lnTo>
                      <a:pt x="17521" y="11347"/>
                    </a:lnTo>
                    <a:lnTo>
                      <a:pt x="17868" y="11361"/>
                    </a:lnTo>
                    <a:lnTo>
                      <a:pt x="18216" y="11361"/>
                    </a:lnTo>
                    <a:lnTo>
                      <a:pt x="18564" y="11333"/>
                    </a:lnTo>
                    <a:lnTo>
                      <a:pt x="18911" y="11278"/>
                    </a:lnTo>
                    <a:lnTo>
                      <a:pt x="19259" y="11194"/>
                    </a:lnTo>
                    <a:lnTo>
                      <a:pt x="19607" y="11083"/>
                    </a:lnTo>
                    <a:lnTo>
                      <a:pt x="19940" y="10958"/>
                    </a:lnTo>
                    <a:lnTo>
                      <a:pt x="20524" y="10707"/>
                    </a:lnTo>
                    <a:lnTo>
                      <a:pt x="21094" y="10499"/>
                    </a:lnTo>
                    <a:lnTo>
                      <a:pt x="21651" y="10318"/>
                    </a:lnTo>
                    <a:lnTo>
                      <a:pt x="21943" y="10235"/>
                    </a:lnTo>
                    <a:lnTo>
                      <a:pt x="22221" y="10165"/>
                    </a:lnTo>
                    <a:lnTo>
                      <a:pt x="22499" y="10109"/>
                    </a:lnTo>
                    <a:lnTo>
                      <a:pt x="22777" y="10068"/>
                    </a:lnTo>
                    <a:lnTo>
                      <a:pt x="23055" y="10026"/>
                    </a:lnTo>
                    <a:lnTo>
                      <a:pt x="23347" y="9998"/>
                    </a:lnTo>
                    <a:lnTo>
                      <a:pt x="23625" y="9984"/>
                    </a:lnTo>
                    <a:lnTo>
                      <a:pt x="23917" y="9970"/>
                    </a:lnTo>
                    <a:lnTo>
                      <a:pt x="24209" y="9984"/>
                    </a:lnTo>
                    <a:lnTo>
                      <a:pt x="24501" y="10012"/>
                    </a:lnTo>
                    <a:lnTo>
                      <a:pt x="24793" y="10040"/>
                    </a:lnTo>
                    <a:lnTo>
                      <a:pt x="25099" y="10096"/>
                    </a:lnTo>
                    <a:lnTo>
                      <a:pt x="25405" y="10165"/>
                    </a:lnTo>
                    <a:lnTo>
                      <a:pt x="25711" y="10249"/>
                    </a:lnTo>
                    <a:lnTo>
                      <a:pt x="26031" y="10346"/>
                    </a:lnTo>
                    <a:lnTo>
                      <a:pt x="26351" y="10457"/>
                    </a:lnTo>
                    <a:lnTo>
                      <a:pt x="26670" y="10582"/>
                    </a:lnTo>
                    <a:lnTo>
                      <a:pt x="27018" y="10735"/>
                    </a:lnTo>
                    <a:lnTo>
                      <a:pt x="27352" y="10902"/>
                    </a:lnTo>
                    <a:lnTo>
                      <a:pt x="27699" y="11083"/>
                    </a:lnTo>
                    <a:lnTo>
                      <a:pt x="28061" y="11278"/>
                    </a:lnTo>
                    <a:lnTo>
                      <a:pt x="28422" y="11500"/>
                    </a:lnTo>
                    <a:lnTo>
                      <a:pt x="28798" y="11750"/>
                    </a:lnTo>
                    <a:lnTo>
                      <a:pt x="29187" y="12001"/>
                    </a:lnTo>
                    <a:lnTo>
                      <a:pt x="29577" y="12293"/>
                    </a:lnTo>
                    <a:lnTo>
                      <a:pt x="29980" y="12599"/>
                    </a:lnTo>
                    <a:lnTo>
                      <a:pt x="30147" y="12724"/>
                    </a:lnTo>
                    <a:lnTo>
                      <a:pt x="30313" y="12877"/>
                    </a:lnTo>
                    <a:lnTo>
                      <a:pt x="30466" y="13030"/>
                    </a:lnTo>
                    <a:lnTo>
                      <a:pt x="30619" y="13196"/>
                    </a:lnTo>
                    <a:lnTo>
                      <a:pt x="30772" y="13377"/>
                    </a:lnTo>
                    <a:lnTo>
                      <a:pt x="30911" y="13558"/>
                    </a:lnTo>
                    <a:lnTo>
                      <a:pt x="31037" y="13753"/>
                    </a:lnTo>
                    <a:lnTo>
                      <a:pt x="31162" y="13961"/>
                    </a:lnTo>
                    <a:lnTo>
                      <a:pt x="31287" y="14170"/>
                    </a:lnTo>
                    <a:lnTo>
                      <a:pt x="31398" y="14378"/>
                    </a:lnTo>
                    <a:lnTo>
                      <a:pt x="31509" y="14601"/>
                    </a:lnTo>
                    <a:lnTo>
                      <a:pt x="31607" y="14823"/>
                    </a:lnTo>
                    <a:lnTo>
                      <a:pt x="31690" y="15060"/>
                    </a:lnTo>
                    <a:lnTo>
                      <a:pt x="31774" y="15296"/>
                    </a:lnTo>
                    <a:lnTo>
                      <a:pt x="31857" y="15532"/>
                    </a:lnTo>
                    <a:lnTo>
                      <a:pt x="31913" y="15783"/>
                    </a:lnTo>
                    <a:lnTo>
                      <a:pt x="31982" y="16033"/>
                    </a:lnTo>
                    <a:lnTo>
                      <a:pt x="32024" y="16283"/>
                    </a:lnTo>
                    <a:lnTo>
                      <a:pt x="32066" y="16534"/>
                    </a:lnTo>
                    <a:lnTo>
                      <a:pt x="32093" y="16784"/>
                    </a:lnTo>
                    <a:lnTo>
                      <a:pt x="32107" y="17048"/>
                    </a:lnTo>
                    <a:lnTo>
                      <a:pt x="32121" y="17298"/>
                    </a:lnTo>
                    <a:lnTo>
                      <a:pt x="32121" y="17563"/>
                    </a:lnTo>
                    <a:lnTo>
                      <a:pt x="32107" y="17813"/>
                    </a:lnTo>
                    <a:lnTo>
                      <a:pt x="32093" y="18063"/>
                    </a:lnTo>
                    <a:lnTo>
                      <a:pt x="32066" y="18314"/>
                    </a:lnTo>
                    <a:lnTo>
                      <a:pt x="32010" y="18564"/>
                    </a:lnTo>
                    <a:lnTo>
                      <a:pt x="31968" y="18814"/>
                    </a:lnTo>
                    <a:lnTo>
                      <a:pt x="31899" y="19064"/>
                    </a:lnTo>
                    <a:lnTo>
                      <a:pt x="31815" y="19301"/>
                    </a:lnTo>
                    <a:lnTo>
                      <a:pt x="31732" y="19537"/>
                    </a:lnTo>
                    <a:lnTo>
                      <a:pt x="31621" y="19774"/>
                    </a:lnTo>
                    <a:lnTo>
                      <a:pt x="31509" y="19996"/>
                    </a:lnTo>
                    <a:lnTo>
                      <a:pt x="31384" y="20219"/>
                    </a:lnTo>
                    <a:lnTo>
                      <a:pt x="31231" y="20441"/>
                    </a:lnTo>
                    <a:lnTo>
                      <a:pt x="31078" y="20650"/>
                    </a:lnTo>
                    <a:lnTo>
                      <a:pt x="30911" y="20844"/>
                    </a:lnTo>
                    <a:lnTo>
                      <a:pt x="30731" y="21039"/>
                    </a:lnTo>
                    <a:lnTo>
                      <a:pt x="30536" y="21234"/>
                    </a:lnTo>
                    <a:lnTo>
                      <a:pt x="30327" y="21400"/>
                    </a:lnTo>
                    <a:lnTo>
                      <a:pt x="30091" y="21567"/>
                    </a:lnTo>
                    <a:lnTo>
                      <a:pt x="29855" y="21734"/>
                    </a:lnTo>
                    <a:lnTo>
                      <a:pt x="29604" y="21873"/>
                    </a:lnTo>
                    <a:lnTo>
                      <a:pt x="29326" y="22012"/>
                    </a:lnTo>
                    <a:lnTo>
                      <a:pt x="29034" y="22137"/>
                    </a:lnTo>
                    <a:lnTo>
                      <a:pt x="28742" y="22249"/>
                    </a:lnTo>
                    <a:lnTo>
                      <a:pt x="28422" y="22346"/>
                    </a:lnTo>
                    <a:lnTo>
                      <a:pt x="28089" y="22443"/>
                    </a:lnTo>
                    <a:lnTo>
                      <a:pt x="27727" y="22513"/>
                    </a:lnTo>
                    <a:lnTo>
                      <a:pt x="27366" y="22568"/>
                    </a:lnTo>
                    <a:lnTo>
                      <a:pt x="26976" y="22624"/>
                    </a:lnTo>
                    <a:lnTo>
                      <a:pt x="26573" y="22652"/>
                    </a:lnTo>
                    <a:lnTo>
                      <a:pt x="26156" y="22666"/>
                    </a:lnTo>
                    <a:lnTo>
                      <a:pt x="25711" y="22666"/>
                    </a:lnTo>
                    <a:lnTo>
                      <a:pt x="25252" y="22652"/>
                    </a:lnTo>
                    <a:lnTo>
                      <a:pt x="24779" y="22610"/>
                    </a:lnTo>
                    <a:lnTo>
                      <a:pt x="24279" y="22555"/>
                    </a:lnTo>
                    <a:lnTo>
                      <a:pt x="23764" y="22485"/>
                    </a:lnTo>
                    <a:lnTo>
                      <a:pt x="23236" y="22402"/>
                    </a:lnTo>
                    <a:lnTo>
                      <a:pt x="22693" y="22290"/>
                    </a:lnTo>
                    <a:lnTo>
                      <a:pt x="22109" y="22165"/>
                    </a:lnTo>
                    <a:lnTo>
                      <a:pt x="21525" y="22012"/>
                    </a:lnTo>
                    <a:lnTo>
                      <a:pt x="20914" y="21845"/>
                    </a:lnTo>
                    <a:lnTo>
                      <a:pt x="20288" y="21651"/>
                    </a:lnTo>
                    <a:lnTo>
                      <a:pt x="19899" y="21553"/>
                    </a:lnTo>
                    <a:lnTo>
                      <a:pt x="19523" y="21484"/>
                    </a:lnTo>
                    <a:lnTo>
                      <a:pt x="19148" y="21442"/>
                    </a:lnTo>
                    <a:lnTo>
                      <a:pt x="18772" y="21428"/>
                    </a:lnTo>
                    <a:lnTo>
                      <a:pt x="18383" y="21442"/>
                    </a:lnTo>
                    <a:lnTo>
                      <a:pt x="18021" y="21484"/>
                    </a:lnTo>
                    <a:lnTo>
                      <a:pt x="17646" y="21567"/>
                    </a:lnTo>
                    <a:lnTo>
                      <a:pt x="17284" y="21665"/>
                    </a:lnTo>
                    <a:lnTo>
                      <a:pt x="16937" y="21790"/>
                    </a:lnTo>
                    <a:lnTo>
                      <a:pt x="16589" y="21943"/>
                    </a:lnTo>
                    <a:lnTo>
                      <a:pt x="16255" y="22124"/>
                    </a:lnTo>
                    <a:lnTo>
                      <a:pt x="15936" y="22318"/>
                    </a:lnTo>
                    <a:lnTo>
                      <a:pt x="15644" y="22555"/>
                    </a:lnTo>
                    <a:lnTo>
                      <a:pt x="15352" y="22805"/>
                    </a:lnTo>
                    <a:lnTo>
                      <a:pt x="15087" y="23083"/>
                    </a:lnTo>
                    <a:lnTo>
                      <a:pt x="14837" y="23375"/>
                    </a:lnTo>
                    <a:lnTo>
                      <a:pt x="10568" y="28923"/>
                    </a:lnTo>
                    <a:lnTo>
                      <a:pt x="10443" y="29090"/>
                    </a:lnTo>
                    <a:lnTo>
                      <a:pt x="10318" y="29271"/>
                    </a:lnTo>
                    <a:lnTo>
                      <a:pt x="10221" y="29438"/>
                    </a:lnTo>
                    <a:lnTo>
                      <a:pt x="10123" y="29618"/>
                    </a:lnTo>
                    <a:lnTo>
                      <a:pt x="9943" y="29980"/>
                    </a:lnTo>
                    <a:lnTo>
                      <a:pt x="9804" y="30355"/>
                    </a:lnTo>
                    <a:lnTo>
                      <a:pt x="9692" y="30731"/>
                    </a:lnTo>
                    <a:lnTo>
                      <a:pt x="9609" y="31106"/>
                    </a:lnTo>
                    <a:lnTo>
                      <a:pt x="9553" y="31496"/>
                    </a:lnTo>
                    <a:lnTo>
                      <a:pt x="9539" y="31871"/>
                    </a:lnTo>
                    <a:lnTo>
                      <a:pt x="9539" y="32260"/>
                    </a:lnTo>
                    <a:lnTo>
                      <a:pt x="9581" y="32636"/>
                    </a:lnTo>
                    <a:lnTo>
                      <a:pt x="9637" y="33011"/>
                    </a:lnTo>
                    <a:lnTo>
                      <a:pt x="9734" y="33387"/>
                    </a:lnTo>
                    <a:lnTo>
                      <a:pt x="9859" y="33748"/>
                    </a:lnTo>
                    <a:lnTo>
                      <a:pt x="9998" y="34096"/>
                    </a:lnTo>
                    <a:lnTo>
                      <a:pt x="10179" y="34443"/>
                    </a:lnTo>
                    <a:lnTo>
                      <a:pt x="10388" y="34763"/>
                    </a:lnTo>
                    <a:lnTo>
                      <a:pt x="10624" y="35083"/>
                    </a:lnTo>
                    <a:lnTo>
                      <a:pt x="10874" y="35389"/>
                    </a:lnTo>
                    <a:lnTo>
                      <a:pt x="11166" y="35667"/>
                    </a:lnTo>
                    <a:lnTo>
                      <a:pt x="11472" y="35931"/>
                    </a:lnTo>
                    <a:lnTo>
                      <a:pt x="11806" y="36168"/>
                    </a:lnTo>
                    <a:lnTo>
                      <a:pt x="12153" y="36362"/>
                    </a:lnTo>
                    <a:lnTo>
                      <a:pt x="12515" y="36543"/>
                    </a:lnTo>
                    <a:lnTo>
                      <a:pt x="12877" y="36682"/>
                    </a:lnTo>
                    <a:lnTo>
                      <a:pt x="13252" y="36793"/>
                    </a:lnTo>
                    <a:lnTo>
                      <a:pt x="13627" y="36877"/>
                    </a:lnTo>
                    <a:lnTo>
                      <a:pt x="14003" y="36932"/>
                    </a:lnTo>
                    <a:lnTo>
                      <a:pt x="14378" y="36960"/>
                    </a:lnTo>
                    <a:lnTo>
                      <a:pt x="14768" y="36960"/>
                    </a:lnTo>
                    <a:lnTo>
                      <a:pt x="15143" y="36919"/>
                    </a:lnTo>
                    <a:lnTo>
                      <a:pt x="15518" y="36863"/>
                    </a:lnTo>
                    <a:lnTo>
                      <a:pt x="15894" y="36766"/>
                    </a:lnTo>
                    <a:lnTo>
                      <a:pt x="16255" y="36654"/>
                    </a:lnTo>
                    <a:lnTo>
                      <a:pt x="16617" y="36501"/>
                    </a:lnTo>
                    <a:lnTo>
                      <a:pt x="16951" y="36321"/>
                    </a:lnTo>
                    <a:lnTo>
                      <a:pt x="17284" y="36126"/>
                    </a:lnTo>
                    <a:lnTo>
                      <a:pt x="17618" y="35890"/>
                    </a:lnTo>
                    <a:lnTo>
                      <a:pt x="17924" y="35625"/>
                    </a:lnTo>
                    <a:lnTo>
                      <a:pt x="18063" y="35486"/>
                    </a:lnTo>
                    <a:lnTo>
                      <a:pt x="18216" y="35333"/>
                    </a:lnTo>
                    <a:lnTo>
                      <a:pt x="18355" y="35180"/>
                    </a:lnTo>
                    <a:lnTo>
                      <a:pt x="18480" y="35014"/>
                    </a:lnTo>
                    <a:lnTo>
                      <a:pt x="20733" y="32080"/>
                    </a:lnTo>
                    <a:lnTo>
                      <a:pt x="21581" y="32246"/>
                    </a:lnTo>
                    <a:lnTo>
                      <a:pt x="22415" y="32385"/>
                    </a:lnTo>
                    <a:lnTo>
                      <a:pt x="23236" y="32483"/>
                    </a:lnTo>
                    <a:lnTo>
                      <a:pt x="24042" y="32566"/>
                    </a:lnTo>
                    <a:lnTo>
                      <a:pt x="24932" y="32622"/>
                    </a:lnTo>
                    <a:lnTo>
                      <a:pt x="25794" y="32650"/>
                    </a:lnTo>
                    <a:lnTo>
                      <a:pt x="26629" y="32636"/>
                    </a:lnTo>
                    <a:lnTo>
                      <a:pt x="27449" y="32608"/>
                    </a:lnTo>
                    <a:lnTo>
                      <a:pt x="28242" y="32538"/>
                    </a:lnTo>
                    <a:lnTo>
                      <a:pt x="29006" y="32441"/>
                    </a:lnTo>
                    <a:lnTo>
                      <a:pt x="29757" y="32316"/>
                    </a:lnTo>
                    <a:lnTo>
                      <a:pt x="30480" y="32163"/>
                    </a:lnTo>
                    <a:lnTo>
                      <a:pt x="31189" y="31982"/>
                    </a:lnTo>
                    <a:lnTo>
                      <a:pt x="31871" y="31774"/>
                    </a:lnTo>
                    <a:lnTo>
                      <a:pt x="32524" y="31537"/>
                    </a:lnTo>
                    <a:lnTo>
                      <a:pt x="33164" y="31273"/>
                    </a:lnTo>
                    <a:lnTo>
                      <a:pt x="33776" y="30995"/>
                    </a:lnTo>
                    <a:lnTo>
                      <a:pt x="34360" y="30689"/>
                    </a:lnTo>
                    <a:lnTo>
                      <a:pt x="34930" y="30369"/>
                    </a:lnTo>
                    <a:lnTo>
                      <a:pt x="35472" y="30022"/>
                    </a:lnTo>
                    <a:lnTo>
                      <a:pt x="36001" y="29660"/>
                    </a:lnTo>
                    <a:lnTo>
                      <a:pt x="36501" y="29271"/>
                    </a:lnTo>
                    <a:lnTo>
                      <a:pt x="36988" y="28867"/>
                    </a:lnTo>
                    <a:lnTo>
                      <a:pt x="37433" y="28436"/>
                    </a:lnTo>
                    <a:lnTo>
                      <a:pt x="37878" y="28005"/>
                    </a:lnTo>
                    <a:lnTo>
                      <a:pt x="38281" y="27547"/>
                    </a:lnTo>
                    <a:lnTo>
                      <a:pt x="38684" y="27074"/>
                    </a:lnTo>
                    <a:lnTo>
                      <a:pt x="39046" y="26587"/>
                    </a:lnTo>
                    <a:lnTo>
                      <a:pt x="39393" y="26086"/>
                    </a:lnTo>
                    <a:lnTo>
                      <a:pt x="39713" y="25572"/>
                    </a:lnTo>
                    <a:lnTo>
                      <a:pt x="40019" y="25057"/>
                    </a:lnTo>
                    <a:lnTo>
                      <a:pt x="40311" y="24515"/>
                    </a:lnTo>
                    <a:lnTo>
                      <a:pt x="40562" y="23973"/>
                    </a:lnTo>
                    <a:lnTo>
                      <a:pt x="40798" y="23417"/>
                    </a:lnTo>
                    <a:lnTo>
                      <a:pt x="41020" y="22847"/>
                    </a:lnTo>
                    <a:lnTo>
                      <a:pt x="41215" y="22276"/>
                    </a:lnTo>
                    <a:lnTo>
                      <a:pt x="41382" y="21706"/>
                    </a:lnTo>
                    <a:lnTo>
                      <a:pt x="41535" y="21122"/>
                    </a:lnTo>
                    <a:lnTo>
                      <a:pt x="41674" y="20524"/>
                    </a:lnTo>
                    <a:lnTo>
                      <a:pt x="41771" y="19927"/>
                    </a:lnTo>
                    <a:lnTo>
                      <a:pt x="41869" y="19329"/>
                    </a:lnTo>
                    <a:lnTo>
                      <a:pt x="41924" y="18731"/>
                    </a:lnTo>
                    <a:lnTo>
                      <a:pt x="41980" y="18133"/>
                    </a:lnTo>
                    <a:lnTo>
                      <a:pt x="41994" y="17521"/>
                    </a:lnTo>
                    <a:lnTo>
                      <a:pt x="41994" y="16923"/>
                    </a:lnTo>
                    <a:lnTo>
                      <a:pt x="41980" y="16311"/>
                    </a:lnTo>
                    <a:lnTo>
                      <a:pt x="41938" y="15713"/>
                    </a:lnTo>
                    <a:lnTo>
                      <a:pt x="41882" y="15115"/>
                    </a:lnTo>
                    <a:lnTo>
                      <a:pt x="41799" y="14517"/>
                    </a:lnTo>
                    <a:lnTo>
                      <a:pt x="41688" y="13919"/>
                    </a:lnTo>
                    <a:lnTo>
                      <a:pt x="41563" y="13335"/>
                    </a:lnTo>
                    <a:lnTo>
                      <a:pt x="41424" y="12751"/>
                    </a:lnTo>
                    <a:lnTo>
                      <a:pt x="41257" y="12167"/>
                    </a:lnTo>
                    <a:lnTo>
                      <a:pt x="41062" y="11597"/>
                    </a:lnTo>
                    <a:lnTo>
                      <a:pt x="40854" y="11041"/>
                    </a:lnTo>
                    <a:lnTo>
                      <a:pt x="40631" y="10485"/>
                    </a:lnTo>
                    <a:lnTo>
                      <a:pt x="40381" y="9943"/>
                    </a:lnTo>
                    <a:lnTo>
                      <a:pt x="40103" y="9400"/>
                    </a:lnTo>
                    <a:lnTo>
                      <a:pt x="39811" y="8886"/>
                    </a:lnTo>
                    <a:lnTo>
                      <a:pt x="39505" y="8371"/>
                    </a:lnTo>
                    <a:lnTo>
                      <a:pt x="39171" y="7871"/>
                    </a:lnTo>
                    <a:lnTo>
                      <a:pt x="38809" y="7384"/>
                    </a:lnTo>
                    <a:lnTo>
                      <a:pt x="38448" y="6911"/>
                    </a:lnTo>
                    <a:lnTo>
                      <a:pt x="38045" y="6466"/>
                    </a:lnTo>
                    <a:lnTo>
                      <a:pt x="37628" y="6021"/>
                    </a:lnTo>
                    <a:lnTo>
                      <a:pt x="37196" y="5604"/>
                    </a:lnTo>
                    <a:lnTo>
                      <a:pt x="36738" y="5201"/>
                    </a:lnTo>
                    <a:lnTo>
                      <a:pt x="36265" y="4826"/>
                    </a:lnTo>
                    <a:lnTo>
                      <a:pt x="36251" y="4826"/>
                    </a:lnTo>
                    <a:lnTo>
                      <a:pt x="36098" y="4700"/>
                    </a:lnTo>
                    <a:lnTo>
                      <a:pt x="36042" y="4659"/>
                    </a:lnTo>
                    <a:lnTo>
                      <a:pt x="35403" y="4172"/>
                    </a:lnTo>
                    <a:lnTo>
                      <a:pt x="34763" y="3713"/>
                    </a:lnTo>
                    <a:lnTo>
                      <a:pt x="34123" y="3296"/>
                    </a:lnTo>
                    <a:lnTo>
                      <a:pt x="33484" y="2893"/>
                    </a:lnTo>
                    <a:lnTo>
                      <a:pt x="32844" y="2517"/>
                    </a:lnTo>
                    <a:lnTo>
                      <a:pt x="32218" y="2170"/>
                    </a:lnTo>
                    <a:lnTo>
                      <a:pt x="31593" y="1850"/>
                    </a:lnTo>
                    <a:lnTo>
                      <a:pt x="30967" y="1558"/>
                    </a:lnTo>
                    <a:lnTo>
                      <a:pt x="30341" y="1294"/>
                    </a:lnTo>
                    <a:lnTo>
                      <a:pt x="29716" y="1057"/>
                    </a:lnTo>
                    <a:lnTo>
                      <a:pt x="29104" y="835"/>
                    </a:lnTo>
                    <a:lnTo>
                      <a:pt x="28478" y="640"/>
                    </a:lnTo>
                    <a:lnTo>
                      <a:pt x="27866" y="473"/>
                    </a:lnTo>
                    <a:lnTo>
                      <a:pt x="27254" y="334"/>
                    </a:lnTo>
                    <a:lnTo>
                      <a:pt x="26643" y="223"/>
                    </a:lnTo>
                    <a:lnTo>
                      <a:pt x="26017" y="126"/>
                    </a:lnTo>
                    <a:lnTo>
                      <a:pt x="25405" y="56"/>
                    </a:lnTo>
                    <a:lnTo>
                      <a:pt x="24793" y="14"/>
                    </a:lnTo>
                    <a:lnTo>
                      <a:pt x="24181" y="0"/>
                    </a:lnTo>
                    <a:close/>
                    <a:moveTo>
                      <a:pt x="5409" y="38601"/>
                    </a:moveTo>
                    <a:lnTo>
                      <a:pt x="5173" y="38615"/>
                    </a:lnTo>
                    <a:lnTo>
                      <a:pt x="4937" y="38643"/>
                    </a:lnTo>
                    <a:lnTo>
                      <a:pt x="4700" y="38671"/>
                    </a:lnTo>
                    <a:lnTo>
                      <a:pt x="4464" y="38726"/>
                    </a:lnTo>
                    <a:lnTo>
                      <a:pt x="4228" y="38782"/>
                    </a:lnTo>
                    <a:lnTo>
                      <a:pt x="4005" y="38851"/>
                    </a:lnTo>
                    <a:lnTo>
                      <a:pt x="3769" y="38935"/>
                    </a:lnTo>
                    <a:lnTo>
                      <a:pt x="3546" y="39018"/>
                    </a:lnTo>
                    <a:lnTo>
                      <a:pt x="3338" y="39129"/>
                    </a:lnTo>
                    <a:lnTo>
                      <a:pt x="3115" y="39241"/>
                    </a:lnTo>
                    <a:lnTo>
                      <a:pt x="2907" y="39366"/>
                    </a:lnTo>
                    <a:lnTo>
                      <a:pt x="2712" y="39505"/>
                    </a:lnTo>
                    <a:lnTo>
                      <a:pt x="2503" y="39644"/>
                    </a:lnTo>
                    <a:lnTo>
                      <a:pt x="2323" y="39811"/>
                    </a:lnTo>
                    <a:lnTo>
                      <a:pt x="2128" y="39978"/>
                    </a:lnTo>
                    <a:lnTo>
                      <a:pt x="1961" y="40158"/>
                    </a:lnTo>
                    <a:lnTo>
                      <a:pt x="1780" y="40339"/>
                    </a:lnTo>
                    <a:lnTo>
                      <a:pt x="1627" y="40548"/>
                    </a:lnTo>
                    <a:lnTo>
                      <a:pt x="1029" y="41313"/>
                    </a:lnTo>
                    <a:lnTo>
                      <a:pt x="876" y="41521"/>
                    </a:lnTo>
                    <a:lnTo>
                      <a:pt x="737" y="41730"/>
                    </a:lnTo>
                    <a:lnTo>
                      <a:pt x="612" y="41952"/>
                    </a:lnTo>
                    <a:lnTo>
                      <a:pt x="501" y="42175"/>
                    </a:lnTo>
                    <a:lnTo>
                      <a:pt x="390" y="42397"/>
                    </a:lnTo>
                    <a:lnTo>
                      <a:pt x="306" y="42634"/>
                    </a:lnTo>
                    <a:lnTo>
                      <a:pt x="223" y="42856"/>
                    </a:lnTo>
                    <a:lnTo>
                      <a:pt x="153" y="43092"/>
                    </a:lnTo>
                    <a:lnTo>
                      <a:pt x="98" y="43329"/>
                    </a:lnTo>
                    <a:lnTo>
                      <a:pt x="56" y="43565"/>
                    </a:lnTo>
                    <a:lnTo>
                      <a:pt x="28" y="43802"/>
                    </a:lnTo>
                    <a:lnTo>
                      <a:pt x="0" y="44052"/>
                    </a:lnTo>
                    <a:lnTo>
                      <a:pt x="0" y="44288"/>
                    </a:lnTo>
                    <a:lnTo>
                      <a:pt x="0" y="44525"/>
                    </a:lnTo>
                    <a:lnTo>
                      <a:pt x="14" y="44761"/>
                    </a:lnTo>
                    <a:lnTo>
                      <a:pt x="42" y="44997"/>
                    </a:lnTo>
                    <a:lnTo>
                      <a:pt x="70" y="45234"/>
                    </a:lnTo>
                    <a:lnTo>
                      <a:pt x="126" y="45470"/>
                    </a:lnTo>
                    <a:lnTo>
                      <a:pt x="181" y="45707"/>
                    </a:lnTo>
                    <a:lnTo>
                      <a:pt x="251" y="45943"/>
                    </a:lnTo>
                    <a:lnTo>
                      <a:pt x="334" y="46165"/>
                    </a:lnTo>
                    <a:lnTo>
                      <a:pt x="418" y="46388"/>
                    </a:lnTo>
                    <a:lnTo>
                      <a:pt x="529" y="46610"/>
                    </a:lnTo>
                    <a:lnTo>
                      <a:pt x="640" y="46819"/>
                    </a:lnTo>
                    <a:lnTo>
                      <a:pt x="765" y="47028"/>
                    </a:lnTo>
                    <a:lnTo>
                      <a:pt x="904" y="47236"/>
                    </a:lnTo>
                    <a:lnTo>
                      <a:pt x="1043" y="47431"/>
                    </a:lnTo>
                    <a:lnTo>
                      <a:pt x="1210" y="47625"/>
                    </a:lnTo>
                    <a:lnTo>
                      <a:pt x="1377" y="47806"/>
                    </a:lnTo>
                    <a:lnTo>
                      <a:pt x="1558" y="47987"/>
                    </a:lnTo>
                    <a:lnTo>
                      <a:pt x="1739" y="48154"/>
                    </a:lnTo>
                    <a:lnTo>
                      <a:pt x="1947" y="48321"/>
                    </a:lnTo>
                    <a:lnTo>
                      <a:pt x="2156" y="48474"/>
                    </a:lnTo>
                    <a:lnTo>
                      <a:pt x="2364" y="48613"/>
                    </a:lnTo>
                    <a:lnTo>
                      <a:pt x="2573" y="48738"/>
                    </a:lnTo>
                    <a:lnTo>
                      <a:pt x="2795" y="48849"/>
                    </a:lnTo>
                    <a:lnTo>
                      <a:pt x="3032" y="48946"/>
                    </a:lnTo>
                    <a:lnTo>
                      <a:pt x="3254" y="49044"/>
                    </a:lnTo>
                    <a:lnTo>
                      <a:pt x="3491" y="49127"/>
                    </a:lnTo>
                    <a:lnTo>
                      <a:pt x="3727" y="49197"/>
                    </a:lnTo>
                    <a:lnTo>
                      <a:pt x="3963" y="49252"/>
                    </a:lnTo>
                    <a:lnTo>
                      <a:pt x="4200" y="49294"/>
                    </a:lnTo>
                    <a:lnTo>
                      <a:pt x="4436" y="49322"/>
                    </a:lnTo>
                    <a:lnTo>
                      <a:pt x="4673" y="49350"/>
                    </a:lnTo>
                    <a:lnTo>
                      <a:pt x="5159" y="49350"/>
                    </a:lnTo>
                    <a:lnTo>
                      <a:pt x="5396" y="49336"/>
                    </a:lnTo>
                    <a:lnTo>
                      <a:pt x="5632" y="49308"/>
                    </a:lnTo>
                    <a:lnTo>
                      <a:pt x="5868" y="49280"/>
                    </a:lnTo>
                    <a:lnTo>
                      <a:pt x="6105" y="49225"/>
                    </a:lnTo>
                    <a:lnTo>
                      <a:pt x="6341" y="49169"/>
                    </a:lnTo>
                    <a:lnTo>
                      <a:pt x="6564" y="49099"/>
                    </a:lnTo>
                    <a:lnTo>
                      <a:pt x="6786" y="49016"/>
                    </a:lnTo>
                    <a:lnTo>
                      <a:pt x="7022" y="48919"/>
                    </a:lnTo>
                    <a:lnTo>
                      <a:pt x="7231" y="48821"/>
                    </a:lnTo>
                    <a:lnTo>
                      <a:pt x="7454" y="48710"/>
                    </a:lnTo>
                    <a:lnTo>
                      <a:pt x="7662" y="48585"/>
                    </a:lnTo>
                    <a:lnTo>
                      <a:pt x="7857" y="48446"/>
                    </a:lnTo>
                    <a:lnTo>
                      <a:pt x="8065" y="48293"/>
                    </a:lnTo>
                    <a:lnTo>
                      <a:pt x="8246" y="48140"/>
                    </a:lnTo>
                    <a:lnTo>
                      <a:pt x="8441" y="47973"/>
                    </a:lnTo>
                    <a:lnTo>
                      <a:pt x="8608" y="47792"/>
                    </a:lnTo>
                    <a:lnTo>
                      <a:pt x="8788" y="47598"/>
                    </a:lnTo>
                    <a:lnTo>
                      <a:pt x="8941" y="47403"/>
                    </a:lnTo>
                    <a:lnTo>
                      <a:pt x="9539" y="46638"/>
                    </a:lnTo>
                    <a:lnTo>
                      <a:pt x="9692" y="46430"/>
                    </a:lnTo>
                    <a:lnTo>
                      <a:pt x="9831" y="46207"/>
                    </a:lnTo>
                    <a:lnTo>
                      <a:pt x="9956" y="45999"/>
                    </a:lnTo>
                    <a:lnTo>
                      <a:pt x="10068" y="45776"/>
                    </a:lnTo>
                    <a:lnTo>
                      <a:pt x="10179" y="45554"/>
                    </a:lnTo>
                    <a:lnTo>
                      <a:pt x="10262" y="45317"/>
                    </a:lnTo>
                    <a:lnTo>
                      <a:pt x="10346" y="45095"/>
                    </a:lnTo>
                    <a:lnTo>
                      <a:pt x="10415" y="44858"/>
                    </a:lnTo>
                    <a:lnTo>
                      <a:pt x="10471" y="44622"/>
                    </a:lnTo>
                    <a:lnTo>
                      <a:pt x="10513" y="44386"/>
                    </a:lnTo>
                    <a:lnTo>
                      <a:pt x="10540" y="44135"/>
                    </a:lnTo>
                    <a:lnTo>
                      <a:pt x="10568" y="43899"/>
                    </a:lnTo>
                    <a:lnTo>
                      <a:pt x="10568" y="43663"/>
                    </a:lnTo>
                    <a:lnTo>
                      <a:pt x="10568" y="43426"/>
                    </a:lnTo>
                    <a:lnTo>
                      <a:pt x="10554" y="43176"/>
                    </a:lnTo>
                    <a:lnTo>
                      <a:pt x="10527" y="42939"/>
                    </a:lnTo>
                    <a:lnTo>
                      <a:pt x="10499" y="42703"/>
                    </a:lnTo>
                    <a:lnTo>
                      <a:pt x="10443" y="42467"/>
                    </a:lnTo>
                    <a:lnTo>
                      <a:pt x="10388" y="42244"/>
                    </a:lnTo>
                    <a:lnTo>
                      <a:pt x="10318" y="42008"/>
                    </a:lnTo>
                    <a:lnTo>
                      <a:pt x="10235" y="41785"/>
                    </a:lnTo>
                    <a:lnTo>
                      <a:pt x="10151" y="41563"/>
                    </a:lnTo>
                    <a:lnTo>
                      <a:pt x="10040" y="41340"/>
                    </a:lnTo>
                    <a:lnTo>
                      <a:pt x="9929" y="41132"/>
                    </a:lnTo>
                    <a:lnTo>
                      <a:pt x="9804" y="40923"/>
                    </a:lnTo>
                    <a:lnTo>
                      <a:pt x="9664" y="40715"/>
                    </a:lnTo>
                    <a:lnTo>
                      <a:pt x="9525" y="40520"/>
                    </a:lnTo>
                    <a:lnTo>
                      <a:pt x="9359" y="40325"/>
                    </a:lnTo>
                    <a:lnTo>
                      <a:pt x="9192" y="40145"/>
                    </a:lnTo>
                    <a:lnTo>
                      <a:pt x="9011" y="39964"/>
                    </a:lnTo>
                    <a:lnTo>
                      <a:pt x="8830" y="39797"/>
                    </a:lnTo>
                    <a:lnTo>
                      <a:pt x="8622" y="39630"/>
                    </a:lnTo>
                    <a:lnTo>
                      <a:pt x="8413" y="39477"/>
                    </a:lnTo>
                    <a:lnTo>
                      <a:pt x="8204" y="39338"/>
                    </a:lnTo>
                    <a:lnTo>
                      <a:pt x="7982" y="39213"/>
                    </a:lnTo>
                    <a:lnTo>
                      <a:pt x="7773" y="39102"/>
                    </a:lnTo>
                    <a:lnTo>
                      <a:pt x="7537" y="38990"/>
                    </a:lnTo>
                    <a:lnTo>
                      <a:pt x="7314" y="38907"/>
                    </a:lnTo>
                    <a:lnTo>
                      <a:pt x="7078" y="38824"/>
                    </a:lnTo>
                    <a:lnTo>
                      <a:pt x="6842" y="38754"/>
                    </a:lnTo>
                    <a:lnTo>
                      <a:pt x="6605" y="38698"/>
                    </a:lnTo>
                    <a:lnTo>
                      <a:pt x="6369" y="38657"/>
                    </a:lnTo>
                    <a:lnTo>
                      <a:pt x="6133" y="38629"/>
                    </a:lnTo>
                    <a:lnTo>
                      <a:pt x="5896" y="38601"/>
                    </a:lnTo>
                    <a:close/>
                  </a:path>
                </a:pathLst>
              </a:custGeom>
              <a:solidFill>
                <a:srgbClr val="666666">
                  <a:alpha val="1254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850;p46">
                <a:extLst>
                  <a:ext uri="{FF2B5EF4-FFF2-40B4-BE49-F238E27FC236}">
                    <a16:creationId xmlns:a16="http://schemas.microsoft.com/office/drawing/2014/main" id="{D9A53384-9ECB-61D3-4CB8-3F70A6960137}"/>
                  </a:ext>
                </a:extLst>
              </p:cNvPr>
              <p:cNvSpPr/>
              <p:nvPr/>
            </p:nvSpPr>
            <p:spPr>
              <a:xfrm>
                <a:off x="2931275" y="1413850"/>
                <a:ext cx="1044300" cy="1226475"/>
              </a:xfrm>
              <a:custGeom>
                <a:avLst/>
                <a:gdLst/>
                <a:ahLst/>
                <a:cxnLst/>
                <a:rect l="l" t="t" r="r" b="b"/>
                <a:pathLst>
                  <a:path w="41772" h="49059" extrusionOk="0">
                    <a:moveTo>
                      <a:pt x="23348" y="1"/>
                    </a:moveTo>
                    <a:lnTo>
                      <a:pt x="22736" y="29"/>
                    </a:lnTo>
                    <a:lnTo>
                      <a:pt x="22110" y="70"/>
                    </a:lnTo>
                    <a:lnTo>
                      <a:pt x="21498" y="140"/>
                    </a:lnTo>
                    <a:lnTo>
                      <a:pt x="20886" y="237"/>
                    </a:lnTo>
                    <a:lnTo>
                      <a:pt x="20261" y="348"/>
                    </a:lnTo>
                    <a:lnTo>
                      <a:pt x="19649" y="488"/>
                    </a:lnTo>
                    <a:lnTo>
                      <a:pt x="19023" y="641"/>
                    </a:lnTo>
                    <a:lnTo>
                      <a:pt x="18411" y="821"/>
                    </a:lnTo>
                    <a:lnTo>
                      <a:pt x="17786" y="1016"/>
                    </a:lnTo>
                    <a:lnTo>
                      <a:pt x="17160" y="1238"/>
                    </a:lnTo>
                    <a:lnTo>
                      <a:pt x="16534" y="1475"/>
                    </a:lnTo>
                    <a:lnTo>
                      <a:pt x="15894" y="1739"/>
                    </a:lnTo>
                    <a:lnTo>
                      <a:pt x="15700" y="1822"/>
                    </a:lnTo>
                    <a:lnTo>
                      <a:pt x="15519" y="1906"/>
                    </a:lnTo>
                    <a:lnTo>
                      <a:pt x="15324" y="2003"/>
                    </a:lnTo>
                    <a:lnTo>
                      <a:pt x="15144" y="2114"/>
                    </a:lnTo>
                    <a:lnTo>
                      <a:pt x="15116" y="2128"/>
                    </a:lnTo>
                    <a:lnTo>
                      <a:pt x="14921" y="2253"/>
                    </a:lnTo>
                    <a:lnTo>
                      <a:pt x="14726" y="2393"/>
                    </a:lnTo>
                    <a:lnTo>
                      <a:pt x="14532" y="2546"/>
                    </a:lnTo>
                    <a:lnTo>
                      <a:pt x="14407" y="2643"/>
                    </a:lnTo>
                    <a:lnTo>
                      <a:pt x="14268" y="2782"/>
                    </a:lnTo>
                    <a:lnTo>
                      <a:pt x="14115" y="2935"/>
                    </a:lnTo>
                    <a:lnTo>
                      <a:pt x="13962" y="3116"/>
                    </a:lnTo>
                    <a:lnTo>
                      <a:pt x="13809" y="3282"/>
                    </a:lnTo>
                    <a:lnTo>
                      <a:pt x="13781" y="3324"/>
                    </a:lnTo>
                    <a:lnTo>
                      <a:pt x="13753" y="3366"/>
                    </a:lnTo>
                    <a:lnTo>
                      <a:pt x="13628" y="3533"/>
                    </a:lnTo>
                    <a:lnTo>
                      <a:pt x="13517" y="3714"/>
                    </a:lnTo>
                    <a:lnTo>
                      <a:pt x="13405" y="3894"/>
                    </a:lnTo>
                    <a:lnTo>
                      <a:pt x="13336" y="4033"/>
                    </a:lnTo>
                    <a:lnTo>
                      <a:pt x="13225" y="4242"/>
                    </a:lnTo>
                    <a:lnTo>
                      <a:pt x="13127" y="4464"/>
                    </a:lnTo>
                    <a:lnTo>
                      <a:pt x="13044" y="4687"/>
                    </a:lnTo>
                    <a:lnTo>
                      <a:pt x="12961" y="4909"/>
                    </a:lnTo>
                    <a:lnTo>
                      <a:pt x="12905" y="5132"/>
                    </a:lnTo>
                    <a:lnTo>
                      <a:pt x="12849" y="5354"/>
                    </a:lnTo>
                    <a:lnTo>
                      <a:pt x="12808" y="5577"/>
                    </a:lnTo>
                    <a:lnTo>
                      <a:pt x="12780" y="5813"/>
                    </a:lnTo>
                    <a:lnTo>
                      <a:pt x="12752" y="6036"/>
                    </a:lnTo>
                    <a:lnTo>
                      <a:pt x="12752" y="6272"/>
                    </a:lnTo>
                    <a:lnTo>
                      <a:pt x="12752" y="6495"/>
                    </a:lnTo>
                    <a:lnTo>
                      <a:pt x="12752" y="6731"/>
                    </a:lnTo>
                    <a:lnTo>
                      <a:pt x="12780" y="6953"/>
                    </a:lnTo>
                    <a:lnTo>
                      <a:pt x="12808" y="7176"/>
                    </a:lnTo>
                    <a:lnTo>
                      <a:pt x="12849" y="7398"/>
                    </a:lnTo>
                    <a:lnTo>
                      <a:pt x="12905" y="7635"/>
                    </a:lnTo>
                    <a:lnTo>
                      <a:pt x="12933" y="7704"/>
                    </a:lnTo>
                    <a:lnTo>
                      <a:pt x="13044" y="8080"/>
                    </a:lnTo>
                    <a:lnTo>
                      <a:pt x="13141" y="8330"/>
                    </a:lnTo>
                    <a:lnTo>
                      <a:pt x="13197" y="8455"/>
                    </a:lnTo>
                    <a:lnTo>
                      <a:pt x="13294" y="8650"/>
                    </a:lnTo>
                    <a:lnTo>
                      <a:pt x="13392" y="8845"/>
                    </a:lnTo>
                    <a:lnTo>
                      <a:pt x="13503" y="9039"/>
                    </a:lnTo>
                    <a:lnTo>
                      <a:pt x="13628" y="9220"/>
                    </a:lnTo>
                    <a:lnTo>
                      <a:pt x="13670" y="9276"/>
                    </a:lnTo>
                    <a:lnTo>
                      <a:pt x="13809" y="9456"/>
                    </a:lnTo>
                    <a:lnTo>
                      <a:pt x="13948" y="9623"/>
                    </a:lnTo>
                    <a:lnTo>
                      <a:pt x="14101" y="9804"/>
                    </a:lnTo>
                    <a:lnTo>
                      <a:pt x="14268" y="9957"/>
                    </a:lnTo>
                    <a:lnTo>
                      <a:pt x="14337" y="10040"/>
                    </a:lnTo>
                    <a:lnTo>
                      <a:pt x="14504" y="10179"/>
                    </a:lnTo>
                    <a:lnTo>
                      <a:pt x="14685" y="10332"/>
                    </a:lnTo>
                    <a:lnTo>
                      <a:pt x="14879" y="10471"/>
                    </a:lnTo>
                    <a:lnTo>
                      <a:pt x="15060" y="10583"/>
                    </a:lnTo>
                    <a:lnTo>
                      <a:pt x="15158" y="10652"/>
                    </a:lnTo>
                    <a:lnTo>
                      <a:pt x="15338" y="10763"/>
                    </a:lnTo>
                    <a:lnTo>
                      <a:pt x="15533" y="10861"/>
                    </a:lnTo>
                    <a:lnTo>
                      <a:pt x="15602" y="10889"/>
                    </a:lnTo>
                    <a:lnTo>
                      <a:pt x="15950" y="11028"/>
                    </a:lnTo>
                    <a:lnTo>
                      <a:pt x="16047" y="11069"/>
                    </a:lnTo>
                    <a:lnTo>
                      <a:pt x="16256" y="11139"/>
                    </a:lnTo>
                    <a:lnTo>
                      <a:pt x="16465" y="11208"/>
                    </a:lnTo>
                    <a:lnTo>
                      <a:pt x="16479" y="11208"/>
                    </a:lnTo>
                    <a:lnTo>
                      <a:pt x="16701" y="11264"/>
                    </a:lnTo>
                    <a:lnTo>
                      <a:pt x="16923" y="11306"/>
                    </a:lnTo>
                    <a:lnTo>
                      <a:pt x="16951" y="11306"/>
                    </a:lnTo>
                    <a:lnTo>
                      <a:pt x="17299" y="11347"/>
                    </a:lnTo>
                    <a:lnTo>
                      <a:pt x="17647" y="11375"/>
                    </a:lnTo>
                    <a:lnTo>
                      <a:pt x="17994" y="11361"/>
                    </a:lnTo>
                    <a:lnTo>
                      <a:pt x="18342" y="11334"/>
                    </a:lnTo>
                    <a:lnTo>
                      <a:pt x="18689" y="11278"/>
                    </a:lnTo>
                    <a:lnTo>
                      <a:pt x="19037" y="11194"/>
                    </a:lnTo>
                    <a:lnTo>
                      <a:pt x="19385" y="11097"/>
                    </a:lnTo>
                    <a:lnTo>
                      <a:pt x="19718" y="10958"/>
                    </a:lnTo>
                    <a:lnTo>
                      <a:pt x="20302" y="10722"/>
                    </a:lnTo>
                    <a:lnTo>
                      <a:pt x="20873" y="10513"/>
                    </a:lnTo>
                    <a:lnTo>
                      <a:pt x="21429" y="10318"/>
                    </a:lnTo>
                    <a:lnTo>
                      <a:pt x="21707" y="10249"/>
                    </a:lnTo>
                    <a:lnTo>
                      <a:pt x="21985" y="10179"/>
                    </a:lnTo>
                    <a:lnTo>
                      <a:pt x="22277" y="10124"/>
                    </a:lnTo>
                    <a:lnTo>
                      <a:pt x="22555" y="10068"/>
                    </a:lnTo>
                    <a:lnTo>
                      <a:pt x="22833" y="10026"/>
                    </a:lnTo>
                    <a:lnTo>
                      <a:pt x="23111" y="9999"/>
                    </a:lnTo>
                    <a:lnTo>
                      <a:pt x="23403" y="9985"/>
                    </a:lnTo>
                    <a:lnTo>
                      <a:pt x="23695" y="9985"/>
                    </a:lnTo>
                    <a:lnTo>
                      <a:pt x="23973" y="9999"/>
                    </a:lnTo>
                    <a:lnTo>
                      <a:pt x="24279" y="10013"/>
                    </a:lnTo>
                    <a:lnTo>
                      <a:pt x="24571" y="10054"/>
                    </a:lnTo>
                    <a:lnTo>
                      <a:pt x="24877" y="10110"/>
                    </a:lnTo>
                    <a:lnTo>
                      <a:pt x="25169" y="10166"/>
                    </a:lnTo>
                    <a:lnTo>
                      <a:pt x="25489" y="10249"/>
                    </a:lnTo>
                    <a:lnTo>
                      <a:pt x="25809" y="10346"/>
                    </a:lnTo>
                    <a:lnTo>
                      <a:pt x="26129" y="10458"/>
                    </a:lnTo>
                    <a:lnTo>
                      <a:pt x="26448" y="10597"/>
                    </a:lnTo>
                    <a:lnTo>
                      <a:pt x="26782" y="10736"/>
                    </a:lnTo>
                    <a:lnTo>
                      <a:pt x="27130" y="10902"/>
                    </a:lnTo>
                    <a:lnTo>
                      <a:pt x="27477" y="11083"/>
                    </a:lnTo>
                    <a:lnTo>
                      <a:pt x="27839" y="11292"/>
                    </a:lnTo>
                    <a:lnTo>
                      <a:pt x="28200" y="11514"/>
                    </a:lnTo>
                    <a:lnTo>
                      <a:pt x="28576" y="11751"/>
                    </a:lnTo>
                    <a:lnTo>
                      <a:pt x="28965" y="12015"/>
                    </a:lnTo>
                    <a:lnTo>
                      <a:pt x="29355" y="12293"/>
                    </a:lnTo>
                    <a:lnTo>
                      <a:pt x="29758" y="12599"/>
                    </a:lnTo>
                    <a:lnTo>
                      <a:pt x="29925" y="12738"/>
                    </a:lnTo>
                    <a:lnTo>
                      <a:pt x="30092" y="12877"/>
                    </a:lnTo>
                    <a:lnTo>
                      <a:pt x="30245" y="13044"/>
                    </a:lnTo>
                    <a:lnTo>
                      <a:pt x="30397" y="13211"/>
                    </a:lnTo>
                    <a:lnTo>
                      <a:pt x="30537" y="13378"/>
                    </a:lnTo>
                    <a:lnTo>
                      <a:pt x="30676" y="13572"/>
                    </a:lnTo>
                    <a:lnTo>
                      <a:pt x="30815" y="13767"/>
                    </a:lnTo>
                    <a:lnTo>
                      <a:pt x="30940" y="13962"/>
                    </a:lnTo>
                    <a:lnTo>
                      <a:pt x="31065" y="14170"/>
                    </a:lnTo>
                    <a:lnTo>
                      <a:pt x="31176" y="14393"/>
                    </a:lnTo>
                    <a:lnTo>
                      <a:pt x="31287" y="14615"/>
                    </a:lnTo>
                    <a:lnTo>
                      <a:pt x="31385" y="14838"/>
                    </a:lnTo>
                    <a:lnTo>
                      <a:pt x="31468" y="15074"/>
                    </a:lnTo>
                    <a:lnTo>
                      <a:pt x="31552" y="15310"/>
                    </a:lnTo>
                    <a:lnTo>
                      <a:pt x="31621" y="15547"/>
                    </a:lnTo>
                    <a:lnTo>
                      <a:pt x="31691" y="15797"/>
                    </a:lnTo>
                    <a:lnTo>
                      <a:pt x="31746" y="16033"/>
                    </a:lnTo>
                    <a:lnTo>
                      <a:pt x="31802" y="16284"/>
                    </a:lnTo>
                    <a:lnTo>
                      <a:pt x="31844" y="16548"/>
                    </a:lnTo>
                    <a:lnTo>
                      <a:pt x="31871" y="16798"/>
                    </a:lnTo>
                    <a:lnTo>
                      <a:pt x="31885" y="17049"/>
                    </a:lnTo>
                    <a:lnTo>
                      <a:pt x="31899" y="17313"/>
                    </a:lnTo>
                    <a:lnTo>
                      <a:pt x="31899" y="17563"/>
                    </a:lnTo>
                    <a:lnTo>
                      <a:pt x="31885" y="17813"/>
                    </a:lnTo>
                    <a:lnTo>
                      <a:pt x="31871" y="18078"/>
                    </a:lnTo>
                    <a:lnTo>
                      <a:pt x="31830" y="18328"/>
                    </a:lnTo>
                    <a:lnTo>
                      <a:pt x="31788" y="18578"/>
                    </a:lnTo>
                    <a:lnTo>
                      <a:pt x="31732" y="18828"/>
                    </a:lnTo>
                    <a:lnTo>
                      <a:pt x="31677" y="19065"/>
                    </a:lnTo>
                    <a:lnTo>
                      <a:pt x="31593" y="19315"/>
                    </a:lnTo>
                    <a:lnTo>
                      <a:pt x="31496" y="19551"/>
                    </a:lnTo>
                    <a:lnTo>
                      <a:pt x="31399" y="19788"/>
                    </a:lnTo>
                    <a:lnTo>
                      <a:pt x="31287" y="20010"/>
                    </a:lnTo>
                    <a:lnTo>
                      <a:pt x="31148" y="20233"/>
                    </a:lnTo>
                    <a:lnTo>
                      <a:pt x="31009" y="20441"/>
                    </a:lnTo>
                    <a:lnTo>
                      <a:pt x="30856" y="20650"/>
                    </a:lnTo>
                    <a:lnTo>
                      <a:pt x="30689" y="20859"/>
                    </a:lnTo>
                    <a:lnTo>
                      <a:pt x="30509" y="21053"/>
                    </a:lnTo>
                    <a:lnTo>
                      <a:pt x="30314" y="21234"/>
                    </a:lnTo>
                    <a:lnTo>
                      <a:pt x="30092" y="21415"/>
                    </a:lnTo>
                    <a:lnTo>
                      <a:pt x="29869" y="21582"/>
                    </a:lnTo>
                    <a:lnTo>
                      <a:pt x="29633" y="21735"/>
                    </a:lnTo>
                    <a:lnTo>
                      <a:pt x="29369" y="21888"/>
                    </a:lnTo>
                    <a:lnTo>
                      <a:pt x="29104" y="22027"/>
                    </a:lnTo>
                    <a:lnTo>
                      <a:pt x="28812" y="22152"/>
                    </a:lnTo>
                    <a:lnTo>
                      <a:pt x="28520" y="22263"/>
                    </a:lnTo>
                    <a:lnTo>
                      <a:pt x="28200" y="22360"/>
                    </a:lnTo>
                    <a:lnTo>
                      <a:pt x="27853" y="22444"/>
                    </a:lnTo>
                    <a:lnTo>
                      <a:pt x="27505" y="22527"/>
                    </a:lnTo>
                    <a:lnTo>
                      <a:pt x="27144" y="22583"/>
                    </a:lnTo>
                    <a:lnTo>
                      <a:pt x="26754" y="22624"/>
                    </a:lnTo>
                    <a:lnTo>
                      <a:pt x="26351" y="22652"/>
                    </a:lnTo>
                    <a:lnTo>
                      <a:pt x="25920" y="22666"/>
                    </a:lnTo>
                    <a:lnTo>
                      <a:pt x="25489" y="22666"/>
                    </a:lnTo>
                    <a:lnTo>
                      <a:pt x="25030" y="22652"/>
                    </a:lnTo>
                    <a:lnTo>
                      <a:pt x="24557" y="22624"/>
                    </a:lnTo>
                    <a:lnTo>
                      <a:pt x="24057" y="22569"/>
                    </a:lnTo>
                    <a:lnTo>
                      <a:pt x="23542" y="22499"/>
                    </a:lnTo>
                    <a:lnTo>
                      <a:pt x="23014" y="22402"/>
                    </a:lnTo>
                    <a:lnTo>
                      <a:pt x="22458" y="22305"/>
                    </a:lnTo>
                    <a:lnTo>
                      <a:pt x="21888" y="22166"/>
                    </a:lnTo>
                    <a:lnTo>
                      <a:pt x="21304" y="22027"/>
                    </a:lnTo>
                    <a:lnTo>
                      <a:pt x="20692" y="21860"/>
                    </a:lnTo>
                    <a:lnTo>
                      <a:pt x="20052" y="21665"/>
                    </a:lnTo>
                    <a:lnTo>
                      <a:pt x="19677" y="21568"/>
                    </a:lnTo>
                    <a:lnTo>
                      <a:pt x="19301" y="21484"/>
                    </a:lnTo>
                    <a:lnTo>
                      <a:pt x="18926" y="21443"/>
                    </a:lnTo>
                    <a:lnTo>
                      <a:pt x="18536" y="21443"/>
                    </a:lnTo>
                    <a:lnTo>
                      <a:pt x="18161" y="21456"/>
                    </a:lnTo>
                    <a:lnTo>
                      <a:pt x="17786" y="21498"/>
                    </a:lnTo>
                    <a:lnTo>
                      <a:pt x="17424" y="21568"/>
                    </a:lnTo>
                    <a:lnTo>
                      <a:pt x="17063" y="21665"/>
                    </a:lnTo>
                    <a:lnTo>
                      <a:pt x="16715" y="21790"/>
                    </a:lnTo>
                    <a:lnTo>
                      <a:pt x="16367" y="21943"/>
                    </a:lnTo>
                    <a:lnTo>
                      <a:pt x="16034" y="22124"/>
                    </a:lnTo>
                    <a:lnTo>
                      <a:pt x="15714" y="22332"/>
                    </a:lnTo>
                    <a:lnTo>
                      <a:pt x="15408" y="22555"/>
                    </a:lnTo>
                    <a:lnTo>
                      <a:pt x="15130" y="22805"/>
                    </a:lnTo>
                    <a:lnTo>
                      <a:pt x="14852" y="23083"/>
                    </a:lnTo>
                    <a:lnTo>
                      <a:pt x="14615" y="23389"/>
                    </a:lnTo>
                    <a:lnTo>
                      <a:pt x="10346" y="28923"/>
                    </a:lnTo>
                    <a:lnTo>
                      <a:pt x="10221" y="29104"/>
                    </a:lnTo>
                    <a:lnTo>
                      <a:pt x="10096" y="29271"/>
                    </a:lnTo>
                    <a:lnTo>
                      <a:pt x="9999" y="29452"/>
                    </a:lnTo>
                    <a:lnTo>
                      <a:pt x="9888" y="29633"/>
                    </a:lnTo>
                    <a:lnTo>
                      <a:pt x="9721" y="29994"/>
                    </a:lnTo>
                    <a:lnTo>
                      <a:pt x="9568" y="30370"/>
                    </a:lnTo>
                    <a:lnTo>
                      <a:pt x="9456" y="30745"/>
                    </a:lnTo>
                    <a:lnTo>
                      <a:pt x="9387" y="31121"/>
                    </a:lnTo>
                    <a:lnTo>
                      <a:pt x="9331" y="31496"/>
                    </a:lnTo>
                    <a:lnTo>
                      <a:pt x="9303" y="31885"/>
                    </a:lnTo>
                    <a:lnTo>
                      <a:pt x="9317" y="32261"/>
                    </a:lnTo>
                    <a:lnTo>
                      <a:pt x="9359" y="32636"/>
                    </a:lnTo>
                    <a:lnTo>
                      <a:pt x="9415" y="33012"/>
                    </a:lnTo>
                    <a:lnTo>
                      <a:pt x="9512" y="33387"/>
                    </a:lnTo>
                    <a:lnTo>
                      <a:pt x="9637" y="33749"/>
                    </a:lnTo>
                    <a:lnTo>
                      <a:pt x="9776" y="34110"/>
                    </a:lnTo>
                    <a:lnTo>
                      <a:pt x="9957" y="34444"/>
                    </a:lnTo>
                    <a:lnTo>
                      <a:pt x="10166" y="34778"/>
                    </a:lnTo>
                    <a:lnTo>
                      <a:pt x="10388" y="35097"/>
                    </a:lnTo>
                    <a:lnTo>
                      <a:pt x="10652" y="35389"/>
                    </a:lnTo>
                    <a:lnTo>
                      <a:pt x="10944" y="35667"/>
                    </a:lnTo>
                    <a:lnTo>
                      <a:pt x="11250" y="35932"/>
                    </a:lnTo>
                    <a:lnTo>
                      <a:pt x="11584" y="36168"/>
                    </a:lnTo>
                    <a:lnTo>
                      <a:pt x="11932" y="36377"/>
                    </a:lnTo>
                    <a:lnTo>
                      <a:pt x="12293" y="36543"/>
                    </a:lnTo>
                    <a:lnTo>
                      <a:pt x="12655" y="36696"/>
                    </a:lnTo>
                    <a:lnTo>
                      <a:pt x="13016" y="36808"/>
                    </a:lnTo>
                    <a:lnTo>
                      <a:pt x="13405" y="36891"/>
                    </a:lnTo>
                    <a:lnTo>
                      <a:pt x="13781" y="36947"/>
                    </a:lnTo>
                    <a:lnTo>
                      <a:pt x="14156" y="36961"/>
                    </a:lnTo>
                    <a:lnTo>
                      <a:pt x="14546" y="36961"/>
                    </a:lnTo>
                    <a:lnTo>
                      <a:pt x="14921" y="36933"/>
                    </a:lnTo>
                    <a:lnTo>
                      <a:pt x="15297" y="36863"/>
                    </a:lnTo>
                    <a:lnTo>
                      <a:pt x="15672" y="36780"/>
                    </a:lnTo>
                    <a:lnTo>
                      <a:pt x="16034" y="36655"/>
                    </a:lnTo>
                    <a:lnTo>
                      <a:pt x="16381" y="36502"/>
                    </a:lnTo>
                    <a:lnTo>
                      <a:pt x="16729" y="36335"/>
                    </a:lnTo>
                    <a:lnTo>
                      <a:pt x="17063" y="36126"/>
                    </a:lnTo>
                    <a:lnTo>
                      <a:pt x="17382" y="35890"/>
                    </a:lnTo>
                    <a:lnTo>
                      <a:pt x="17702" y="35640"/>
                    </a:lnTo>
                    <a:lnTo>
                      <a:pt x="17841" y="35487"/>
                    </a:lnTo>
                    <a:lnTo>
                      <a:pt x="17980" y="35348"/>
                    </a:lnTo>
                    <a:lnTo>
                      <a:pt x="18119" y="35181"/>
                    </a:lnTo>
                    <a:lnTo>
                      <a:pt x="18258" y="35028"/>
                    </a:lnTo>
                    <a:lnTo>
                      <a:pt x="20511" y="32094"/>
                    </a:lnTo>
                    <a:lnTo>
                      <a:pt x="21359" y="32247"/>
                    </a:lnTo>
                    <a:lnTo>
                      <a:pt x="22193" y="32386"/>
                    </a:lnTo>
                    <a:lnTo>
                      <a:pt x="23014" y="32497"/>
                    </a:lnTo>
                    <a:lnTo>
                      <a:pt x="23820" y="32581"/>
                    </a:lnTo>
                    <a:lnTo>
                      <a:pt x="24710" y="32636"/>
                    </a:lnTo>
                    <a:lnTo>
                      <a:pt x="25572" y="32650"/>
                    </a:lnTo>
                    <a:lnTo>
                      <a:pt x="26407" y="32650"/>
                    </a:lnTo>
                    <a:lnTo>
                      <a:pt x="27227" y="32608"/>
                    </a:lnTo>
                    <a:lnTo>
                      <a:pt x="28020" y="32539"/>
                    </a:lnTo>
                    <a:lnTo>
                      <a:pt x="28784" y="32441"/>
                    </a:lnTo>
                    <a:lnTo>
                      <a:pt x="29535" y="32316"/>
                    </a:lnTo>
                    <a:lnTo>
                      <a:pt x="30258" y="32163"/>
                    </a:lnTo>
                    <a:lnTo>
                      <a:pt x="30968" y="31983"/>
                    </a:lnTo>
                    <a:lnTo>
                      <a:pt x="31649" y="31774"/>
                    </a:lnTo>
                    <a:lnTo>
                      <a:pt x="32302" y="31538"/>
                    </a:lnTo>
                    <a:lnTo>
                      <a:pt x="32942" y="31287"/>
                    </a:lnTo>
                    <a:lnTo>
                      <a:pt x="33554" y="31009"/>
                    </a:lnTo>
                    <a:lnTo>
                      <a:pt x="34138" y="30703"/>
                    </a:lnTo>
                    <a:lnTo>
                      <a:pt x="34708" y="30370"/>
                    </a:lnTo>
                    <a:lnTo>
                      <a:pt x="35250" y="30036"/>
                    </a:lnTo>
                    <a:lnTo>
                      <a:pt x="35779" y="29660"/>
                    </a:lnTo>
                    <a:lnTo>
                      <a:pt x="36279" y="29271"/>
                    </a:lnTo>
                    <a:lnTo>
                      <a:pt x="36752" y="28868"/>
                    </a:lnTo>
                    <a:lnTo>
                      <a:pt x="37211" y="28451"/>
                    </a:lnTo>
                    <a:lnTo>
                      <a:pt x="37656" y="28006"/>
                    </a:lnTo>
                    <a:lnTo>
                      <a:pt x="38059" y="27547"/>
                    </a:lnTo>
                    <a:lnTo>
                      <a:pt x="38449" y="27088"/>
                    </a:lnTo>
                    <a:lnTo>
                      <a:pt x="38824" y="26601"/>
                    </a:lnTo>
                    <a:lnTo>
                      <a:pt x="39172" y="26101"/>
                    </a:lnTo>
                    <a:lnTo>
                      <a:pt x="39491" y="25586"/>
                    </a:lnTo>
                    <a:lnTo>
                      <a:pt x="39797" y="25058"/>
                    </a:lnTo>
                    <a:lnTo>
                      <a:pt x="40075" y="24529"/>
                    </a:lnTo>
                    <a:lnTo>
                      <a:pt x="40340" y="23973"/>
                    </a:lnTo>
                    <a:lnTo>
                      <a:pt x="40576" y="23417"/>
                    </a:lnTo>
                    <a:lnTo>
                      <a:pt x="40798" y="22861"/>
                    </a:lnTo>
                    <a:lnTo>
                      <a:pt x="40993" y="22291"/>
                    </a:lnTo>
                    <a:lnTo>
                      <a:pt x="41160" y="21707"/>
                    </a:lnTo>
                    <a:lnTo>
                      <a:pt x="41313" y="21123"/>
                    </a:lnTo>
                    <a:lnTo>
                      <a:pt x="41438" y="20539"/>
                    </a:lnTo>
                    <a:lnTo>
                      <a:pt x="41549" y="19941"/>
                    </a:lnTo>
                    <a:lnTo>
                      <a:pt x="41647" y="19343"/>
                    </a:lnTo>
                    <a:lnTo>
                      <a:pt x="41702" y="18745"/>
                    </a:lnTo>
                    <a:lnTo>
                      <a:pt x="41744" y="18133"/>
                    </a:lnTo>
                    <a:lnTo>
                      <a:pt x="41772" y="17535"/>
                    </a:lnTo>
                    <a:lnTo>
                      <a:pt x="41772" y="16923"/>
                    </a:lnTo>
                    <a:lnTo>
                      <a:pt x="41758" y="16325"/>
                    </a:lnTo>
                    <a:lnTo>
                      <a:pt x="41716" y="15714"/>
                    </a:lnTo>
                    <a:lnTo>
                      <a:pt x="41647" y="15116"/>
                    </a:lnTo>
                    <a:lnTo>
                      <a:pt x="41577" y="14518"/>
                    </a:lnTo>
                    <a:lnTo>
                      <a:pt x="41466" y="13920"/>
                    </a:lnTo>
                    <a:lnTo>
                      <a:pt x="41341" y="13336"/>
                    </a:lnTo>
                    <a:lnTo>
                      <a:pt x="41202" y="12752"/>
                    </a:lnTo>
                    <a:lnTo>
                      <a:pt x="41035" y="12182"/>
                    </a:lnTo>
                    <a:lnTo>
                      <a:pt x="40840" y="11598"/>
                    </a:lnTo>
                    <a:lnTo>
                      <a:pt x="40632" y="11042"/>
                    </a:lnTo>
                    <a:lnTo>
                      <a:pt x="40409" y="10485"/>
                    </a:lnTo>
                    <a:lnTo>
                      <a:pt x="40159" y="9943"/>
                    </a:lnTo>
                    <a:lnTo>
                      <a:pt x="39881" y="9415"/>
                    </a:lnTo>
                    <a:lnTo>
                      <a:pt x="39589" y="8886"/>
                    </a:lnTo>
                    <a:lnTo>
                      <a:pt x="39283" y="8372"/>
                    </a:lnTo>
                    <a:lnTo>
                      <a:pt x="38949" y="7885"/>
                    </a:lnTo>
                    <a:lnTo>
                      <a:pt x="38588" y="7398"/>
                    </a:lnTo>
                    <a:lnTo>
                      <a:pt x="38212" y="6926"/>
                    </a:lnTo>
                    <a:lnTo>
                      <a:pt x="37823" y="6467"/>
                    </a:lnTo>
                    <a:lnTo>
                      <a:pt x="37406" y="6036"/>
                    </a:lnTo>
                    <a:lnTo>
                      <a:pt x="36975" y="5619"/>
                    </a:lnTo>
                    <a:lnTo>
                      <a:pt x="36516" y="5215"/>
                    </a:lnTo>
                    <a:lnTo>
                      <a:pt x="36043" y="4826"/>
                    </a:lnTo>
                    <a:lnTo>
                      <a:pt x="36029" y="4840"/>
                    </a:lnTo>
                    <a:lnTo>
                      <a:pt x="35876" y="4701"/>
                    </a:lnTo>
                    <a:lnTo>
                      <a:pt x="35820" y="4659"/>
                    </a:lnTo>
                    <a:lnTo>
                      <a:pt x="35181" y="4172"/>
                    </a:lnTo>
                    <a:lnTo>
                      <a:pt x="34527" y="3727"/>
                    </a:lnTo>
                    <a:lnTo>
                      <a:pt x="33888" y="3296"/>
                    </a:lnTo>
                    <a:lnTo>
                      <a:pt x="33262" y="2893"/>
                    </a:lnTo>
                    <a:lnTo>
                      <a:pt x="32622" y="2518"/>
                    </a:lnTo>
                    <a:lnTo>
                      <a:pt x="31997" y="2184"/>
                    </a:lnTo>
                    <a:lnTo>
                      <a:pt x="31371" y="1864"/>
                    </a:lnTo>
                    <a:lnTo>
                      <a:pt x="30745" y="1572"/>
                    </a:lnTo>
                    <a:lnTo>
                      <a:pt x="30119" y="1294"/>
                    </a:lnTo>
                    <a:lnTo>
                      <a:pt x="29494" y="1058"/>
                    </a:lnTo>
                    <a:lnTo>
                      <a:pt x="28882" y="835"/>
                    </a:lnTo>
                    <a:lnTo>
                      <a:pt x="28256" y="654"/>
                    </a:lnTo>
                    <a:lnTo>
                      <a:pt x="27644" y="488"/>
                    </a:lnTo>
                    <a:lnTo>
                      <a:pt x="27032" y="348"/>
                    </a:lnTo>
                    <a:lnTo>
                      <a:pt x="26407" y="223"/>
                    </a:lnTo>
                    <a:lnTo>
                      <a:pt x="25795" y="140"/>
                    </a:lnTo>
                    <a:lnTo>
                      <a:pt x="25183" y="70"/>
                    </a:lnTo>
                    <a:lnTo>
                      <a:pt x="24571" y="29"/>
                    </a:lnTo>
                    <a:lnTo>
                      <a:pt x="23959" y="1"/>
                    </a:lnTo>
                    <a:close/>
                    <a:moveTo>
                      <a:pt x="5424" y="38309"/>
                    </a:moveTo>
                    <a:lnTo>
                      <a:pt x="5174" y="38323"/>
                    </a:lnTo>
                    <a:lnTo>
                      <a:pt x="4937" y="38351"/>
                    </a:lnTo>
                    <a:lnTo>
                      <a:pt x="4701" y="38379"/>
                    </a:lnTo>
                    <a:lnTo>
                      <a:pt x="4465" y="38435"/>
                    </a:lnTo>
                    <a:lnTo>
                      <a:pt x="4242" y="38490"/>
                    </a:lnTo>
                    <a:lnTo>
                      <a:pt x="4006" y="38560"/>
                    </a:lnTo>
                    <a:lnTo>
                      <a:pt x="3783" y="38643"/>
                    </a:lnTo>
                    <a:lnTo>
                      <a:pt x="3561" y="38741"/>
                    </a:lnTo>
                    <a:lnTo>
                      <a:pt x="3338" y="38838"/>
                    </a:lnTo>
                    <a:lnTo>
                      <a:pt x="3130" y="38949"/>
                    </a:lnTo>
                    <a:lnTo>
                      <a:pt x="2921" y="39074"/>
                    </a:lnTo>
                    <a:lnTo>
                      <a:pt x="2712" y="39213"/>
                    </a:lnTo>
                    <a:lnTo>
                      <a:pt x="2518" y="39366"/>
                    </a:lnTo>
                    <a:lnTo>
                      <a:pt x="2323" y="39519"/>
                    </a:lnTo>
                    <a:lnTo>
                      <a:pt x="2142" y="39686"/>
                    </a:lnTo>
                    <a:lnTo>
                      <a:pt x="1962" y="39867"/>
                    </a:lnTo>
                    <a:lnTo>
                      <a:pt x="1795" y="40048"/>
                    </a:lnTo>
                    <a:lnTo>
                      <a:pt x="1628" y="40256"/>
                    </a:lnTo>
                    <a:lnTo>
                      <a:pt x="1030" y="41021"/>
                    </a:lnTo>
                    <a:lnTo>
                      <a:pt x="877" y="41230"/>
                    </a:lnTo>
                    <a:lnTo>
                      <a:pt x="738" y="41438"/>
                    </a:lnTo>
                    <a:lnTo>
                      <a:pt x="613" y="41661"/>
                    </a:lnTo>
                    <a:lnTo>
                      <a:pt x="502" y="41883"/>
                    </a:lnTo>
                    <a:lnTo>
                      <a:pt x="404" y="42106"/>
                    </a:lnTo>
                    <a:lnTo>
                      <a:pt x="307" y="42342"/>
                    </a:lnTo>
                    <a:lnTo>
                      <a:pt x="223" y="42564"/>
                    </a:lnTo>
                    <a:lnTo>
                      <a:pt x="154" y="42801"/>
                    </a:lnTo>
                    <a:lnTo>
                      <a:pt x="98" y="43037"/>
                    </a:lnTo>
                    <a:lnTo>
                      <a:pt x="57" y="43274"/>
                    </a:lnTo>
                    <a:lnTo>
                      <a:pt x="29" y="43510"/>
                    </a:lnTo>
                    <a:lnTo>
                      <a:pt x="1" y="43760"/>
                    </a:lnTo>
                    <a:lnTo>
                      <a:pt x="1" y="43997"/>
                    </a:lnTo>
                    <a:lnTo>
                      <a:pt x="1" y="44233"/>
                    </a:lnTo>
                    <a:lnTo>
                      <a:pt x="15" y="44469"/>
                    </a:lnTo>
                    <a:lnTo>
                      <a:pt x="43" y="44720"/>
                    </a:lnTo>
                    <a:lnTo>
                      <a:pt x="71" y="44956"/>
                    </a:lnTo>
                    <a:lnTo>
                      <a:pt x="126" y="45192"/>
                    </a:lnTo>
                    <a:lnTo>
                      <a:pt x="182" y="45415"/>
                    </a:lnTo>
                    <a:lnTo>
                      <a:pt x="251" y="45651"/>
                    </a:lnTo>
                    <a:lnTo>
                      <a:pt x="335" y="45874"/>
                    </a:lnTo>
                    <a:lnTo>
                      <a:pt x="432" y="46096"/>
                    </a:lnTo>
                    <a:lnTo>
                      <a:pt x="529" y="46319"/>
                    </a:lnTo>
                    <a:lnTo>
                      <a:pt x="641" y="46527"/>
                    </a:lnTo>
                    <a:lnTo>
                      <a:pt x="766" y="46736"/>
                    </a:lnTo>
                    <a:lnTo>
                      <a:pt x="905" y="46945"/>
                    </a:lnTo>
                    <a:lnTo>
                      <a:pt x="1058" y="47139"/>
                    </a:lnTo>
                    <a:lnTo>
                      <a:pt x="1211" y="47334"/>
                    </a:lnTo>
                    <a:lnTo>
                      <a:pt x="1378" y="47515"/>
                    </a:lnTo>
                    <a:lnTo>
                      <a:pt x="1558" y="47695"/>
                    </a:lnTo>
                    <a:lnTo>
                      <a:pt x="1739" y="47862"/>
                    </a:lnTo>
                    <a:lnTo>
                      <a:pt x="1948" y="48029"/>
                    </a:lnTo>
                    <a:lnTo>
                      <a:pt x="2156" y="48182"/>
                    </a:lnTo>
                    <a:lnTo>
                      <a:pt x="2365" y="48321"/>
                    </a:lnTo>
                    <a:lnTo>
                      <a:pt x="2587" y="48446"/>
                    </a:lnTo>
                    <a:lnTo>
                      <a:pt x="2810" y="48558"/>
                    </a:lnTo>
                    <a:lnTo>
                      <a:pt x="3032" y="48669"/>
                    </a:lnTo>
                    <a:lnTo>
                      <a:pt x="3255" y="48752"/>
                    </a:lnTo>
                    <a:lnTo>
                      <a:pt x="3491" y="48836"/>
                    </a:lnTo>
                    <a:lnTo>
                      <a:pt x="3728" y="48905"/>
                    </a:lnTo>
                    <a:lnTo>
                      <a:pt x="3964" y="48961"/>
                    </a:lnTo>
                    <a:lnTo>
                      <a:pt x="4200" y="49002"/>
                    </a:lnTo>
                    <a:lnTo>
                      <a:pt x="4437" y="49030"/>
                    </a:lnTo>
                    <a:lnTo>
                      <a:pt x="4673" y="49058"/>
                    </a:lnTo>
                    <a:lnTo>
                      <a:pt x="5160" y="49058"/>
                    </a:lnTo>
                    <a:lnTo>
                      <a:pt x="5396" y="49044"/>
                    </a:lnTo>
                    <a:lnTo>
                      <a:pt x="5633" y="49016"/>
                    </a:lnTo>
                    <a:lnTo>
                      <a:pt x="5869" y="48989"/>
                    </a:lnTo>
                    <a:lnTo>
                      <a:pt x="6105" y="48933"/>
                    </a:lnTo>
                    <a:lnTo>
                      <a:pt x="6342" y="48877"/>
                    </a:lnTo>
                    <a:lnTo>
                      <a:pt x="6564" y="48808"/>
                    </a:lnTo>
                    <a:lnTo>
                      <a:pt x="6801" y="48724"/>
                    </a:lnTo>
                    <a:lnTo>
                      <a:pt x="7023" y="48627"/>
                    </a:lnTo>
                    <a:lnTo>
                      <a:pt x="7232" y="48530"/>
                    </a:lnTo>
                    <a:lnTo>
                      <a:pt x="7454" y="48418"/>
                    </a:lnTo>
                    <a:lnTo>
                      <a:pt x="7663" y="48293"/>
                    </a:lnTo>
                    <a:lnTo>
                      <a:pt x="7871" y="48154"/>
                    </a:lnTo>
                    <a:lnTo>
                      <a:pt x="8066" y="48015"/>
                    </a:lnTo>
                    <a:lnTo>
                      <a:pt x="8261" y="47848"/>
                    </a:lnTo>
                    <a:lnTo>
                      <a:pt x="8441" y="47681"/>
                    </a:lnTo>
                    <a:lnTo>
                      <a:pt x="8622" y="47501"/>
                    </a:lnTo>
                    <a:lnTo>
                      <a:pt x="8789" y="47320"/>
                    </a:lnTo>
                    <a:lnTo>
                      <a:pt x="8956" y="47111"/>
                    </a:lnTo>
                    <a:lnTo>
                      <a:pt x="9540" y="46347"/>
                    </a:lnTo>
                    <a:lnTo>
                      <a:pt x="9693" y="46138"/>
                    </a:lnTo>
                    <a:lnTo>
                      <a:pt x="9832" y="45929"/>
                    </a:lnTo>
                    <a:lnTo>
                      <a:pt x="9957" y="45707"/>
                    </a:lnTo>
                    <a:lnTo>
                      <a:pt x="10082" y="45484"/>
                    </a:lnTo>
                    <a:lnTo>
                      <a:pt x="10180" y="45262"/>
                    </a:lnTo>
                    <a:lnTo>
                      <a:pt x="10263" y="45026"/>
                    </a:lnTo>
                    <a:lnTo>
                      <a:pt x="10346" y="44803"/>
                    </a:lnTo>
                    <a:lnTo>
                      <a:pt x="10416" y="44567"/>
                    </a:lnTo>
                    <a:lnTo>
                      <a:pt x="10472" y="44330"/>
                    </a:lnTo>
                    <a:lnTo>
                      <a:pt x="10513" y="44094"/>
                    </a:lnTo>
                    <a:lnTo>
                      <a:pt x="10555" y="43858"/>
                    </a:lnTo>
                    <a:lnTo>
                      <a:pt x="10569" y="43607"/>
                    </a:lnTo>
                    <a:lnTo>
                      <a:pt x="10583" y="43371"/>
                    </a:lnTo>
                    <a:lnTo>
                      <a:pt x="10569" y="43135"/>
                    </a:lnTo>
                    <a:lnTo>
                      <a:pt x="10555" y="42898"/>
                    </a:lnTo>
                    <a:lnTo>
                      <a:pt x="10541" y="42648"/>
                    </a:lnTo>
                    <a:lnTo>
                      <a:pt x="10499" y="42411"/>
                    </a:lnTo>
                    <a:lnTo>
                      <a:pt x="10458" y="42189"/>
                    </a:lnTo>
                    <a:lnTo>
                      <a:pt x="10388" y="41953"/>
                    </a:lnTo>
                    <a:lnTo>
                      <a:pt x="10319" y="41716"/>
                    </a:lnTo>
                    <a:lnTo>
                      <a:pt x="10235" y="41494"/>
                    </a:lnTo>
                    <a:lnTo>
                      <a:pt x="10152" y="41271"/>
                    </a:lnTo>
                    <a:lnTo>
                      <a:pt x="10040" y="41049"/>
                    </a:lnTo>
                    <a:lnTo>
                      <a:pt x="9929" y="40840"/>
                    </a:lnTo>
                    <a:lnTo>
                      <a:pt x="9804" y="40632"/>
                    </a:lnTo>
                    <a:lnTo>
                      <a:pt x="9665" y="40423"/>
                    </a:lnTo>
                    <a:lnTo>
                      <a:pt x="9526" y="40228"/>
                    </a:lnTo>
                    <a:lnTo>
                      <a:pt x="9359" y="40034"/>
                    </a:lnTo>
                    <a:lnTo>
                      <a:pt x="9192" y="39853"/>
                    </a:lnTo>
                    <a:lnTo>
                      <a:pt x="9025" y="39672"/>
                    </a:lnTo>
                    <a:lnTo>
                      <a:pt x="8831" y="39505"/>
                    </a:lnTo>
                    <a:lnTo>
                      <a:pt x="8636" y="39338"/>
                    </a:lnTo>
                    <a:lnTo>
                      <a:pt x="8427" y="39185"/>
                    </a:lnTo>
                    <a:lnTo>
                      <a:pt x="8205" y="39046"/>
                    </a:lnTo>
                    <a:lnTo>
                      <a:pt x="7996" y="38921"/>
                    </a:lnTo>
                    <a:lnTo>
                      <a:pt x="7774" y="38810"/>
                    </a:lnTo>
                    <a:lnTo>
                      <a:pt x="7551" y="38699"/>
                    </a:lnTo>
                    <a:lnTo>
                      <a:pt x="7315" y="38615"/>
                    </a:lnTo>
                    <a:lnTo>
                      <a:pt x="7079" y="38532"/>
                    </a:lnTo>
                    <a:lnTo>
                      <a:pt x="6856" y="38462"/>
                    </a:lnTo>
                    <a:lnTo>
                      <a:pt x="6620" y="38407"/>
                    </a:lnTo>
                    <a:lnTo>
                      <a:pt x="6370" y="38365"/>
                    </a:lnTo>
                    <a:lnTo>
                      <a:pt x="6133" y="38337"/>
                    </a:lnTo>
                    <a:lnTo>
                      <a:pt x="5897" y="3830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851;p46">
                <a:extLst>
                  <a:ext uri="{FF2B5EF4-FFF2-40B4-BE49-F238E27FC236}">
                    <a16:creationId xmlns:a16="http://schemas.microsoft.com/office/drawing/2014/main" id="{25EBBD7E-BFEA-C814-1F21-405D56756F0E}"/>
                  </a:ext>
                </a:extLst>
              </p:cNvPr>
              <p:cNvSpPr/>
              <p:nvPr/>
            </p:nvSpPr>
            <p:spPr>
              <a:xfrm>
                <a:off x="2795025" y="2545400"/>
                <a:ext cx="2308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234" h="5493" extrusionOk="0">
                    <a:moveTo>
                      <a:pt x="1905" y="0"/>
                    </a:moveTo>
                    <a:lnTo>
                      <a:pt x="1683" y="14"/>
                    </a:lnTo>
                    <a:lnTo>
                      <a:pt x="1460" y="28"/>
                    </a:lnTo>
                    <a:lnTo>
                      <a:pt x="1252" y="70"/>
                    </a:lnTo>
                    <a:lnTo>
                      <a:pt x="1071" y="139"/>
                    </a:lnTo>
                    <a:lnTo>
                      <a:pt x="890" y="209"/>
                    </a:lnTo>
                    <a:lnTo>
                      <a:pt x="737" y="292"/>
                    </a:lnTo>
                    <a:lnTo>
                      <a:pt x="612" y="389"/>
                    </a:lnTo>
                    <a:lnTo>
                      <a:pt x="487" y="487"/>
                    </a:lnTo>
                    <a:lnTo>
                      <a:pt x="376" y="584"/>
                    </a:lnTo>
                    <a:lnTo>
                      <a:pt x="278" y="695"/>
                    </a:lnTo>
                    <a:lnTo>
                      <a:pt x="209" y="779"/>
                    </a:lnTo>
                    <a:lnTo>
                      <a:pt x="84" y="959"/>
                    </a:lnTo>
                    <a:lnTo>
                      <a:pt x="14" y="1071"/>
                    </a:lnTo>
                    <a:lnTo>
                      <a:pt x="0" y="1126"/>
                    </a:lnTo>
                    <a:lnTo>
                      <a:pt x="14" y="1168"/>
                    </a:lnTo>
                    <a:lnTo>
                      <a:pt x="42" y="1238"/>
                    </a:lnTo>
                    <a:lnTo>
                      <a:pt x="153" y="1418"/>
                    </a:lnTo>
                    <a:lnTo>
                      <a:pt x="320" y="1641"/>
                    </a:lnTo>
                    <a:lnTo>
                      <a:pt x="515" y="1891"/>
                    </a:lnTo>
                    <a:lnTo>
                      <a:pt x="765" y="2169"/>
                    </a:lnTo>
                    <a:lnTo>
                      <a:pt x="1043" y="2447"/>
                    </a:lnTo>
                    <a:lnTo>
                      <a:pt x="1335" y="2739"/>
                    </a:lnTo>
                    <a:lnTo>
                      <a:pt x="1641" y="3004"/>
                    </a:lnTo>
                    <a:lnTo>
                      <a:pt x="2698" y="3880"/>
                    </a:lnTo>
                    <a:lnTo>
                      <a:pt x="3449" y="4505"/>
                    </a:lnTo>
                    <a:lnTo>
                      <a:pt x="4074" y="4992"/>
                    </a:lnTo>
                    <a:lnTo>
                      <a:pt x="4200" y="5075"/>
                    </a:lnTo>
                    <a:lnTo>
                      <a:pt x="4325" y="5159"/>
                    </a:lnTo>
                    <a:lnTo>
                      <a:pt x="4450" y="5228"/>
                    </a:lnTo>
                    <a:lnTo>
                      <a:pt x="4589" y="5284"/>
                    </a:lnTo>
                    <a:lnTo>
                      <a:pt x="4853" y="5381"/>
                    </a:lnTo>
                    <a:lnTo>
                      <a:pt x="5117" y="5451"/>
                    </a:lnTo>
                    <a:lnTo>
                      <a:pt x="5381" y="5493"/>
                    </a:lnTo>
                    <a:lnTo>
                      <a:pt x="5632" y="5493"/>
                    </a:lnTo>
                    <a:lnTo>
                      <a:pt x="5868" y="5465"/>
                    </a:lnTo>
                    <a:lnTo>
                      <a:pt x="6077" y="5423"/>
                    </a:lnTo>
                    <a:lnTo>
                      <a:pt x="6341" y="5353"/>
                    </a:lnTo>
                    <a:lnTo>
                      <a:pt x="6702" y="5284"/>
                    </a:lnTo>
                    <a:lnTo>
                      <a:pt x="7592" y="5089"/>
                    </a:lnTo>
                    <a:lnTo>
                      <a:pt x="8037" y="4978"/>
                    </a:lnTo>
                    <a:lnTo>
                      <a:pt x="8454" y="4881"/>
                    </a:lnTo>
                    <a:lnTo>
                      <a:pt x="8802" y="4769"/>
                    </a:lnTo>
                    <a:lnTo>
                      <a:pt x="8941" y="4728"/>
                    </a:lnTo>
                    <a:lnTo>
                      <a:pt x="9052" y="4672"/>
                    </a:lnTo>
                    <a:lnTo>
                      <a:pt x="9122" y="4630"/>
                    </a:lnTo>
                    <a:lnTo>
                      <a:pt x="9178" y="4575"/>
                    </a:lnTo>
                    <a:lnTo>
                      <a:pt x="9219" y="4519"/>
                    </a:lnTo>
                    <a:lnTo>
                      <a:pt x="9233" y="4477"/>
                    </a:lnTo>
                    <a:lnTo>
                      <a:pt x="9219" y="4422"/>
                    </a:lnTo>
                    <a:lnTo>
                      <a:pt x="9205" y="4380"/>
                    </a:lnTo>
                    <a:lnTo>
                      <a:pt x="9164" y="4324"/>
                    </a:lnTo>
                    <a:lnTo>
                      <a:pt x="9108" y="4283"/>
                    </a:lnTo>
                    <a:lnTo>
                      <a:pt x="9039" y="4241"/>
                    </a:lnTo>
                    <a:lnTo>
                      <a:pt x="8941" y="4199"/>
                    </a:lnTo>
                    <a:lnTo>
                      <a:pt x="8746" y="4130"/>
                    </a:lnTo>
                    <a:lnTo>
                      <a:pt x="8496" y="4088"/>
                    </a:lnTo>
                    <a:lnTo>
                      <a:pt x="8204" y="4060"/>
                    </a:lnTo>
                    <a:lnTo>
                      <a:pt x="8051" y="4060"/>
                    </a:lnTo>
                    <a:lnTo>
                      <a:pt x="7870" y="4074"/>
                    </a:lnTo>
                    <a:lnTo>
                      <a:pt x="7495" y="4130"/>
                    </a:lnTo>
                    <a:lnTo>
                      <a:pt x="6647" y="4283"/>
                    </a:lnTo>
                    <a:lnTo>
                      <a:pt x="6244" y="4338"/>
                    </a:lnTo>
                    <a:lnTo>
                      <a:pt x="6049" y="4352"/>
                    </a:lnTo>
                    <a:lnTo>
                      <a:pt x="5854" y="4352"/>
                    </a:lnTo>
                    <a:lnTo>
                      <a:pt x="5687" y="4338"/>
                    </a:lnTo>
                    <a:lnTo>
                      <a:pt x="5534" y="4324"/>
                    </a:lnTo>
                    <a:lnTo>
                      <a:pt x="5409" y="4269"/>
                    </a:lnTo>
                    <a:lnTo>
                      <a:pt x="5298" y="4213"/>
                    </a:lnTo>
                    <a:lnTo>
                      <a:pt x="5187" y="4116"/>
                    </a:lnTo>
                    <a:lnTo>
                      <a:pt x="5062" y="3991"/>
                    </a:lnTo>
                    <a:lnTo>
                      <a:pt x="4770" y="3685"/>
                    </a:lnTo>
                    <a:lnTo>
                      <a:pt x="4450" y="3309"/>
                    </a:lnTo>
                    <a:lnTo>
                      <a:pt x="4130" y="2906"/>
                    </a:lnTo>
                    <a:lnTo>
                      <a:pt x="3838" y="2517"/>
                    </a:lnTo>
                    <a:lnTo>
                      <a:pt x="3629" y="2183"/>
                    </a:lnTo>
                    <a:lnTo>
                      <a:pt x="3546" y="2044"/>
                    </a:lnTo>
                    <a:lnTo>
                      <a:pt x="3504" y="1919"/>
                    </a:lnTo>
                    <a:lnTo>
                      <a:pt x="3490" y="1835"/>
                    </a:lnTo>
                    <a:lnTo>
                      <a:pt x="3490" y="1808"/>
                    </a:lnTo>
                    <a:lnTo>
                      <a:pt x="3504" y="1794"/>
                    </a:lnTo>
                    <a:lnTo>
                      <a:pt x="3602" y="1738"/>
                    </a:lnTo>
                    <a:lnTo>
                      <a:pt x="3741" y="1696"/>
                    </a:lnTo>
                    <a:lnTo>
                      <a:pt x="3908" y="1669"/>
                    </a:lnTo>
                    <a:lnTo>
                      <a:pt x="4116" y="1655"/>
                    </a:lnTo>
                    <a:lnTo>
                      <a:pt x="4339" y="1655"/>
                    </a:lnTo>
                    <a:lnTo>
                      <a:pt x="4589" y="1683"/>
                    </a:lnTo>
                    <a:lnTo>
                      <a:pt x="4867" y="1738"/>
                    </a:lnTo>
                    <a:lnTo>
                      <a:pt x="5159" y="1794"/>
                    </a:lnTo>
                    <a:lnTo>
                      <a:pt x="5437" y="1849"/>
                    </a:lnTo>
                    <a:lnTo>
                      <a:pt x="5562" y="1863"/>
                    </a:lnTo>
                    <a:lnTo>
                      <a:pt x="5771" y="1863"/>
                    </a:lnTo>
                    <a:lnTo>
                      <a:pt x="5854" y="1849"/>
                    </a:lnTo>
                    <a:lnTo>
                      <a:pt x="5938" y="1835"/>
                    </a:lnTo>
                    <a:lnTo>
                      <a:pt x="6007" y="1808"/>
                    </a:lnTo>
                    <a:lnTo>
                      <a:pt x="6077" y="1766"/>
                    </a:lnTo>
                    <a:lnTo>
                      <a:pt x="6132" y="1738"/>
                    </a:lnTo>
                    <a:lnTo>
                      <a:pt x="6188" y="1683"/>
                    </a:lnTo>
                    <a:lnTo>
                      <a:pt x="6230" y="1641"/>
                    </a:lnTo>
                    <a:lnTo>
                      <a:pt x="6299" y="1530"/>
                    </a:lnTo>
                    <a:lnTo>
                      <a:pt x="6341" y="1391"/>
                    </a:lnTo>
                    <a:lnTo>
                      <a:pt x="6355" y="1335"/>
                    </a:lnTo>
                    <a:lnTo>
                      <a:pt x="6341" y="1279"/>
                    </a:lnTo>
                    <a:lnTo>
                      <a:pt x="6313" y="1224"/>
                    </a:lnTo>
                    <a:lnTo>
                      <a:pt x="6271" y="1182"/>
                    </a:lnTo>
                    <a:lnTo>
                      <a:pt x="6202" y="1154"/>
                    </a:lnTo>
                    <a:lnTo>
                      <a:pt x="6118" y="1112"/>
                    </a:lnTo>
                    <a:lnTo>
                      <a:pt x="5924" y="1057"/>
                    </a:lnTo>
                    <a:lnTo>
                      <a:pt x="5673" y="1001"/>
                    </a:lnTo>
                    <a:lnTo>
                      <a:pt x="5368" y="959"/>
                    </a:lnTo>
                    <a:lnTo>
                      <a:pt x="5048" y="904"/>
                    </a:lnTo>
                    <a:lnTo>
                      <a:pt x="4686" y="834"/>
                    </a:lnTo>
                    <a:lnTo>
                      <a:pt x="4505" y="793"/>
                    </a:lnTo>
                    <a:lnTo>
                      <a:pt x="4339" y="751"/>
                    </a:lnTo>
                    <a:lnTo>
                      <a:pt x="3991" y="612"/>
                    </a:lnTo>
                    <a:lnTo>
                      <a:pt x="3282" y="334"/>
                    </a:lnTo>
                    <a:lnTo>
                      <a:pt x="2920" y="195"/>
                    </a:lnTo>
                    <a:lnTo>
                      <a:pt x="2726" y="139"/>
                    </a:lnTo>
                    <a:lnTo>
                      <a:pt x="2531" y="83"/>
                    </a:lnTo>
                    <a:lnTo>
                      <a:pt x="2322" y="42"/>
                    </a:lnTo>
                    <a:lnTo>
                      <a:pt x="2114" y="14"/>
                    </a:ln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FFA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852;p46">
                <a:extLst>
                  <a:ext uri="{FF2B5EF4-FFF2-40B4-BE49-F238E27FC236}">
                    <a16:creationId xmlns:a16="http://schemas.microsoft.com/office/drawing/2014/main" id="{D3E608EC-806B-B365-C5C1-0F39C5452806}"/>
                  </a:ext>
                </a:extLst>
              </p:cNvPr>
              <p:cNvSpPr/>
              <p:nvPr/>
            </p:nvSpPr>
            <p:spPr>
              <a:xfrm>
                <a:off x="2324325" y="2331600"/>
                <a:ext cx="507575" cy="260050"/>
              </a:xfrm>
              <a:custGeom>
                <a:avLst/>
                <a:gdLst/>
                <a:ahLst/>
                <a:cxnLst/>
                <a:rect l="l" t="t" r="r" b="b"/>
                <a:pathLst>
                  <a:path w="20303" h="10402" extrusionOk="0">
                    <a:moveTo>
                      <a:pt x="1739" y="0"/>
                    </a:moveTo>
                    <a:lnTo>
                      <a:pt x="1516" y="14"/>
                    </a:lnTo>
                    <a:lnTo>
                      <a:pt x="1391" y="28"/>
                    </a:lnTo>
                    <a:lnTo>
                      <a:pt x="1252" y="42"/>
                    </a:lnTo>
                    <a:lnTo>
                      <a:pt x="1141" y="84"/>
                    </a:lnTo>
                    <a:lnTo>
                      <a:pt x="1016" y="126"/>
                    </a:lnTo>
                    <a:lnTo>
                      <a:pt x="905" y="167"/>
                    </a:lnTo>
                    <a:lnTo>
                      <a:pt x="793" y="237"/>
                    </a:lnTo>
                    <a:lnTo>
                      <a:pt x="696" y="292"/>
                    </a:lnTo>
                    <a:lnTo>
                      <a:pt x="599" y="376"/>
                    </a:lnTo>
                    <a:lnTo>
                      <a:pt x="501" y="459"/>
                    </a:lnTo>
                    <a:lnTo>
                      <a:pt x="418" y="543"/>
                    </a:lnTo>
                    <a:lnTo>
                      <a:pt x="334" y="640"/>
                    </a:lnTo>
                    <a:lnTo>
                      <a:pt x="265" y="737"/>
                    </a:lnTo>
                    <a:lnTo>
                      <a:pt x="195" y="849"/>
                    </a:lnTo>
                    <a:lnTo>
                      <a:pt x="140" y="960"/>
                    </a:lnTo>
                    <a:lnTo>
                      <a:pt x="98" y="1085"/>
                    </a:lnTo>
                    <a:lnTo>
                      <a:pt x="56" y="1210"/>
                    </a:lnTo>
                    <a:lnTo>
                      <a:pt x="15" y="1377"/>
                    </a:lnTo>
                    <a:lnTo>
                      <a:pt x="1" y="1558"/>
                    </a:lnTo>
                    <a:lnTo>
                      <a:pt x="1" y="1725"/>
                    </a:lnTo>
                    <a:lnTo>
                      <a:pt x="29" y="1905"/>
                    </a:lnTo>
                    <a:lnTo>
                      <a:pt x="70" y="2072"/>
                    </a:lnTo>
                    <a:lnTo>
                      <a:pt x="126" y="2239"/>
                    </a:lnTo>
                    <a:lnTo>
                      <a:pt x="195" y="2392"/>
                    </a:lnTo>
                    <a:lnTo>
                      <a:pt x="293" y="2545"/>
                    </a:lnTo>
                    <a:lnTo>
                      <a:pt x="432" y="2754"/>
                    </a:lnTo>
                    <a:lnTo>
                      <a:pt x="585" y="2948"/>
                    </a:lnTo>
                    <a:lnTo>
                      <a:pt x="752" y="3143"/>
                    </a:lnTo>
                    <a:lnTo>
                      <a:pt x="918" y="3324"/>
                    </a:lnTo>
                    <a:lnTo>
                      <a:pt x="1280" y="3699"/>
                    </a:lnTo>
                    <a:lnTo>
                      <a:pt x="1683" y="4047"/>
                    </a:lnTo>
                    <a:lnTo>
                      <a:pt x="2114" y="4394"/>
                    </a:lnTo>
                    <a:lnTo>
                      <a:pt x="2559" y="4728"/>
                    </a:lnTo>
                    <a:lnTo>
                      <a:pt x="3046" y="5048"/>
                    </a:lnTo>
                    <a:lnTo>
                      <a:pt x="3547" y="5354"/>
                    </a:lnTo>
                    <a:lnTo>
                      <a:pt x="4075" y="5660"/>
                    </a:lnTo>
                    <a:lnTo>
                      <a:pt x="4617" y="5938"/>
                    </a:lnTo>
                    <a:lnTo>
                      <a:pt x="5187" y="6216"/>
                    </a:lnTo>
                    <a:lnTo>
                      <a:pt x="5771" y="6480"/>
                    </a:lnTo>
                    <a:lnTo>
                      <a:pt x="6355" y="6730"/>
                    </a:lnTo>
                    <a:lnTo>
                      <a:pt x="6967" y="6981"/>
                    </a:lnTo>
                    <a:lnTo>
                      <a:pt x="7593" y="7203"/>
                    </a:lnTo>
                    <a:lnTo>
                      <a:pt x="8219" y="7426"/>
                    </a:lnTo>
                    <a:lnTo>
                      <a:pt x="8844" y="7648"/>
                    </a:lnTo>
                    <a:lnTo>
                      <a:pt x="9484" y="7843"/>
                    </a:lnTo>
                    <a:lnTo>
                      <a:pt x="10124" y="8038"/>
                    </a:lnTo>
                    <a:lnTo>
                      <a:pt x="10777" y="8218"/>
                    </a:lnTo>
                    <a:lnTo>
                      <a:pt x="11417" y="8399"/>
                    </a:lnTo>
                    <a:lnTo>
                      <a:pt x="12056" y="8552"/>
                    </a:lnTo>
                    <a:lnTo>
                      <a:pt x="13308" y="8858"/>
                    </a:lnTo>
                    <a:lnTo>
                      <a:pt x="14545" y="9122"/>
                    </a:lnTo>
                    <a:lnTo>
                      <a:pt x="15727" y="9358"/>
                    </a:lnTo>
                    <a:lnTo>
                      <a:pt x="16840" y="9567"/>
                    </a:lnTo>
                    <a:lnTo>
                      <a:pt x="17883" y="9734"/>
                    </a:lnTo>
                    <a:lnTo>
                      <a:pt x="19412" y="10401"/>
                    </a:lnTo>
                    <a:lnTo>
                      <a:pt x="19551" y="10401"/>
                    </a:lnTo>
                    <a:lnTo>
                      <a:pt x="19621" y="10374"/>
                    </a:lnTo>
                    <a:lnTo>
                      <a:pt x="19676" y="10360"/>
                    </a:lnTo>
                    <a:lnTo>
                      <a:pt x="19732" y="10318"/>
                    </a:lnTo>
                    <a:lnTo>
                      <a:pt x="19788" y="10276"/>
                    </a:lnTo>
                    <a:lnTo>
                      <a:pt x="19829" y="10221"/>
                    </a:lnTo>
                    <a:lnTo>
                      <a:pt x="19871" y="10165"/>
                    </a:lnTo>
                    <a:lnTo>
                      <a:pt x="20302" y="9317"/>
                    </a:lnTo>
                    <a:lnTo>
                      <a:pt x="20302" y="9303"/>
                    </a:lnTo>
                    <a:lnTo>
                      <a:pt x="20302" y="9275"/>
                    </a:lnTo>
                    <a:lnTo>
                      <a:pt x="20260" y="9219"/>
                    </a:lnTo>
                    <a:lnTo>
                      <a:pt x="20205" y="9136"/>
                    </a:lnTo>
                    <a:lnTo>
                      <a:pt x="20107" y="9053"/>
                    </a:lnTo>
                    <a:lnTo>
                      <a:pt x="19857" y="8872"/>
                    </a:lnTo>
                    <a:lnTo>
                      <a:pt x="19565" y="8663"/>
                    </a:lnTo>
                    <a:lnTo>
                      <a:pt x="19245" y="8469"/>
                    </a:lnTo>
                    <a:lnTo>
                      <a:pt x="18953" y="8302"/>
                    </a:lnTo>
                    <a:lnTo>
                      <a:pt x="18592" y="8079"/>
                    </a:lnTo>
                    <a:lnTo>
                      <a:pt x="18133" y="7815"/>
                    </a:lnTo>
                    <a:lnTo>
                      <a:pt x="16937" y="7120"/>
                    </a:lnTo>
                    <a:lnTo>
                      <a:pt x="15310" y="6160"/>
                    </a:lnTo>
                    <a:lnTo>
                      <a:pt x="14434" y="5618"/>
                    </a:lnTo>
                    <a:lnTo>
                      <a:pt x="13544" y="5076"/>
                    </a:lnTo>
                    <a:lnTo>
                      <a:pt x="12515" y="4436"/>
                    </a:lnTo>
                    <a:lnTo>
                      <a:pt x="11514" y="3838"/>
                    </a:lnTo>
                    <a:lnTo>
                      <a:pt x="10555" y="3296"/>
                    </a:lnTo>
                    <a:lnTo>
                      <a:pt x="9637" y="2781"/>
                    </a:lnTo>
                    <a:lnTo>
                      <a:pt x="8747" y="2323"/>
                    </a:lnTo>
                    <a:lnTo>
                      <a:pt x="7913" y="1891"/>
                    </a:lnTo>
                    <a:lnTo>
                      <a:pt x="7092" y="1516"/>
                    </a:lnTo>
                    <a:lnTo>
                      <a:pt x="6328" y="1182"/>
                    </a:lnTo>
                    <a:lnTo>
                      <a:pt x="5591" y="876"/>
                    </a:lnTo>
                    <a:lnTo>
                      <a:pt x="4895" y="626"/>
                    </a:lnTo>
                    <a:lnTo>
                      <a:pt x="4228" y="418"/>
                    </a:lnTo>
                    <a:lnTo>
                      <a:pt x="3616" y="251"/>
                    </a:lnTo>
                    <a:lnTo>
                      <a:pt x="3310" y="181"/>
                    </a:lnTo>
                    <a:lnTo>
                      <a:pt x="3032" y="126"/>
                    </a:lnTo>
                    <a:lnTo>
                      <a:pt x="2754" y="84"/>
                    </a:lnTo>
                    <a:lnTo>
                      <a:pt x="2490" y="42"/>
                    </a:lnTo>
                    <a:lnTo>
                      <a:pt x="2226" y="28"/>
                    </a:lnTo>
                    <a:lnTo>
                      <a:pt x="1975" y="14"/>
                    </a:lnTo>
                    <a:lnTo>
                      <a:pt x="1739" y="0"/>
                    </a:lnTo>
                    <a:close/>
                  </a:path>
                </a:pathLst>
              </a:custGeom>
              <a:solidFill>
                <a:srgbClr val="FFA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853;p46">
                <a:extLst>
                  <a:ext uri="{FF2B5EF4-FFF2-40B4-BE49-F238E27FC236}">
                    <a16:creationId xmlns:a16="http://schemas.microsoft.com/office/drawing/2014/main" id="{64A2716A-1049-87E7-7F37-737DE22950F9}"/>
                  </a:ext>
                </a:extLst>
              </p:cNvPr>
              <p:cNvSpPr/>
              <p:nvPr/>
            </p:nvSpPr>
            <p:spPr>
              <a:xfrm>
                <a:off x="2816925" y="2545400"/>
                <a:ext cx="13697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5479" h="1864" extrusionOk="0">
                    <a:moveTo>
                      <a:pt x="1029" y="0"/>
                    </a:moveTo>
                    <a:lnTo>
                      <a:pt x="807" y="14"/>
                    </a:lnTo>
                    <a:lnTo>
                      <a:pt x="570" y="28"/>
                    </a:lnTo>
                    <a:lnTo>
                      <a:pt x="362" y="83"/>
                    </a:lnTo>
                    <a:lnTo>
                      <a:pt x="181" y="139"/>
                    </a:lnTo>
                    <a:lnTo>
                      <a:pt x="0" y="222"/>
                    </a:lnTo>
                    <a:lnTo>
                      <a:pt x="668" y="612"/>
                    </a:lnTo>
                    <a:lnTo>
                      <a:pt x="1321" y="1029"/>
                    </a:lnTo>
                    <a:lnTo>
                      <a:pt x="1655" y="1224"/>
                    </a:lnTo>
                    <a:lnTo>
                      <a:pt x="1975" y="1418"/>
                    </a:lnTo>
                    <a:lnTo>
                      <a:pt x="2322" y="1599"/>
                    </a:lnTo>
                    <a:lnTo>
                      <a:pt x="2670" y="1766"/>
                    </a:lnTo>
                    <a:lnTo>
                      <a:pt x="2767" y="1724"/>
                    </a:lnTo>
                    <a:lnTo>
                      <a:pt x="2906" y="1683"/>
                    </a:lnTo>
                    <a:lnTo>
                      <a:pt x="3073" y="1655"/>
                    </a:lnTo>
                    <a:lnTo>
                      <a:pt x="3282" y="1655"/>
                    </a:lnTo>
                    <a:lnTo>
                      <a:pt x="3504" y="1669"/>
                    </a:lnTo>
                    <a:lnTo>
                      <a:pt x="3741" y="1696"/>
                    </a:lnTo>
                    <a:lnTo>
                      <a:pt x="4005" y="1738"/>
                    </a:lnTo>
                    <a:lnTo>
                      <a:pt x="4283" y="1794"/>
                    </a:lnTo>
                    <a:lnTo>
                      <a:pt x="4561" y="1849"/>
                    </a:lnTo>
                    <a:lnTo>
                      <a:pt x="4686" y="1863"/>
                    </a:lnTo>
                    <a:lnTo>
                      <a:pt x="4895" y="1863"/>
                    </a:lnTo>
                    <a:lnTo>
                      <a:pt x="4978" y="1849"/>
                    </a:lnTo>
                    <a:lnTo>
                      <a:pt x="5062" y="1835"/>
                    </a:lnTo>
                    <a:lnTo>
                      <a:pt x="5131" y="1808"/>
                    </a:lnTo>
                    <a:lnTo>
                      <a:pt x="5201" y="1766"/>
                    </a:lnTo>
                    <a:lnTo>
                      <a:pt x="5256" y="1738"/>
                    </a:lnTo>
                    <a:lnTo>
                      <a:pt x="5312" y="1683"/>
                    </a:lnTo>
                    <a:lnTo>
                      <a:pt x="5354" y="1641"/>
                    </a:lnTo>
                    <a:lnTo>
                      <a:pt x="5423" y="1530"/>
                    </a:lnTo>
                    <a:lnTo>
                      <a:pt x="5465" y="1391"/>
                    </a:lnTo>
                    <a:lnTo>
                      <a:pt x="5479" y="1335"/>
                    </a:lnTo>
                    <a:lnTo>
                      <a:pt x="5465" y="1279"/>
                    </a:lnTo>
                    <a:lnTo>
                      <a:pt x="5437" y="1224"/>
                    </a:lnTo>
                    <a:lnTo>
                      <a:pt x="5395" y="1182"/>
                    </a:lnTo>
                    <a:lnTo>
                      <a:pt x="5326" y="1154"/>
                    </a:lnTo>
                    <a:lnTo>
                      <a:pt x="5242" y="1112"/>
                    </a:lnTo>
                    <a:lnTo>
                      <a:pt x="5048" y="1057"/>
                    </a:lnTo>
                    <a:lnTo>
                      <a:pt x="4797" y="1001"/>
                    </a:lnTo>
                    <a:lnTo>
                      <a:pt x="4492" y="959"/>
                    </a:lnTo>
                    <a:lnTo>
                      <a:pt x="4172" y="904"/>
                    </a:lnTo>
                    <a:lnTo>
                      <a:pt x="3810" y="834"/>
                    </a:lnTo>
                    <a:lnTo>
                      <a:pt x="3629" y="793"/>
                    </a:lnTo>
                    <a:lnTo>
                      <a:pt x="3463" y="751"/>
                    </a:lnTo>
                    <a:lnTo>
                      <a:pt x="3115" y="612"/>
                    </a:lnTo>
                    <a:lnTo>
                      <a:pt x="2406" y="334"/>
                    </a:lnTo>
                    <a:lnTo>
                      <a:pt x="2044" y="195"/>
                    </a:lnTo>
                    <a:lnTo>
                      <a:pt x="1850" y="139"/>
                    </a:lnTo>
                    <a:lnTo>
                      <a:pt x="1655" y="83"/>
                    </a:lnTo>
                    <a:lnTo>
                      <a:pt x="1446" y="42"/>
                    </a:lnTo>
                    <a:lnTo>
                      <a:pt x="1238" y="14"/>
                    </a:ln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FFA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7198E7F-65A8-AC5C-FE1C-B781BCDEFB4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78005" y="5808971"/>
            <a:ext cx="932621" cy="113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CF271F-6E35-BA48-B45D-B55F360A6E4E}"/>
              </a:ext>
            </a:extLst>
          </p:cNvPr>
          <p:cNvSpPr txBox="1"/>
          <p:nvPr/>
        </p:nvSpPr>
        <p:spPr>
          <a:xfrm>
            <a:off x="1178005" y="2240662"/>
            <a:ext cx="716083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Has your organization investigated the real costs associated with opening a satellite office in the target area?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latin typeface="Montserra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Overhead (rent, utilities, insurance,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400" dirty="0">
              <a:latin typeface="Montserra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Staffing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Is there a viable pool of candidates?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Are your salary scales appropriate/competitive for the area?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1400" dirty="0">
              <a:latin typeface="Montserra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Can your organization afford the costs without applying for additional funding?</a:t>
            </a:r>
            <a:endParaRPr lang="en-CA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3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83;p21">
            <a:extLst>
              <a:ext uri="{FF2B5EF4-FFF2-40B4-BE49-F238E27FC236}">
                <a16:creationId xmlns:a16="http://schemas.microsoft.com/office/drawing/2014/main" id="{A728C921-4E67-5B1C-4999-E6220D15ACA3}"/>
              </a:ext>
            </a:extLst>
          </p:cNvPr>
          <p:cNvSpPr txBox="1">
            <a:spLocks/>
          </p:cNvSpPr>
          <p:nvPr/>
        </p:nvSpPr>
        <p:spPr>
          <a:xfrm>
            <a:off x="609593" y="360397"/>
            <a:ext cx="4465711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4800" b="1" dirty="0">
                <a:solidFill>
                  <a:schemeClr val="dk1"/>
                </a:solidFill>
                <a:latin typeface="Montserrat"/>
                <a:sym typeface="Montserrat"/>
              </a:rPr>
              <a:t>When?</a:t>
            </a:r>
          </a:p>
        </p:txBody>
      </p:sp>
      <p:sp>
        <p:nvSpPr>
          <p:cNvPr id="37" name="Google Shape;417;p21">
            <a:extLst>
              <a:ext uri="{FF2B5EF4-FFF2-40B4-BE49-F238E27FC236}">
                <a16:creationId xmlns:a16="http://schemas.microsoft.com/office/drawing/2014/main" id="{C529A99B-685A-AD27-F186-A26B22F4F627}"/>
              </a:ext>
            </a:extLst>
          </p:cNvPr>
          <p:cNvSpPr txBox="1"/>
          <p:nvPr/>
        </p:nvSpPr>
        <p:spPr>
          <a:xfrm>
            <a:off x="691660" y="1204676"/>
            <a:ext cx="10807427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800" dirty="0">
                <a:latin typeface="Montserrat" pitchFamily="2" charset="0"/>
                <a:ea typeface="Roboto"/>
                <a:cs typeface="Roboto"/>
                <a:sym typeface="Roboto"/>
              </a:rPr>
              <a:t>What is the timeframe for the satellite office to be fully operational?</a:t>
            </a:r>
          </a:p>
        </p:txBody>
      </p:sp>
      <p:sp>
        <p:nvSpPr>
          <p:cNvPr id="51" name="Google Shape;430;p21">
            <a:extLst>
              <a:ext uri="{FF2B5EF4-FFF2-40B4-BE49-F238E27FC236}">
                <a16:creationId xmlns:a16="http://schemas.microsoft.com/office/drawing/2014/main" id="{7E642A58-ED73-C9D7-0F1C-69969809AC9D}"/>
              </a:ext>
            </a:extLst>
          </p:cNvPr>
          <p:cNvSpPr/>
          <p:nvPr/>
        </p:nvSpPr>
        <p:spPr>
          <a:xfrm>
            <a:off x="4348867" y="4026300"/>
            <a:ext cx="223200" cy="223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7198E7F-65A8-AC5C-FE1C-B781BCDEFB4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78005" y="5808971"/>
            <a:ext cx="932621" cy="113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CF271F-6E35-BA48-B45D-B55F360A6E4E}"/>
              </a:ext>
            </a:extLst>
          </p:cNvPr>
          <p:cNvSpPr txBox="1"/>
          <p:nvPr/>
        </p:nvSpPr>
        <p:spPr>
          <a:xfrm>
            <a:off x="1178005" y="2240662"/>
            <a:ext cx="85396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If your organization can afford to open the satellite office without applying for additional funding, have you developed a plan for doing so?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>
              <a:latin typeface="Montserra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Lease period</a:t>
            </a:r>
            <a:endParaRPr lang="en-CA" sz="1400" dirty="0">
              <a:latin typeface="Montserra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Moving</a:t>
            </a:r>
            <a:endParaRPr lang="en-CA" sz="1400" dirty="0">
              <a:latin typeface="Montserrat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Set-up and staffing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dirty="0">
              <a:latin typeface="Montserrat" pitchFamily="2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Montserrat" pitchFamily="2" charset="0"/>
              </a:rPr>
              <a:t>If your organization needs to apply for additional funding, have you developed a plan for doing so that includes the funding decision turnaround and the possibility of a lower budget or a negative response?</a:t>
            </a:r>
            <a:endParaRPr lang="en-CA" dirty="0">
              <a:latin typeface="Montserrat" pitchFamily="2" charset="0"/>
            </a:endParaRPr>
          </a:p>
        </p:txBody>
      </p:sp>
      <p:grpSp>
        <p:nvGrpSpPr>
          <p:cNvPr id="110" name="Google Shape;1406;p40">
            <a:extLst>
              <a:ext uri="{FF2B5EF4-FFF2-40B4-BE49-F238E27FC236}">
                <a16:creationId xmlns:a16="http://schemas.microsoft.com/office/drawing/2014/main" id="{3C6A77EA-8BA7-BEE7-1CD4-862C4A20BFB2}"/>
              </a:ext>
            </a:extLst>
          </p:cNvPr>
          <p:cNvGrpSpPr>
            <a:grpSpLocks noChangeAspect="1"/>
          </p:cNvGrpSpPr>
          <p:nvPr/>
        </p:nvGrpSpPr>
        <p:grpSpPr>
          <a:xfrm>
            <a:off x="9254090" y="2108080"/>
            <a:ext cx="2244997" cy="4831200"/>
            <a:chOff x="457180" y="1023554"/>
            <a:chExt cx="1723186" cy="3708271"/>
          </a:xfrm>
        </p:grpSpPr>
        <p:sp>
          <p:nvSpPr>
            <p:cNvPr id="111" name="Google Shape;1407;p40">
              <a:extLst>
                <a:ext uri="{FF2B5EF4-FFF2-40B4-BE49-F238E27FC236}">
                  <a16:creationId xmlns:a16="http://schemas.microsoft.com/office/drawing/2014/main" id="{CFBDDBF5-D1F6-A1E2-D563-33A0FCD40DB7}"/>
                </a:ext>
              </a:extLst>
            </p:cNvPr>
            <p:cNvSpPr/>
            <p:nvPr/>
          </p:nvSpPr>
          <p:spPr>
            <a:xfrm>
              <a:off x="1071163" y="4550167"/>
              <a:ext cx="1051973" cy="181659"/>
            </a:xfrm>
            <a:custGeom>
              <a:avLst/>
              <a:gdLst/>
              <a:ahLst/>
              <a:cxnLst/>
              <a:rect l="l" t="t" r="r" b="b"/>
              <a:pathLst>
                <a:path w="52350" h="9040" extrusionOk="0">
                  <a:moveTo>
                    <a:pt x="26191" y="0"/>
                  </a:moveTo>
                  <a:lnTo>
                    <a:pt x="23497" y="31"/>
                  </a:lnTo>
                  <a:lnTo>
                    <a:pt x="20897" y="93"/>
                  </a:lnTo>
                  <a:lnTo>
                    <a:pt x="18389" y="217"/>
                  </a:lnTo>
                  <a:lnTo>
                    <a:pt x="15975" y="372"/>
                  </a:lnTo>
                  <a:lnTo>
                    <a:pt x="13684" y="558"/>
                  </a:lnTo>
                  <a:lnTo>
                    <a:pt x="11548" y="774"/>
                  </a:lnTo>
                  <a:lnTo>
                    <a:pt x="9536" y="1022"/>
                  </a:lnTo>
                  <a:lnTo>
                    <a:pt x="7647" y="1332"/>
                  </a:lnTo>
                  <a:lnTo>
                    <a:pt x="5976" y="1641"/>
                  </a:lnTo>
                  <a:lnTo>
                    <a:pt x="4459" y="1982"/>
                  </a:lnTo>
                  <a:lnTo>
                    <a:pt x="3778" y="2167"/>
                  </a:lnTo>
                  <a:lnTo>
                    <a:pt x="3159" y="2353"/>
                  </a:lnTo>
                  <a:lnTo>
                    <a:pt x="2570" y="2570"/>
                  </a:lnTo>
                  <a:lnTo>
                    <a:pt x="2044" y="2756"/>
                  </a:lnTo>
                  <a:lnTo>
                    <a:pt x="1580" y="2972"/>
                  </a:lnTo>
                  <a:lnTo>
                    <a:pt x="1177" y="3189"/>
                  </a:lnTo>
                  <a:lnTo>
                    <a:pt x="806" y="3406"/>
                  </a:lnTo>
                  <a:lnTo>
                    <a:pt x="527" y="3622"/>
                  </a:lnTo>
                  <a:lnTo>
                    <a:pt x="279" y="3839"/>
                  </a:lnTo>
                  <a:lnTo>
                    <a:pt x="125" y="4056"/>
                  </a:lnTo>
                  <a:lnTo>
                    <a:pt x="32" y="4273"/>
                  </a:lnTo>
                  <a:lnTo>
                    <a:pt x="1" y="4520"/>
                  </a:lnTo>
                  <a:lnTo>
                    <a:pt x="32" y="4737"/>
                  </a:lnTo>
                  <a:lnTo>
                    <a:pt x="125" y="4985"/>
                  </a:lnTo>
                  <a:lnTo>
                    <a:pt x="279" y="5201"/>
                  </a:lnTo>
                  <a:lnTo>
                    <a:pt x="527" y="5418"/>
                  </a:lnTo>
                  <a:lnTo>
                    <a:pt x="806" y="5635"/>
                  </a:lnTo>
                  <a:lnTo>
                    <a:pt x="1177" y="5851"/>
                  </a:lnTo>
                  <a:lnTo>
                    <a:pt x="1580" y="6068"/>
                  </a:lnTo>
                  <a:lnTo>
                    <a:pt x="2044" y="6285"/>
                  </a:lnTo>
                  <a:lnTo>
                    <a:pt x="2570" y="6471"/>
                  </a:lnTo>
                  <a:lnTo>
                    <a:pt x="3159" y="6656"/>
                  </a:lnTo>
                  <a:lnTo>
                    <a:pt x="3778" y="6873"/>
                  </a:lnTo>
                  <a:lnTo>
                    <a:pt x="4459" y="7028"/>
                  </a:lnTo>
                  <a:lnTo>
                    <a:pt x="5976" y="7399"/>
                  </a:lnTo>
                  <a:lnTo>
                    <a:pt x="7647" y="7709"/>
                  </a:lnTo>
                  <a:lnTo>
                    <a:pt x="9536" y="7987"/>
                  </a:lnTo>
                  <a:lnTo>
                    <a:pt x="11548" y="8266"/>
                  </a:lnTo>
                  <a:lnTo>
                    <a:pt x="13684" y="8483"/>
                  </a:lnTo>
                  <a:lnTo>
                    <a:pt x="15975" y="8669"/>
                  </a:lnTo>
                  <a:lnTo>
                    <a:pt x="18389" y="8823"/>
                  </a:lnTo>
                  <a:lnTo>
                    <a:pt x="20897" y="8947"/>
                  </a:lnTo>
                  <a:lnTo>
                    <a:pt x="23497" y="9009"/>
                  </a:lnTo>
                  <a:lnTo>
                    <a:pt x="26191" y="9040"/>
                  </a:lnTo>
                  <a:lnTo>
                    <a:pt x="28853" y="9009"/>
                  </a:lnTo>
                  <a:lnTo>
                    <a:pt x="31453" y="8947"/>
                  </a:lnTo>
                  <a:lnTo>
                    <a:pt x="33961" y="8823"/>
                  </a:lnTo>
                  <a:lnTo>
                    <a:pt x="36376" y="8669"/>
                  </a:lnTo>
                  <a:lnTo>
                    <a:pt x="38667" y="8483"/>
                  </a:lnTo>
                  <a:lnTo>
                    <a:pt x="40803" y="8266"/>
                  </a:lnTo>
                  <a:lnTo>
                    <a:pt x="42846" y="7987"/>
                  </a:lnTo>
                  <a:lnTo>
                    <a:pt x="44703" y="7709"/>
                  </a:lnTo>
                  <a:lnTo>
                    <a:pt x="46375" y="7399"/>
                  </a:lnTo>
                  <a:lnTo>
                    <a:pt x="47892" y="7028"/>
                  </a:lnTo>
                  <a:lnTo>
                    <a:pt x="48573" y="6873"/>
                  </a:lnTo>
                  <a:lnTo>
                    <a:pt x="49192" y="6656"/>
                  </a:lnTo>
                  <a:lnTo>
                    <a:pt x="49780" y="6471"/>
                  </a:lnTo>
                  <a:lnTo>
                    <a:pt x="50306" y="6285"/>
                  </a:lnTo>
                  <a:lnTo>
                    <a:pt x="50771" y="6068"/>
                  </a:lnTo>
                  <a:lnTo>
                    <a:pt x="51173" y="5851"/>
                  </a:lnTo>
                  <a:lnTo>
                    <a:pt x="51545" y="5635"/>
                  </a:lnTo>
                  <a:lnTo>
                    <a:pt x="51823" y="5418"/>
                  </a:lnTo>
                  <a:lnTo>
                    <a:pt x="52071" y="5201"/>
                  </a:lnTo>
                  <a:lnTo>
                    <a:pt x="52226" y="4985"/>
                  </a:lnTo>
                  <a:lnTo>
                    <a:pt x="52319" y="4737"/>
                  </a:lnTo>
                  <a:lnTo>
                    <a:pt x="52350" y="4520"/>
                  </a:lnTo>
                  <a:lnTo>
                    <a:pt x="52319" y="4273"/>
                  </a:lnTo>
                  <a:lnTo>
                    <a:pt x="52226" y="4056"/>
                  </a:lnTo>
                  <a:lnTo>
                    <a:pt x="52071" y="3839"/>
                  </a:lnTo>
                  <a:lnTo>
                    <a:pt x="51823" y="3622"/>
                  </a:lnTo>
                  <a:lnTo>
                    <a:pt x="51545" y="3406"/>
                  </a:lnTo>
                  <a:lnTo>
                    <a:pt x="51173" y="3189"/>
                  </a:lnTo>
                  <a:lnTo>
                    <a:pt x="50771" y="2972"/>
                  </a:lnTo>
                  <a:lnTo>
                    <a:pt x="50306" y="2756"/>
                  </a:lnTo>
                  <a:lnTo>
                    <a:pt x="49780" y="2570"/>
                  </a:lnTo>
                  <a:lnTo>
                    <a:pt x="49192" y="2353"/>
                  </a:lnTo>
                  <a:lnTo>
                    <a:pt x="48573" y="2167"/>
                  </a:lnTo>
                  <a:lnTo>
                    <a:pt x="47892" y="1982"/>
                  </a:lnTo>
                  <a:lnTo>
                    <a:pt x="46375" y="1641"/>
                  </a:lnTo>
                  <a:lnTo>
                    <a:pt x="44703" y="1332"/>
                  </a:lnTo>
                  <a:lnTo>
                    <a:pt x="42846" y="1022"/>
                  </a:lnTo>
                  <a:lnTo>
                    <a:pt x="40803" y="774"/>
                  </a:lnTo>
                  <a:lnTo>
                    <a:pt x="38667" y="558"/>
                  </a:lnTo>
                  <a:lnTo>
                    <a:pt x="36376" y="372"/>
                  </a:lnTo>
                  <a:lnTo>
                    <a:pt x="33961" y="217"/>
                  </a:lnTo>
                  <a:lnTo>
                    <a:pt x="31453" y="93"/>
                  </a:lnTo>
                  <a:lnTo>
                    <a:pt x="28853" y="31"/>
                  </a:lnTo>
                  <a:lnTo>
                    <a:pt x="26191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08;p40">
              <a:extLst>
                <a:ext uri="{FF2B5EF4-FFF2-40B4-BE49-F238E27FC236}">
                  <a16:creationId xmlns:a16="http://schemas.microsoft.com/office/drawing/2014/main" id="{83ED5995-6A45-E97E-2BF4-791F18263340}"/>
                </a:ext>
              </a:extLst>
            </p:cNvPr>
            <p:cNvSpPr/>
            <p:nvPr/>
          </p:nvSpPr>
          <p:spPr>
            <a:xfrm>
              <a:off x="1071163" y="4550167"/>
              <a:ext cx="1051973" cy="181659"/>
            </a:xfrm>
            <a:custGeom>
              <a:avLst/>
              <a:gdLst/>
              <a:ahLst/>
              <a:cxnLst/>
              <a:rect l="l" t="t" r="r" b="b"/>
              <a:pathLst>
                <a:path w="52350" h="9040" fill="none" extrusionOk="0">
                  <a:moveTo>
                    <a:pt x="26191" y="0"/>
                  </a:moveTo>
                  <a:lnTo>
                    <a:pt x="26191" y="0"/>
                  </a:lnTo>
                  <a:lnTo>
                    <a:pt x="23497" y="31"/>
                  </a:lnTo>
                  <a:lnTo>
                    <a:pt x="20897" y="93"/>
                  </a:lnTo>
                  <a:lnTo>
                    <a:pt x="18389" y="217"/>
                  </a:lnTo>
                  <a:lnTo>
                    <a:pt x="15975" y="372"/>
                  </a:lnTo>
                  <a:lnTo>
                    <a:pt x="13684" y="558"/>
                  </a:lnTo>
                  <a:lnTo>
                    <a:pt x="11548" y="774"/>
                  </a:lnTo>
                  <a:lnTo>
                    <a:pt x="9536" y="1022"/>
                  </a:lnTo>
                  <a:lnTo>
                    <a:pt x="7647" y="1332"/>
                  </a:lnTo>
                  <a:lnTo>
                    <a:pt x="5976" y="1641"/>
                  </a:lnTo>
                  <a:lnTo>
                    <a:pt x="4459" y="1982"/>
                  </a:lnTo>
                  <a:lnTo>
                    <a:pt x="3778" y="2167"/>
                  </a:lnTo>
                  <a:lnTo>
                    <a:pt x="3159" y="2353"/>
                  </a:lnTo>
                  <a:lnTo>
                    <a:pt x="2570" y="2570"/>
                  </a:lnTo>
                  <a:lnTo>
                    <a:pt x="2044" y="2756"/>
                  </a:lnTo>
                  <a:lnTo>
                    <a:pt x="1580" y="2972"/>
                  </a:lnTo>
                  <a:lnTo>
                    <a:pt x="1177" y="3189"/>
                  </a:lnTo>
                  <a:lnTo>
                    <a:pt x="806" y="3406"/>
                  </a:lnTo>
                  <a:lnTo>
                    <a:pt x="527" y="3622"/>
                  </a:lnTo>
                  <a:lnTo>
                    <a:pt x="279" y="3839"/>
                  </a:lnTo>
                  <a:lnTo>
                    <a:pt x="125" y="4056"/>
                  </a:lnTo>
                  <a:lnTo>
                    <a:pt x="32" y="4273"/>
                  </a:lnTo>
                  <a:lnTo>
                    <a:pt x="1" y="4520"/>
                  </a:lnTo>
                  <a:lnTo>
                    <a:pt x="1" y="4520"/>
                  </a:lnTo>
                  <a:lnTo>
                    <a:pt x="32" y="4737"/>
                  </a:lnTo>
                  <a:lnTo>
                    <a:pt x="125" y="4985"/>
                  </a:lnTo>
                  <a:lnTo>
                    <a:pt x="279" y="5201"/>
                  </a:lnTo>
                  <a:lnTo>
                    <a:pt x="527" y="5418"/>
                  </a:lnTo>
                  <a:lnTo>
                    <a:pt x="806" y="5635"/>
                  </a:lnTo>
                  <a:lnTo>
                    <a:pt x="1177" y="5851"/>
                  </a:lnTo>
                  <a:lnTo>
                    <a:pt x="1580" y="6068"/>
                  </a:lnTo>
                  <a:lnTo>
                    <a:pt x="2044" y="6285"/>
                  </a:lnTo>
                  <a:lnTo>
                    <a:pt x="2570" y="6471"/>
                  </a:lnTo>
                  <a:lnTo>
                    <a:pt x="3159" y="6656"/>
                  </a:lnTo>
                  <a:lnTo>
                    <a:pt x="3778" y="6873"/>
                  </a:lnTo>
                  <a:lnTo>
                    <a:pt x="4459" y="7028"/>
                  </a:lnTo>
                  <a:lnTo>
                    <a:pt x="5976" y="7399"/>
                  </a:lnTo>
                  <a:lnTo>
                    <a:pt x="7647" y="7709"/>
                  </a:lnTo>
                  <a:lnTo>
                    <a:pt x="9536" y="7987"/>
                  </a:lnTo>
                  <a:lnTo>
                    <a:pt x="11548" y="8266"/>
                  </a:lnTo>
                  <a:lnTo>
                    <a:pt x="13684" y="8483"/>
                  </a:lnTo>
                  <a:lnTo>
                    <a:pt x="15975" y="8669"/>
                  </a:lnTo>
                  <a:lnTo>
                    <a:pt x="18389" y="8823"/>
                  </a:lnTo>
                  <a:lnTo>
                    <a:pt x="20897" y="8947"/>
                  </a:lnTo>
                  <a:lnTo>
                    <a:pt x="23497" y="9009"/>
                  </a:lnTo>
                  <a:lnTo>
                    <a:pt x="26191" y="9040"/>
                  </a:lnTo>
                  <a:lnTo>
                    <a:pt x="26191" y="9040"/>
                  </a:lnTo>
                  <a:lnTo>
                    <a:pt x="28853" y="9009"/>
                  </a:lnTo>
                  <a:lnTo>
                    <a:pt x="31453" y="8947"/>
                  </a:lnTo>
                  <a:lnTo>
                    <a:pt x="33961" y="8823"/>
                  </a:lnTo>
                  <a:lnTo>
                    <a:pt x="36376" y="8669"/>
                  </a:lnTo>
                  <a:lnTo>
                    <a:pt x="38667" y="8483"/>
                  </a:lnTo>
                  <a:lnTo>
                    <a:pt x="40803" y="8266"/>
                  </a:lnTo>
                  <a:lnTo>
                    <a:pt x="42846" y="7987"/>
                  </a:lnTo>
                  <a:lnTo>
                    <a:pt x="44703" y="7709"/>
                  </a:lnTo>
                  <a:lnTo>
                    <a:pt x="46375" y="7399"/>
                  </a:lnTo>
                  <a:lnTo>
                    <a:pt x="47892" y="7028"/>
                  </a:lnTo>
                  <a:lnTo>
                    <a:pt x="48573" y="6873"/>
                  </a:lnTo>
                  <a:lnTo>
                    <a:pt x="49192" y="6656"/>
                  </a:lnTo>
                  <a:lnTo>
                    <a:pt x="49780" y="6471"/>
                  </a:lnTo>
                  <a:lnTo>
                    <a:pt x="50306" y="6285"/>
                  </a:lnTo>
                  <a:lnTo>
                    <a:pt x="50771" y="6068"/>
                  </a:lnTo>
                  <a:lnTo>
                    <a:pt x="51173" y="5851"/>
                  </a:lnTo>
                  <a:lnTo>
                    <a:pt x="51545" y="5635"/>
                  </a:lnTo>
                  <a:lnTo>
                    <a:pt x="51823" y="5418"/>
                  </a:lnTo>
                  <a:lnTo>
                    <a:pt x="52071" y="5201"/>
                  </a:lnTo>
                  <a:lnTo>
                    <a:pt x="52226" y="4985"/>
                  </a:lnTo>
                  <a:lnTo>
                    <a:pt x="52319" y="4737"/>
                  </a:lnTo>
                  <a:lnTo>
                    <a:pt x="52350" y="4520"/>
                  </a:lnTo>
                  <a:lnTo>
                    <a:pt x="52350" y="4520"/>
                  </a:lnTo>
                  <a:lnTo>
                    <a:pt x="52319" y="4273"/>
                  </a:lnTo>
                  <a:lnTo>
                    <a:pt x="52226" y="4056"/>
                  </a:lnTo>
                  <a:lnTo>
                    <a:pt x="52071" y="3839"/>
                  </a:lnTo>
                  <a:lnTo>
                    <a:pt x="51823" y="3622"/>
                  </a:lnTo>
                  <a:lnTo>
                    <a:pt x="51545" y="3406"/>
                  </a:lnTo>
                  <a:lnTo>
                    <a:pt x="51173" y="3189"/>
                  </a:lnTo>
                  <a:lnTo>
                    <a:pt x="50771" y="2972"/>
                  </a:lnTo>
                  <a:lnTo>
                    <a:pt x="50306" y="2756"/>
                  </a:lnTo>
                  <a:lnTo>
                    <a:pt x="49780" y="2570"/>
                  </a:lnTo>
                  <a:lnTo>
                    <a:pt x="49192" y="2353"/>
                  </a:lnTo>
                  <a:lnTo>
                    <a:pt x="48573" y="2167"/>
                  </a:lnTo>
                  <a:lnTo>
                    <a:pt x="47892" y="1982"/>
                  </a:lnTo>
                  <a:lnTo>
                    <a:pt x="46375" y="1641"/>
                  </a:lnTo>
                  <a:lnTo>
                    <a:pt x="44703" y="1332"/>
                  </a:lnTo>
                  <a:lnTo>
                    <a:pt x="42846" y="1022"/>
                  </a:lnTo>
                  <a:lnTo>
                    <a:pt x="40803" y="774"/>
                  </a:lnTo>
                  <a:lnTo>
                    <a:pt x="38667" y="558"/>
                  </a:lnTo>
                  <a:lnTo>
                    <a:pt x="36376" y="372"/>
                  </a:lnTo>
                  <a:lnTo>
                    <a:pt x="33961" y="217"/>
                  </a:lnTo>
                  <a:lnTo>
                    <a:pt x="31453" y="93"/>
                  </a:lnTo>
                  <a:lnTo>
                    <a:pt x="28853" y="31"/>
                  </a:lnTo>
                  <a:lnTo>
                    <a:pt x="261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09;p40">
              <a:extLst>
                <a:ext uri="{FF2B5EF4-FFF2-40B4-BE49-F238E27FC236}">
                  <a16:creationId xmlns:a16="http://schemas.microsoft.com/office/drawing/2014/main" id="{49FE9E5F-D699-C3AE-0038-82B4BAF9F158}"/>
                </a:ext>
              </a:extLst>
            </p:cNvPr>
            <p:cNvSpPr/>
            <p:nvPr/>
          </p:nvSpPr>
          <p:spPr>
            <a:xfrm>
              <a:off x="1757327" y="4407713"/>
              <a:ext cx="240155" cy="237643"/>
            </a:xfrm>
            <a:custGeom>
              <a:avLst/>
              <a:gdLst/>
              <a:ahLst/>
              <a:cxnLst/>
              <a:rect l="l" t="t" r="r" b="b"/>
              <a:pathLst>
                <a:path w="11951" h="11826" extrusionOk="0">
                  <a:moveTo>
                    <a:pt x="744" y="0"/>
                  </a:moveTo>
                  <a:lnTo>
                    <a:pt x="1" y="4303"/>
                  </a:lnTo>
                  <a:lnTo>
                    <a:pt x="156" y="4799"/>
                  </a:lnTo>
                  <a:lnTo>
                    <a:pt x="372" y="5356"/>
                  </a:lnTo>
                  <a:lnTo>
                    <a:pt x="713" y="6099"/>
                  </a:lnTo>
                  <a:lnTo>
                    <a:pt x="929" y="6501"/>
                  </a:lnTo>
                  <a:lnTo>
                    <a:pt x="1177" y="6935"/>
                  </a:lnTo>
                  <a:lnTo>
                    <a:pt x="1456" y="7399"/>
                  </a:lnTo>
                  <a:lnTo>
                    <a:pt x="1765" y="7863"/>
                  </a:lnTo>
                  <a:lnTo>
                    <a:pt x="2106" y="8328"/>
                  </a:lnTo>
                  <a:lnTo>
                    <a:pt x="2508" y="8823"/>
                  </a:lnTo>
                  <a:lnTo>
                    <a:pt x="2942" y="9318"/>
                  </a:lnTo>
                  <a:lnTo>
                    <a:pt x="3406" y="9783"/>
                  </a:lnTo>
                  <a:lnTo>
                    <a:pt x="3685" y="9999"/>
                  </a:lnTo>
                  <a:lnTo>
                    <a:pt x="3963" y="10216"/>
                  </a:lnTo>
                  <a:lnTo>
                    <a:pt x="4521" y="10619"/>
                  </a:lnTo>
                  <a:lnTo>
                    <a:pt x="5140" y="10959"/>
                  </a:lnTo>
                  <a:lnTo>
                    <a:pt x="5790" y="11269"/>
                  </a:lnTo>
                  <a:lnTo>
                    <a:pt x="6471" y="11485"/>
                  </a:lnTo>
                  <a:lnTo>
                    <a:pt x="7152" y="11671"/>
                  </a:lnTo>
                  <a:lnTo>
                    <a:pt x="7833" y="11795"/>
                  </a:lnTo>
                  <a:lnTo>
                    <a:pt x="8483" y="11826"/>
                  </a:lnTo>
                  <a:lnTo>
                    <a:pt x="9102" y="11826"/>
                  </a:lnTo>
                  <a:lnTo>
                    <a:pt x="9721" y="11733"/>
                  </a:lnTo>
                  <a:lnTo>
                    <a:pt x="10000" y="11671"/>
                  </a:lnTo>
                  <a:lnTo>
                    <a:pt x="10279" y="11609"/>
                  </a:lnTo>
                  <a:lnTo>
                    <a:pt x="10526" y="11485"/>
                  </a:lnTo>
                  <a:lnTo>
                    <a:pt x="10774" y="11393"/>
                  </a:lnTo>
                  <a:lnTo>
                    <a:pt x="10991" y="11238"/>
                  </a:lnTo>
                  <a:lnTo>
                    <a:pt x="11176" y="11083"/>
                  </a:lnTo>
                  <a:lnTo>
                    <a:pt x="11362" y="10928"/>
                  </a:lnTo>
                  <a:lnTo>
                    <a:pt x="11517" y="10742"/>
                  </a:lnTo>
                  <a:lnTo>
                    <a:pt x="11672" y="10526"/>
                  </a:lnTo>
                  <a:lnTo>
                    <a:pt x="11765" y="10309"/>
                  </a:lnTo>
                  <a:lnTo>
                    <a:pt x="11857" y="10061"/>
                  </a:lnTo>
                  <a:lnTo>
                    <a:pt x="11919" y="9783"/>
                  </a:lnTo>
                  <a:lnTo>
                    <a:pt x="11950" y="9504"/>
                  </a:lnTo>
                  <a:lnTo>
                    <a:pt x="11950" y="9195"/>
                  </a:lnTo>
                  <a:lnTo>
                    <a:pt x="11888" y="8916"/>
                  </a:lnTo>
                  <a:lnTo>
                    <a:pt x="11795" y="8606"/>
                  </a:lnTo>
                  <a:lnTo>
                    <a:pt x="11672" y="8297"/>
                  </a:lnTo>
                  <a:lnTo>
                    <a:pt x="11517" y="7956"/>
                  </a:lnTo>
                  <a:lnTo>
                    <a:pt x="11331" y="7647"/>
                  </a:lnTo>
                  <a:lnTo>
                    <a:pt x="11145" y="7337"/>
                  </a:lnTo>
                  <a:lnTo>
                    <a:pt x="10650" y="6687"/>
                  </a:lnTo>
                  <a:lnTo>
                    <a:pt x="10124" y="6037"/>
                  </a:lnTo>
                  <a:lnTo>
                    <a:pt x="9536" y="5418"/>
                  </a:lnTo>
                  <a:lnTo>
                    <a:pt x="8916" y="4830"/>
                  </a:lnTo>
                  <a:lnTo>
                    <a:pt x="8266" y="4241"/>
                  </a:lnTo>
                  <a:lnTo>
                    <a:pt x="7678" y="3746"/>
                  </a:lnTo>
                  <a:lnTo>
                    <a:pt x="6564" y="2879"/>
                  </a:lnTo>
                  <a:lnTo>
                    <a:pt x="5790" y="2291"/>
                  </a:lnTo>
                  <a:lnTo>
                    <a:pt x="5480" y="2074"/>
                  </a:lnTo>
                  <a:lnTo>
                    <a:pt x="5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10;p40">
              <a:extLst>
                <a:ext uri="{FF2B5EF4-FFF2-40B4-BE49-F238E27FC236}">
                  <a16:creationId xmlns:a16="http://schemas.microsoft.com/office/drawing/2014/main" id="{F3C2A756-F7D6-3D0E-2D86-395F8D6078B5}"/>
                </a:ext>
              </a:extLst>
            </p:cNvPr>
            <p:cNvSpPr/>
            <p:nvPr/>
          </p:nvSpPr>
          <p:spPr>
            <a:xfrm>
              <a:off x="1252199" y="4430722"/>
              <a:ext cx="240135" cy="237664"/>
            </a:xfrm>
            <a:custGeom>
              <a:avLst/>
              <a:gdLst/>
              <a:ahLst/>
              <a:cxnLst/>
              <a:rect l="l" t="t" r="r" b="b"/>
              <a:pathLst>
                <a:path w="11950" h="11827" extrusionOk="0">
                  <a:moveTo>
                    <a:pt x="11207" y="1"/>
                  </a:moveTo>
                  <a:lnTo>
                    <a:pt x="7028" y="279"/>
                  </a:lnTo>
                  <a:lnTo>
                    <a:pt x="6471" y="2075"/>
                  </a:lnTo>
                  <a:lnTo>
                    <a:pt x="6161" y="2261"/>
                  </a:lnTo>
                  <a:lnTo>
                    <a:pt x="5387" y="2849"/>
                  </a:lnTo>
                  <a:lnTo>
                    <a:pt x="4273" y="3716"/>
                  </a:lnTo>
                  <a:lnTo>
                    <a:pt x="3684" y="4242"/>
                  </a:lnTo>
                  <a:lnTo>
                    <a:pt x="3034" y="4799"/>
                  </a:lnTo>
                  <a:lnTo>
                    <a:pt x="2415" y="5387"/>
                  </a:lnTo>
                  <a:lnTo>
                    <a:pt x="1827" y="6037"/>
                  </a:lnTo>
                  <a:lnTo>
                    <a:pt x="1301" y="6656"/>
                  </a:lnTo>
                  <a:lnTo>
                    <a:pt x="805" y="7307"/>
                  </a:lnTo>
                  <a:lnTo>
                    <a:pt x="589" y="7647"/>
                  </a:lnTo>
                  <a:lnTo>
                    <a:pt x="434" y="7957"/>
                  </a:lnTo>
                  <a:lnTo>
                    <a:pt x="279" y="8266"/>
                  </a:lnTo>
                  <a:lnTo>
                    <a:pt x="155" y="8576"/>
                  </a:lnTo>
                  <a:lnTo>
                    <a:pt x="62" y="8885"/>
                  </a:lnTo>
                  <a:lnTo>
                    <a:pt x="0" y="9195"/>
                  </a:lnTo>
                  <a:lnTo>
                    <a:pt x="0" y="9474"/>
                  </a:lnTo>
                  <a:lnTo>
                    <a:pt x="31" y="9752"/>
                  </a:lnTo>
                  <a:lnTo>
                    <a:pt x="93" y="10031"/>
                  </a:lnTo>
                  <a:lnTo>
                    <a:pt x="155" y="10278"/>
                  </a:lnTo>
                  <a:lnTo>
                    <a:pt x="279" y="10495"/>
                  </a:lnTo>
                  <a:lnTo>
                    <a:pt x="434" y="10712"/>
                  </a:lnTo>
                  <a:lnTo>
                    <a:pt x="589" y="10898"/>
                  </a:lnTo>
                  <a:lnTo>
                    <a:pt x="774" y="11083"/>
                  </a:lnTo>
                  <a:lnTo>
                    <a:pt x="960" y="11238"/>
                  </a:lnTo>
                  <a:lnTo>
                    <a:pt x="1177" y="11362"/>
                  </a:lnTo>
                  <a:lnTo>
                    <a:pt x="1424" y="11486"/>
                  </a:lnTo>
                  <a:lnTo>
                    <a:pt x="1672" y="11579"/>
                  </a:lnTo>
                  <a:lnTo>
                    <a:pt x="1951" y="11672"/>
                  </a:lnTo>
                  <a:lnTo>
                    <a:pt x="2229" y="11733"/>
                  </a:lnTo>
                  <a:lnTo>
                    <a:pt x="2849" y="11795"/>
                  </a:lnTo>
                  <a:lnTo>
                    <a:pt x="3468" y="11826"/>
                  </a:lnTo>
                  <a:lnTo>
                    <a:pt x="4118" y="11764"/>
                  </a:lnTo>
                  <a:lnTo>
                    <a:pt x="4799" y="11641"/>
                  </a:lnTo>
                  <a:lnTo>
                    <a:pt x="5480" y="11486"/>
                  </a:lnTo>
                  <a:lnTo>
                    <a:pt x="6161" y="11238"/>
                  </a:lnTo>
                  <a:lnTo>
                    <a:pt x="6811" y="10960"/>
                  </a:lnTo>
                  <a:lnTo>
                    <a:pt x="7430" y="10619"/>
                  </a:lnTo>
                  <a:lnTo>
                    <a:pt x="7987" y="10217"/>
                  </a:lnTo>
                  <a:lnTo>
                    <a:pt x="8266" y="10000"/>
                  </a:lnTo>
                  <a:lnTo>
                    <a:pt x="8545" y="9752"/>
                  </a:lnTo>
                  <a:lnTo>
                    <a:pt x="9009" y="9288"/>
                  </a:lnTo>
                  <a:lnTo>
                    <a:pt x="9442" y="8793"/>
                  </a:lnTo>
                  <a:lnTo>
                    <a:pt x="9845" y="8328"/>
                  </a:lnTo>
                  <a:lnTo>
                    <a:pt x="10185" y="7833"/>
                  </a:lnTo>
                  <a:lnTo>
                    <a:pt x="10495" y="7369"/>
                  </a:lnTo>
                  <a:lnTo>
                    <a:pt x="10774" y="6935"/>
                  </a:lnTo>
                  <a:lnTo>
                    <a:pt x="11021" y="6502"/>
                  </a:lnTo>
                  <a:lnTo>
                    <a:pt x="11238" y="6068"/>
                  </a:lnTo>
                  <a:lnTo>
                    <a:pt x="11578" y="5356"/>
                  </a:lnTo>
                  <a:lnTo>
                    <a:pt x="11795" y="4799"/>
                  </a:lnTo>
                  <a:lnTo>
                    <a:pt x="11950" y="4273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11;p40">
              <a:extLst>
                <a:ext uri="{FF2B5EF4-FFF2-40B4-BE49-F238E27FC236}">
                  <a16:creationId xmlns:a16="http://schemas.microsoft.com/office/drawing/2014/main" id="{C2444FDB-93B1-8374-212E-265CE3B92E81}"/>
                </a:ext>
              </a:extLst>
            </p:cNvPr>
            <p:cNvSpPr/>
            <p:nvPr/>
          </p:nvSpPr>
          <p:spPr>
            <a:xfrm>
              <a:off x="1288892" y="3010508"/>
              <a:ext cx="597223" cy="1434542"/>
            </a:xfrm>
            <a:custGeom>
              <a:avLst/>
              <a:gdLst/>
              <a:ahLst/>
              <a:cxnLst/>
              <a:rect l="l" t="t" r="r" b="b"/>
              <a:pathLst>
                <a:path w="29720" h="71388" extrusionOk="0">
                  <a:moveTo>
                    <a:pt x="28853" y="0"/>
                  </a:moveTo>
                  <a:lnTo>
                    <a:pt x="1" y="898"/>
                  </a:lnTo>
                  <a:lnTo>
                    <a:pt x="1" y="3405"/>
                  </a:lnTo>
                  <a:lnTo>
                    <a:pt x="63" y="10123"/>
                  </a:lnTo>
                  <a:lnTo>
                    <a:pt x="125" y="14674"/>
                  </a:lnTo>
                  <a:lnTo>
                    <a:pt x="249" y="19813"/>
                  </a:lnTo>
                  <a:lnTo>
                    <a:pt x="403" y="25416"/>
                  </a:lnTo>
                  <a:lnTo>
                    <a:pt x="589" y="31329"/>
                  </a:lnTo>
                  <a:lnTo>
                    <a:pt x="868" y="37397"/>
                  </a:lnTo>
                  <a:lnTo>
                    <a:pt x="1023" y="40430"/>
                  </a:lnTo>
                  <a:lnTo>
                    <a:pt x="1177" y="43464"/>
                  </a:lnTo>
                  <a:lnTo>
                    <a:pt x="1394" y="46436"/>
                  </a:lnTo>
                  <a:lnTo>
                    <a:pt x="1580" y="49377"/>
                  </a:lnTo>
                  <a:lnTo>
                    <a:pt x="1827" y="52225"/>
                  </a:lnTo>
                  <a:lnTo>
                    <a:pt x="2075" y="54980"/>
                  </a:lnTo>
                  <a:lnTo>
                    <a:pt x="2354" y="57612"/>
                  </a:lnTo>
                  <a:lnTo>
                    <a:pt x="2663" y="60119"/>
                  </a:lnTo>
                  <a:lnTo>
                    <a:pt x="3004" y="62503"/>
                  </a:lnTo>
                  <a:lnTo>
                    <a:pt x="3344" y="64670"/>
                  </a:lnTo>
                  <a:lnTo>
                    <a:pt x="3716" y="66682"/>
                  </a:lnTo>
                  <a:lnTo>
                    <a:pt x="3932" y="67611"/>
                  </a:lnTo>
                  <a:lnTo>
                    <a:pt x="4149" y="68478"/>
                  </a:lnTo>
                  <a:lnTo>
                    <a:pt x="4366" y="69314"/>
                  </a:lnTo>
                  <a:lnTo>
                    <a:pt x="4583" y="70057"/>
                  </a:lnTo>
                  <a:lnTo>
                    <a:pt x="4799" y="70769"/>
                  </a:lnTo>
                  <a:lnTo>
                    <a:pt x="5047" y="71388"/>
                  </a:lnTo>
                  <a:lnTo>
                    <a:pt x="9505" y="71388"/>
                  </a:lnTo>
                  <a:lnTo>
                    <a:pt x="10279" y="64422"/>
                  </a:lnTo>
                  <a:lnTo>
                    <a:pt x="11053" y="57054"/>
                  </a:lnTo>
                  <a:lnTo>
                    <a:pt x="11981" y="48294"/>
                  </a:lnTo>
                  <a:lnTo>
                    <a:pt x="12941" y="39099"/>
                  </a:lnTo>
                  <a:lnTo>
                    <a:pt x="13777" y="30369"/>
                  </a:lnTo>
                  <a:lnTo>
                    <a:pt x="14148" y="26438"/>
                  </a:lnTo>
                  <a:lnTo>
                    <a:pt x="14427" y="22970"/>
                  </a:lnTo>
                  <a:lnTo>
                    <a:pt x="14644" y="20060"/>
                  </a:lnTo>
                  <a:lnTo>
                    <a:pt x="14799" y="17832"/>
                  </a:lnTo>
                  <a:lnTo>
                    <a:pt x="15913" y="25726"/>
                  </a:lnTo>
                  <a:lnTo>
                    <a:pt x="17089" y="33867"/>
                  </a:lnTo>
                  <a:lnTo>
                    <a:pt x="18513" y="43309"/>
                  </a:lnTo>
                  <a:lnTo>
                    <a:pt x="19256" y="48108"/>
                  </a:lnTo>
                  <a:lnTo>
                    <a:pt x="20030" y="52813"/>
                  </a:lnTo>
                  <a:lnTo>
                    <a:pt x="20804" y="57271"/>
                  </a:lnTo>
                  <a:lnTo>
                    <a:pt x="21516" y="61327"/>
                  </a:lnTo>
                  <a:lnTo>
                    <a:pt x="22228" y="64794"/>
                  </a:lnTo>
                  <a:lnTo>
                    <a:pt x="22538" y="66311"/>
                  </a:lnTo>
                  <a:lnTo>
                    <a:pt x="22847" y="67611"/>
                  </a:lnTo>
                  <a:lnTo>
                    <a:pt x="23126" y="68694"/>
                  </a:lnTo>
                  <a:lnTo>
                    <a:pt x="23405" y="69561"/>
                  </a:lnTo>
                  <a:lnTo>
                    <a:pt x="23652" y="70180"/>
                  </a:lnTo>
                  <a:lnTo>
                    <a:pt x="23776" y="70397"/>
                  </a:lnTo>
                  <a:lnTo>
                    <a:pt x="23869" y="70552"/>
                  </a:lnTo>
                  <a:lnTo>
                    <a:pt x="28853" y="70552"/>
                  </a:lnTo>
                  <a:lnTo>
                    <a:pt x="28915" y="68168"/>
                  </a:lnTo>
                  <a:lnTo>
                    <a:pt x="29132" y="61760"/>
                  </a:lnTo>
                  <a:lnTo>
                    <a:pt x="29348" y="52411"/>
                  </a:lnTo>
                  <a:lnTo>
                    <a:pt x="29472" y="46993"/>
                  </a:lnTo>
                  <a:lnTo>
                    <a:pt x="29565" y="41235"/>
                  </a:lnTo>
                  <a:lnTo>
                    <a:pt x="29658" y="35291"/>
                  </a:lnTo>
                  <a:lnTo>
                    <a:pt x="29689" y="29286"/>
                  </a:lnTo>
                  <a:lnTo>
                    <a:pt x="29720" y="23404"/>
                  </a:lnTo>
                  <a:lnTo>
                    <a:pt x="29658" y="17708"/>
                  </a:lnTo>
                  <a:lnTo>
                    <a:pt x="29565" y="12414"/>
                  </a:lnTo>
                  <a:lnTo>
                    <a:pt x="29503" y="9937"/>
                  </a:lnTo>
                  <a:lnTo>
                    <a:pt x="29410" y="7585"/>
                  </a:lnTo>
                  <a:lnTo>
                    <a:pt x="29287" y="5418"/>
                  </a:lnTo>
                  <a:lnTo>
                    <a:pt x="29163" y="3405"/>
                  </a:lnTo>
                  <a:lnTo>
                    <a:pt x="29008" y="1610"/>
                  </a:lnTo>
                  <a:lnTo>
                    <a:pt x="28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12;p40">
              <a:extLst>
                <a:ext uri="{FF2B5EF4-FFF2-40B4-BE49-F238E27FC236}">
                  <a16:creationId xmlns:a16="http://schemas.microsoft.com/office/drawing/2014/main" id="{AD087196-D6C9-B152-4C0E-83ABE66B6FAB}"/>
                </a:ext>
              </a:extLst>
            </p:cNvPr>
            <p:cNvSpPr/>
            <p:nvPr/>
          </p:nvSpPr>
          <p:spPr>
            <a:xfrm>
              <a:off x="1263391" y="1982186"/>
              <a:ext cx="155535" cy="217126"/>
            </a:xfrm>
            <a:custGeom>
              <a:avLst/>
              <a:gdLst/>
              <a:ahLst/>
              <a:cxnLst/>
              <a:rect l="l" t="t" r="r" b="b"/>
              <a:pathLst>
                <a:path w="7740" h="10805" extrusionOk="0">
                  <a:moveTo>
                    <a:pt x="4985" y="1"/>
                  </a:moveTo>
                  <a:lnTo>
                    <a:pt x="4768" y="310"/>
                  </a:lnTo>
                  <a:lnTo>
                    <a:pt x="4582" y="651"/>
                  </a:lnTo>
                  <a:lnTo>
                    <a:pt x="4397" y="1053"/>
                  </a:lnTo>
                  <a:lnTo>
                    <a:pt x="4211" y="1456"/>
                  </a:lnTo>
                  <a:lnTo>
                    <a:pt x="3870" y="2323"/>
                  </a:lnTo>
                  <a:lnTo>
                    <a:pt x="3592" y="3220"/>
                  </a:lnTo>
                  <a:lnTo>
                    <a:pt x="3344" y="3994"/>
                  </a:lnTo>
                  <a:lnTo>
                    <a:pt x="3158" y="4675"/>
                  </a:lnTo>
                  <a:lnTo>
                    <a:pt x="3004" y="5263"/>
                  </a:lnTo>
                  <a:lnTo>
                    <a:pt x="1" y="9009"/>
                  </a:lnTo>
                  <a:lnTo>
                    <a:pt x="3870" y="10805"/>
                  </a:lnTo>
                  <a:lnTo>
                    <a:pt x="4149" y="10217"/>
                  </a:lnTo>
                  <a:lnTo>
                    <a:pt x="4428" y="9690"/>
                  </a:lnTo>
                  <a:lnTo>
                    <a:pt x="4737" y="9164"/>
                  </a:lnTo>
                  <a:lnTo>
                    <a:pt x="5047" y="8669"/>
                  </a:lnTo>
                  <a:lnTo>
                    <a:pt x="5356" y="8235"/>
                  </a:lnTo>
                  <a:lnTo>
                    <a:pt x="5697" y="7833"/>
                  </a:lnTo>
                  <a:lnTo>
                    <a:pt x="6316" y="7152"/>
                  </a:lnTo>
                  <a:lnTo>
                    <a:pt x="6873" y="6595"/>
                  </a:lnTo>
                  <a:lnTo>
                    <a:pt x="7338" y="6192"/>
                  </a:lnTo>
                  <a:lnTo>
                    <a:pt x="7740" y="5883"/>
                  </a:lnTo>
                  <a:lnTo>
                    <a:pt x="7554" y="5635"/>
                  </a:lnTo>
                  <a:lnTo>
                    <a:pt x="7338" y="5325"/>
                  </a:lnTo>
                  <a:lnTo>
                    <a:pt x="7121" y="4954"/>
                  </a:lnTo>
                  <a:lnTo>
                    <a:pt x="6873" y="4551"/>
                  </a:lnTo>
                  <a:lnTo>
                    <a:pt x="6440" y="3592"/>
                  </a:lnTo>
                  <a:lnTo>
                    <a:pt x="5975" y="2570"/>
                  </a:lnTo>
                  <a:lnTo>
                    <a:pt x="5573" y="1610"/>
                  </a:lnTo>
                  <a:lnTo>
                    <a:pt x="5263" y="775"/>
                  </a:lnTo>
                  <a:lnTo>
                    <a:pt x="4985" y="1"/>
                  </a:lnTo>
                  <a:close/>
                </a:path>
              </a:pathLst>
            </a:custGeom>
            <a:solidFill>
              <a:srgbClr val="FFC7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13;p40">
              <a:extLst>
                <a:ext uri="{FF2B5EF4-FFF2-40B4-BE49-F238E27FC236}">
                  <a16:creationId xmlns:a16="http://schemas.microsoft.com/office/drawing/2014/main" id="{C0651826-21B4-E86F-09DC-F3FB811D138C}"/>
                </a:ext>
              </a:extLst>
            </p:cNvPr>
            <p:cNvSpPr/>
            <p:nvPr/>
          </p:nvSpPr>
          <p:spPr>
            <a:xfrm>
              <a:off x="1263391" y="1982186"/>
              <a:ext cx="155535" cy="217126"/>
            </a:xfrm>
            <a:custGeom>
              <a:avLst/>
              <a:gdLst/>
              <a:ahLst/>
              <a:cxnLst/>
              <a:rect l="l" t="t" r="r" b="b"/>
              <a:pathLst>
                <a:path w="7740" h="10805" fill="none" extrusionOk="0">
                  <a:moveTo>
                    <a:pt x="1" y="9009"/>
                  </a:moveTo>
                  <a:lnTo>
                    <a:pt x="3004" y="5263"/>
                  </a:lnTo>
                  <a:lnTo>
                    <a:pt x="3004" y="5263"/>
                  </a:lnTo>
                  <a:lnTo>
                    <a:pt x="3158" y="4675"/>
                  </a:lnTo>
                  <a:lnTo>
                    <a:pt x="3344" y="3994"/>
                  </a:lnTo>
                  <a:lnTo>
                    <a:pt x="3592" y="3220"/>
                  </a:lnTo>
                  <a:lnTo>
                    <a:pt x="3870" y="2323"/>
                  </a:lnTo>
                  <a:lnTo>
                    <a:pt x="4211" y="1456"/>
                  </a:lnTo>
                  <a:lnTo>
                    <a:pt x="4397" y="1053"/>
                  </a:lnTo>
                  <a:lnTo>
                    <a:pt x="4582" y="651"/>
                  </a:lnTo>
                  <a:lnTo>
                    <a:pt x="4768" y="310"/>
                  </a:lnTo>
                  <a:lnTo>
                    <a:pt x="4985" y="1"/>
                  </a:lnTo>
                  <a:lnTo>
                    <a:pt x="4985" y="1"/>
                  </a:lnTo>
                  <a:lnTo>
                    <a:pt x="5263" y="775"/>
                  </a:lnTo>
                  <a:lnTo>
                    <a:pt x="5573" y="1610"/>
                  </a:lnTo>
                  <a:lnTo>
                    <a:pt x="5975" y="2570"/>
                  </a:lnTo>
                  <a:lnTo>
                    <a:pt x="6440" y="3592"/>
                  </a:lnTo>
                  <a:lnTo>
                    <a:pt x="6873" y="4551"/>
                  </a:lnTo>
                  <a:lnTo>
                    <a:pt x="7121" y="4954"/>
                  </a:lnTo>
                  <a:lnTo>
                    <a:pt x="7338" y="5325"/>
                  </a:lnTo>
                  <a:lnTo>
                    <a:pt x="7554" y="5635"/>
                  </a:lnTo>
                  <a:lnTo>
                    <a:pt x="7740" y="5883"/>
                  </a:lnTo>
                  <a:lnTo>
                    <a:pt x="7740" y="5883"/>
                  </a:lnTo>
                  <a:lnTo>
                    <a:pt x="7338" y="6192"/>
                  </a:lnTo>
                  <a:lnTo>
                    <a:pt x="6873" y="6595"/>
                  </a:lnTo>
                  <a:lnTo>
                    <a:pt x="6316" y="7152"/>
                  </a:lnTo>
                  <a:lnTo>
                    <a:pt x="5697" y="7833"/>
                  </a:lnTo>
                  <a:lnTo>
                    <a:pt x="5356" y="8235"/>
                  </a:lnTo>
                  <a:lnTo>
                    <a:pt x="5047" y="8669"/>
                  </a:lnTo>
                  <a:lnTo>
                    <a:pt x="4737" y="9164"/>
                  </a:lnTo>
                  <a:lnTo>
                    <a:pt x="4428" y="9690"/>
                  </a:lnTo>
                  <a:lnTo>
                    <a:pt x="4149" y="10217"/>
                  </a:lnTo>
                  <a:lnTo>
                    <a:pt x="3870" y="10805"/>
                  </a:lnTo>
                  <a:lnTo>
                    <a:pt x="1" y="90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414;p40">
              <a:extLst>
                <a:ext uri="{FF2B5EF4-FFF2-40B4-BE49-F238E27FC236}">
                  <a16:creationId xmlns:a16="http://schemas.microsoft.com/office/drawing/2014/main" id="{68F27134-E34C-2C60-584C-C0F46D41CA11}"/>
                </a:ext>
              </a:extLst>
            </p:cNvPr>
            <p:cNvSpPr/>
            <p:nvPr/>
          </p:nvSpPr>
          <p:spPr>
            <a:xfrm>
              <a:off x="1316884" y="2115939"/>
              <a:ext cx="78411" cy="79034"/>
            </a:xfrm>
            <a:custGeom>
              <a:avLst/>
              <a:gdLst/>
              <a:ahLst/>
              <a:cxnLst/>
              <a:rect l="l" t="t" r="r" b="b"/>
              <a:pathLst>
                <a:path w="3902" h="3933" extrusionOk="0">
                  <a:moveTo>
                    <a:pt x="2292" y="1"/>
                  </a:moveTo>
                  <a:lnTo>
                    <a:pt x="1735" y="651"/>
                  </a:lnTo>
                  <a:lnTo>
                    <a:pt x="1425" y="991"/>
                  </a:lnTo>
                  <a:lnTo>
                    <a:pt x="1115" y="1394"/>
                  </a:lnTo>
                  <a:lnTo>
                    <a:pt x="837" y="1827"/>
                  </a:lnTo>
                  <a:lnTo>
                    <a:pt x="527" y="2291"/>
                  </a:lnTo>
                  <a:lnTo>
                    <a:pt x="249" y="2787"/>
                  </a:lnTo>
                  <a:lnTo>
                    <a:pt x="1" y="3313"/>
                  </a:lnTo>
                  <a:lnTo>
                    <a:pt x="1301" y="3932"/>
                  </a:lnTo>
                  <a:lnTo>
                    <a:pt x="1580" y="3344"/>
                  </a:lnTo>
                  <a:lnTo>
                    <a:pt x="1920" y="2787"/>
                  </a:lnTo>
                  <a:lnTo>
                    <a:pt x="2230" y="2260"/>
                  </a:lnTo>
                  <a:lnTo>
                    <a:pt x="2570" y="1765"/>
                  </a:lnTo>
                  <a:lnTo>
                    <a:pt x="2911" y="1332"/>
                  </a:lnTo>
                  <a:lnTo>
                    <a:pt x="3252" y="929"/>
                  </a:lnTo>
                  <a:lnTo>
                    <a:pt x="3902" y="248"/>
                  </a:lnTo>
                  <a:lnTo>
                    <a:pt x="3097" y="124"/>
                  </a:lnTo>
                  <a:lnTo>
                    <a:pt x="2292" y="1"/>
                  </a:lnTo>
                  <a:close/>
                </a:path>
              </a:pathLst>
            </a:custGeom>
            <a:solidFill>
              <a:srgbClr val="FFBE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415;p40">
              <a:extLst>
                <a:ext uri="{FF2B5EF4-FFF2-40B4-BE49-F238E27FC236}">
                  <a16:creationId xmlns:a16="http://schemas.microsoft.com/office/drawing/2014/main" id="{ACB056E9-7518-4BBC-8138-D4530573FA1C}"/>
                </a:ext>
              </a:extLst>
            </p:cNvPr>
            <p:cNvSpPr/>
            <p:nvPr/>
          </p:nvSpPr>
          <p:spPr>
            <a:xfrm>
              <a:off x="1316884" y="2115939"/>
              <a:ext cx="78411" cy="79034"/>
            </a:xfrm>
            <a:custGeom>
              <a:avLst/>
              <a:gdLst/>
              <a:ahLst/>
              <a:cxnLst/>
              <a:rect l="l" t="t" r="r" b="b"/>
              <a:pathLst>
                <a:path w="3902" h="3933" fill="none" extrusionOk="0">
                  <a:moveTo>
                    <a:pt x="2292" y="1"/>
                  </a:moveTo>
                  <a:lnTo>
                    <a:pt x="2292" y="1"/>
                  </a:lnTo>
                  <a:lnTo>
                    <a:pt x="1735" y="651"/>
                  </a:lnTo>
                  <a:lnTo>
                    <a:pt x="1425" y="991"/>
                  </a:lnTo>
                  <a:lnTo>
                    <a:pt x="1115" y="1394"/>
                  </a:lnTo>
                  <a:lnTo>
                    <a:pt x="837" y="1827"/>
                  </a:lnTo>
                  <a:lnTo>
                    <a:pt x="527" y="2291"/>
                  </a:lnTo>
                  <a:lnTo>
                    <a:pt x="249" y="2787"/>
                  </a:lnTo>
                  <a:lnTo>
                    <a:pt x="1" y="3313"/>
                  </a:lnTo>
                  <a:lnTo>
                    <a:pt x="1301" y="3932"/>
                  </a:lnTo>
                  <a:lnTo>
                    <a:pt x="1301" y="3932"/>
                  </a:lnTo>
                  <a:lnTo>
                    <a:pt x="1580" y="3344"/>
                  </a:lnTo>
                  <a:lnTo>
                    <a:pt x="1920" y="2787"/>
                  </a:lnTo>
                  <a:lnTo>
                    <a:pt x="2230" y="2260"/>
                  </a:lnTo>
                  <a:lnTo>
                    <a:pt x="2570" y="1765"/>
                  </a:lnTo>
                  <a:lnTo>
                    <a:pt x="2911" y="1332"/>
                  </a:lnTo>
                  <a:lnTo>
                    <a:pt x="3252" y="929"/>
                  </a:lnTo>
                  <a:lnTo>
                    <a:pt x="3902" y="248"/>
                  </a:lnTo>
                  <a:lnTo>
                    <a:pt x="3902" y="248"/>
                  </a:lnTo>
                  <a:lnTo>
                    <a:pt x="3097" y="124"/>
                  </a:lnTo>
                  <a:lnTo>
                    <a:pt x="22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416;p40">
              <a:extLst>
                <a:ext uri="{FF2B5EF4-FFF2-40B4-BE49-F238E27FC236}">
                  <a16:creationId xmlns:a16="http://schemas.microsoft.com/office/drawing/2014/main" id="{E3B8EE4F-AFEE-96FD-F4F2-3961BEE29EDF}"/>
                </a:ext>
              </a:extLst>
            </p:cNvPr>
            <p:cNvSpPr/>
            <p:nvPr/>
          </p:nvSpPr>
          <p:spPr>
            <a:xfrm>
              <a:off x="813002" y="1023554"/>
              <a:ext cx="1158356" cy="1100483"/>
            </a:xfrm>
            <a:custGeom>
              <a:avLst/>
              <a:gdLst/>
              <a:ahLst/>
              <a:cxnLst/>
              <a:rect l="l" t="t" r="r" b="b"/>
              <a:pathLst>
                <a:path w="57644" h="54764" extrusionOk="0">
                  <a:moveTo>
                    <a:pt x="29967" y="1"/>
                  </a:moveTo>
                  <a:lnTo>
                    <a:pt x="29162" y="31"/>
                  </a:lnTo>
                  <a:lnTo>
                    <a:pt x="28388" y="62"/>
                  </a:lnTo>
                  <a:lnTo>
                    <a:pt x="27584" y="155"/>
                  </a:lnTo>
                  <a:lnTo>
                    <a:pt x="26779" y="248"/>
                  </a:lnTo>
                  <a:lnTo>
                    <a:pt x="25974" y="372"/>
                  </a:lnTo>
                  <a:lnTo>
                    <a:pt x="25200" y="496"/>
                  </a:lnTo>
                  <a:lnTo>
                    <a:pt x="24426" y="682"/>
                  </a:lnTo>
                  <a:lnTo>
                    <a:pt x="23652" y="867"/>
                  </a:lnTo>
                  <a:lnTo>
                    <a:pt x="22909" y="1084"/>
                  </a:lnTo>
                  <a:lnTo>
                    <a:pt x="22166" y="1301"/>
                  </a:lnTo>
                  <a:lnTo>
                    <a:pt x="21423" y="1579"/>
                  </a:lnTo>
                  <a:lnTo>
                    <a:pt x="20711" y="1858"/>
                  </a:lnTo>
                  <a:lnTo>
                    <a:pt x="19999" y="2168"/>
                  </a:lnTo>
                  <a:lnTo>
                    <a:pt x="19318" y="2508"/>
                  </a:lnTo>
                  <a:lnTo>
                    <a:pt x="18637" y="2849"/>
                  </a:lnTo>
                  <a:lnTo>
                    <a:pt x="17956" y="3220"/>
                  </a:lnTo>
                  <a:lnTo>
                    <a:pt x="17306" y="3623"/>
                  </a:lnTo>
                  <a:lnTo>
                    <a:pt x="16656" y="4056"/>
                  </a:lnTo>
                  <a:lnTo>
                    <a:pt x="16006" y="4520"/>
                  </a:lnTo>
                  <a:lnTo>
                    <a:pt x="15386" y="4985"/>
                  </a:lnTo>
                  <a:lnTo>
                    <a:pt x="14767" y="5480"/>
                  </a:lnTo>
                  <a:lnTo>
                    <a:pt x="20463" y="18977"/>
                  </a:lnTo>
                  <a:lnTo>
                    <a:pt x="21268" y="18482"/>
                  </a:lnTo>
                  <a:lnTo>
                    <a:pt x="22104" y="18049"/>
                  </a:lnTo>
                  <a:lnTo>
                    <a:pt x="22909" y="17677"/>
                  </a:lnTo>
                  <a:lnTo>
                    <a:pt x="23745" y="17368"/>
                  </a:lnTo>
                  <a:lnTo>
                    <a:pt x="24581" y="17089"/>
                  </a:lnTo>
                  <a:lnTo>
                    <a:pt x="25447" y="16903"/>
                  </a:lnTo>
                  <a:lnTo>
                    <a:pt x="26283" y="16779"/>
                  </a:lnTo>
                  <a:lnTo>
                    <a:pt x="27150" y="16686"/>
                  </a:lnTo>
                  <a:lnTo>
                    <a:pt x="28017" y="16686"/>
                  </a:lnTo>
                  <a:lnTo>
                    <a:pt x="28450" y="16717"/>
                  </a:lnTo>
                  <a:lnTo>
                    <a:pt x="28884" y="16779"/>
                  </a:lnTo>
                  <a:lnTo>
                    <a:pt x="29286" y="16872"/>
                  </a:lnTo>
                  <a:lnTo>
                    <a:pt x="29720" y="16996"/>
                  </a:lnTo>
                  <a:lnTo>
                    <a:pt x="30122" y="17151"/>
                  </a:lnTo>
                  <a:lnTo>
                    <a:pt x="30524" y="17306"/>
                  </a:lnTo>
                  <a:lnTo>
                    <a:pt x="30927" y="17491"/>
                  </a:lnTo>
                  <a:lnTo>
                    <a:pt x="31329" y="17708"/>
                  </a:lnTo>
                  <a:lnTo>
                    <a:pt x="31732" y="17956"/>
                  </a:lnTo>
                  <a:lnTo>
                    <a:pt x="32134" y="18203"/>
                  </a:lnTo>
                  <a:lnTo>
                    <a:pt x="32537" y="18513"/>
                  </a:lnTo>
                  <a:lnTo>
                    <a:pt x="32908" y="18823"/>
                  </a:lnTo>
                  <a:lnTo>
                    <a:pt x="33311" y="19163"/>
                  </a:lnTo>
                  <a:lnTo>
                    <a:pt x="33682" y="19535"/>
                  </a:lnTo>
                  <a:lnTo>
                    <a:pt x="34054" y="19937"/>
                  </a:lnTo>
                  <a:lnTo>
                    <a:pt x="34425" y="20308"/>
                  </a:lnTo>
                  <a:lnTo>
                    <a:pt x="34735" y="20711"/>
                  </a:lnTo>
                  <a:lnTo>
                    <a:pt x="35044" y="21113"/>
                  </a:lnTo>
                  <a:lnTo>
                    <a:pt x="35323" y="21516"/>
                  </a:lnTo>
                  <a:lnTo>
                    <a:pt x="35571" y="21918"/>
                  </a:lnTo>
                  <a:lnTo>
                    <a:pt x="35818" y="22321"/>
                  </a:lnTo>
                  <a:lnTo>
                    <a:pt x="36004" y="22754"/>
                  </a:lnTo>
                  <a:lnTo>
                    <a:pt x="36190" y="23157"/>
                  </a:lnTo>
                  <a:lnTo>
                    <a:pt x="36344" y="23559"/>
                  </a:lnTo>
                  <a:lnTo>
                    <a:pt x="36468" y="23992"/>
                  </a:lnTo>
                  <a:lnTo>
                    <a:pt x="36561" y="24395"/>
                  </a:lnTo>
                  <a:lnTo>
                    <a:pt x="36654" y="24828"/>
                  </a:lnTo>
                  <a:lnTo>
                    <a:pt x="36685" y="25262"/>
                  </a:lnTo>
                  <a:lnTo>
                    <a:pt x="36716" y="25664"/>
                  </a:lnTo>
                  <a:lnTo>
                    <a:pt x="36716" y="26098"/>
                  </a:lnTo>
                  <a:lnTo>
                    <a:pt x="36716" y="26531"/>
                  </a:lnTo>
                  <a:lnTo>
                    <a:pt x="36685" y="26933"/>
                  </a:lnTo>
                  <a:lnTo>
                    <a:pt x="36623" y="27367"/>
                  </a:lnTo>
                  <a:lnTo>
                    <a:pt x="36530" y="27769"/>
                  </a:lnTo>
                  <a:lnTo>
                    <a:pt x="36437" y="28172"/>
                  </a:lnTo>
                  <a:lnTo>
                    <a:pt x="36313" y="28543"/>
                  </a:lnTo>
                  <a:lnTo>
                    <a:pt x="36190" y="28946"/>
                  </a:lnTo>
                  <a:lnTo>
                    <a:pt x="36035" y="29317"/>
                  </a:lnTo>
                  <a:lnTo>
                    <a:pt x="35849" y="29689"/>
                  </a:lnTo>
                  <a:lnTo>
                    <a:pt x="35663" y="30060"/>
                  </a:lnTo>
                  <a:lnTo>
                    <a:pt x="35447" y="30432"/>
                  </a:lnTo>
                  <a:lnTo>
                    <a:pt x="35199" y="30772"/>
                  </a:lnTo>
                  <a:lnTo>
                    <a:pt x="34951" y="31113"/>
                  </a:lnTo>
                  <a:lnTo>
                    <a:pt x="34673" y="31453"/>
                  </a:lnTo>
                  <a:lnTo>
                    <a:pt x="34394" y="31794"/>
                  </a:lnTo>
                  <a:lnTo>
                    <a:pt x="34085" y="32103"/>
                  </a:lnTo>
                  <a:lnTo>
                    <a:pt x="33713" y="32444"/>
                  </a:lnTo>
                  <a:lnTo>
                    <a:pt x="33373" y="32753"/>
                  </a:lnTo>
                  <a:lnTo>
                    <a:pt x="33001" y="33032"/>
                  </a:lnTo>
                  <a:lnTo>
                    <a:pt x="32630" y="33280"/>
                  </a:lnTo>
                  <a:lnTo>
                    <a:pt x="32227" y="33496"/>
                  </a:lnTo>
                  <a:lnTo>
                    <a:pt x="31856" y="33682"/>
                  </a:lnTo>
                  <a:lnTo>
                    <a:pt x="31453" y="33868"/>
                  </a:lnTo>
                  <a:lnTo>
                    <a:pt x="31020" y="34023"/>
                  </a:lnTo>
                  <a:lnTo>
                    <a:pt x="30586" y="34115"/>
                  </a:lnTo>
                  <a:lnTo>
                    <a:pt x="30153" y="34208"/>
                  </a:lnTo>
                  <a:lnTo>
                    <a:pt x="29720" y="34301"/>
                  </a:lnTo>
                  <a:lnTo>
                    <a:pt x="29255" y="34332"/>
                  </a:lnTo>
                  <a:lnTo>
                    <a:pt x="28327" y="34332"/>
                  </a:lnTo>
                  <a:lnTo>
                    <a:pt x="27862" y="34301"/>
                  </a:lnTo>
                  <a:lnTo>
                    <a:pt x="27367" y="34239"/>
                  </a:lnTo>
                  <a:lnTo>
                    <a:pt x="26872" y="34146"/>
                  </a:lnTo>
                  <a:lnTo>
                    <a:pt x="26376" y="34023"/>
                  </a:lnTo>
                  <a:lnTo>
                    <a:pt x="25881" y="33899"/>
                  </a:lnTo>
                  <a:lnTo>
                    <a:pt x="25417" y="33744"/>
                  </a:lnTo>
                  <a:lnTo>
                    <a:pt x="24952" y="33589"/>
                  </a:lnTo>
                  <a:lnTo>
                    <a:pt x="24488" y="33403"/>
                  </a:lnTo>
                  <a:lnTo>
                    <a:pt x="24023" y="33187"/>
                  </a:lnTo>
                  <a:lnTo>
                    <a:pt x="23559" y="32970"/>
                  </a:lnTo>
                  <a:lnTo>
                    <a:pt x="23126" y="32722"/>
                  </a:lnTo>
                  <a:lnTo>
                    <a:pt x="22692" y="32444"/>
                  </a:lnTo>
                  <a:lnTo>
                    <a:pt x="22259" y="32134"/>
                  </a:lnTo>
                  <a:lnTo>
                    <a:pt x="21825" y="31825"/>
                  </a:lnTo>
                  <a:lnTo>
                    <a:pt x="21392" y="31515"/>
                  </a:lnTo>
                  <a:lnTo>
                    <a:pt x="20990" y="31175"/>
                  </a:lnTo>
                  <a:lnTo>
                    <a:pt x="20556" y="30803"/>
                  </a:lnTo>
                  <a:lnTo>
                    <a:pt x="20154" y="30401"/>
                  </a:lnTo>
                  <a:lnTo>
                    <a:pt x="19442" y="29658"/>
                  </a:lnTo>
                  <a:lnTo>
                    <a:pt x="18730" y="28791"/>
                  </a:lnTo>
                  <a:lnTo>
                    <a:pt x="17987" y="27831"/>
                  </a:lnTo>
                  <a:lnTo>
                    <a:pt x="17244" y="26779"/>
                  </a:lnTo>
                  <a:lnTo>
                    <a:pt x="16563" y="25726"/>
                  </a:lnTo>
                  <a:lnTo>
                    <a:pt x="16036" y="24890"/>
                  </a:lnTo>
                  <a:lnTo>
                    <a:pt x="15665" y="24209"/>
                  </a:lnTo>
                  <a:lnTo>
                    <a:pt x="15572" y="23931"/>
                  </a:lnTo>
                  <a:lnTo>
                    <a:pt x="15479" y="23683"/>
                  </a:lnTo>
                  <a:lnTo>
                    <a:pt x="1" y="39161"/>
                  </a:lnTo>
                  <a:lnTo>
                    <a:pt x="11641" y="52814"/>
                  </a:lnTo>
                  <a:lnTo>
                    <a:pt x="15634" y="48511"/>
                  </a:lnTo>
                  <a:lnTo>
                    <a:pt x="16006" y="48882"/>
                  </a:lnTo>
                  <a:lnTo>
                    <a:pt x="16377" y="49254"/>
                  </a:lnTo>
                  <a:lnTo>
                    <a:pt x="16779" y="49594"/>
                  </a:lnTo>
                  <a:lnTo>
                    <a:pt x="17213" y="49935"/>
                  </a:lnTo>
                  <a:lnTo>
                    <a:pt x="17677" y="50275"/>
                  </a:lnTo>
                  <a:lnTo>
                    <a:pt x="18142" y="50616"/>
                  </a:lnTo>
                  <a:lnTo>
                    <a:pt x="19163" y="51235"/>
                  </a:lnTo>
                  <a:lnTo>
                    <a:pt x="20278" y="51854"/>
                  </a:lnTo>
                  <a:lnTo>
                    <a:pt x="21454" y="52442"/>
                  </a:lnTo>
                  <a:lnTo>
                    <a:pt x="22754" y="52968"/>
                  </a:lnTo>
                  <a:lnTo>
                    <a:pt x="24116" y="53495"/>
                  </a:lnTo>
                  <a:lnTo>
                    <a:pt x="24828" y="53711"/>
                  </a:lnTo>
                  <a:lnTo>
                    <a:pt x="25540" y="53928"/>
                  </a:lnTo>
                  <a:lnTo>
                    <a:pt x="26283" y="54114"/>
                  </a:lnTo>
                  <a:lnTo>
                    <a:pt x="26995" y="54300"/>
                  </a:lnTo>
                  <a:lnTo>
                    <a:pt x="27769" y="54423"/>
                  </a:lnTo>
                  <a:lnTo>
                    <a:pt x="28512" y="54547"/>
                  </a:lnTo>
                  <a:lnTo>
                    <a:pt x="29255" y="54640"/>
                  </a:lnTo>
                  <a:lnTo>
                    <a:pt x="30029" y="54702"/>
                  </a:lnTo>
                  <a:lnTo>
                    <a:pt x="30803" y="54764"/>
                  </a:lnTo>
                  <a:lnTo>
                    <a:pt x="32413" y="54764"/>
                  </a:lnTo>
                  <a:lnTo>
                    <a:pt x="33187" y="54733"/>
                  </a:lnTo>
                  <a:lnTo>
                    <a:pt x="34023" y="54671"/>
                  </a:lnTo>
                  <a:lnTo>
                    <a:pt x="34828" y="54609"/>
                  </a:lnTo>
                  <a:lnTo>
                    <a:pt x="35663" y="54516"/>
                  </a:lnTo>
                  <a:lnTo>
                    <a:pt x="36499" y="54392"/>
                  </a:lnTo>
                  <a:lnTo>
                    <a:pt x="37335" y="54238"/>
                  </a:lnTo>
                  <a:lnTo>
                    <a:pt x="38171" y="54052"/>
                  </a:lnTo>
                  <a:lnTo>
                    <a:pt x="38976" y="53804"/>
                  </a:lnTo>
                  <a:lnTo>
                    <a:pt x="39781" y="53557"/>
                  </a:lnTo>
                  <a:lnTo>
                    <a:pt x="40586" y="53247"/>
                  </a:lnTo>
                  <a:lnTo>
                    <a:pt x="41390" y="52937"/>
                  </a:lnTo>
                  <a:lnTo>
                    <a:pt x="42164" y="52566"/>
                  </a:lnTo>
                  <a:lnTo>
                    <a:pt x="42938" y="52164"/>
                  </a:lnTo>
                  <a:lnTo>
                    <a:pt x="43712" y="51730"/>
                  </a:lnTo>
                  <a:lnTo>
                    <a:pt x="44455" y="51235"/>
                  </a:lnTo>
                  <a:lnTo>
                    <a:pt x="45229" y="50740"/>
                  </a:lnTo>
                  <a:lnTo>
                    <a:pt x="45972" y="50182"/>
                  </a:lnTo>
                  <a:lnTo>
                    <a:pt x="46684" y="49625"/>
                  </a:lnTo>
                  <a:lnTo>
                    <a:pt x="47427" y="49006"/>
                  </a:lnTo>
                  <a:lnTo>
                    <a:pt x="48139" y="48356"/>
                  </a:lnTo>
                  <a:lnTo>
                    <a:pt x="48851" y="47675"/>
                  </a:lnTo>
                  <a:lnTo>
                    <a:pt x="49470" y="47025"/>
                  </a:lnTo>
                  <a:lnTo>
                    <a:pt x="50089" y="46344"/>
                  </a:lnTo>
                  <a:lnTo>
                    <a:pt x="50678" y="45663"/>
                  </a:lnTo>
                  <a:lnTo>
                    <a:pt x="51235" y="44951"/>
                  </a:lnTo>
                  <a:lnTo>
                    <a:pt x="51792" y="44238"/>
                  </a:lnTo>
                  <a:lnTo>
                    <a:pt x="52287" y="43526"/>
                  </a:lnTo>
                  <a:lnTo>
                    <a:pt x="52814" y="42784"/>
                  </a:lnTo>
                  <a:lnTo>
                    <a:pt x="53278" y="42010"/>
                  </a:lnTo>
                  <a:lnTo>
                    <a:pt x="53711" y="41236"/>
                  </a:lnTo>
                  <a:lnTo>
                    <a:pt x="54145" y="40462"/>
                  </a:lnTo>
                  <a:lnTo>
                    <a:pt x="54578" y="39657"/>
                  </a:lnTo>
                  <a:lnTo>
                    <a:pt x="54950" y="38821"/>
                  </a:lnTo>
                  <a:lnTo>
                    <a:pt x="55321" y="37985"/>
                  </a:lnTo>
                  <a:lnTo>
                    <a:pt x="55662" y="37149"/>
                  </a:lnTo>
                  <a:lnTo>
                    <a:pt x="55971" y="36282"/>
                  </a:lnTo>
                  <a:lnTo>
                    <a:pt x="56250" y="35385"/>
                  </a:lnTo>
                  <a:lnTo>
                    <a:pt x="56529" y="34518"/>
                  </a:lnTo>
                  <a:lnTo>
                    <a:pt x="56776" y="33620"/>
                  </a:lnTo>
                  <a:lnTo>
                    <a:pt x="56993" y="32722"/>
                  </a:lnTo>
                  <a:lnTo>
                    <a:pt x="57148" y="31825"/>
                  </a:lnTo>
                  <a:lnTo>
                    <a:pt x="57303" y="30927"/>
                  </a:lnTo>
                  <a:lnTo>
                    <a:pt x="57426" y="30029"/>
                  </a:lnTo>
                  <a:lnTo>
                    <a:pt x="57519" y="29162"/>
                  </a:lnTo>
                  <a:lnTo>
                    <a:pt x="57581" y="28265"/>
                  </a:lnTo>
                  <a:lnTo>
                    <a:pt x="57612" y="27336"/>
                  </a:lnTo>
                  <a:lnTo>
                    <a:pt x="57643" y="26438"/>
                  </a:lnTo>
                  <a:lnTo>
                    <a:pt x="57612" y="25540"/>
                  </a:lnTo>
                  <a:lnTo>
                    <a:pt x="57550" y="24643"/>
                  </a:lnTo>
                  <a:lnTo>
                    <a:pt x="57457" y="23745"/>
                  </a:lnTo>
                  <a:lnTo>
                    <a:pt x="57364" y="22847"/>
                  </a:lnTo>
                  <a:lnTo>
                    <a:pt x="57210" y="21918"/>
                  </a:lnTo>
                  <a:lnTo>
                    <a:pt x="57055" y="21021"/>
                  </a:lnTo>
                  <a:lnTo>
                    <a:pt x="56838" y="20123"/>
                  </a:lnTo>
                  <a:lnTo>
                    <a:pt x="56621" y="19225"/>
                  </a:lnTo>
                  <a:lnTo>
                    <a:pt x="56343" y="18358"/>
                  </a:lnTo>
                  <a:lnTo>
                    <a:pt x="56033" y="17491"/>
                  </a:lnTo>
                  <a:lnTo>
                    <a:pt x="55724" y="16656"/>
                  </a:lnTo>
                  <a:lnTo>
                    <a:pt x="55352" y="15820"/>
                  </a:lnTo>
                  <a:lnTo>
                    <a:pt x="54981" y="14984"/>
                  </a:lnTo>
                  <a:lnTo>
                    <a:pt x="54547" y="14179"/>
                  </a:lnTo>
                  <a:lnTo>
                    <a:pt x="54083" y="13405"/>
                  </a:lnTo>
                  <a:lnTo>
                    <a:pt x="53588" y="12600"/>
                  </a:lnTo>
                  <a:lnTo>
                    <a:pt x="53092" y="11857"/>
                  </a:lnTo>
                  <a:lnTo>
                    <a:pt x="52535" y="11083"/>
                  </a:lnTo>
                  <a:lnTo>
                    <a:pt x="51947" y="10340"/>
                  </a:lnTo>
                  <a:lnTo>
                    <a:pt x="51328" y="9628"/>
                  </a:lnTo>
                  <a:lnTo>
                    <a:pt x="50678" y="8916"/>
                  </a:lnTo>
                  <a:lnTo>
                    <a:pt x="49997" y="8204"/>
                  </a:lnTo>
                  <a:lnTo>
                    <a:pt x="49408" y="7616"/>
                  </a:lnTo>
                  <a:lnTo>
                    <a:pt x="48789" y="7028"/>
                  </a:lnTo>
                  <a:lnTo>
                    <a:pt x="48139" y="6502"/>
                  </a:lnTo>
                  <a:lnTo>
                    <a:pt x="47489" y="5975"/>
                  </a:lnTo>
                  <a:lnTo>
                    <a:pt x="46839" y="5449"/>
                  </a:lnTo>
                  <a:lnTo>
                    <a:pt x="46158" y="4985"/>
                  </a:lnTo>
                  <a:lnTo>
                    <a:pt x="45477" y="4520"/>
                  </a:lnTo>
                  <a:lnTo>
                    <a:pt x="44765" y="4056"/>
                  </a:lnTo>
                  <a:lnTo>
                    <a:pt x="44053" y="3653"/>
                  </a:lnTo>
                  <a:lnTo>
                    <a:pt x="43341" y="3251"/>
                  </a:lnTo>
                  <a:lnTo>
                    <a:pt x="42598" y="2880"/>
                  </a:lnTo>
                  <a:lnTo>
                    <a:pt x="41855" y="2539"/>
                  </a:lnTo>
                  <a:lnTo>
                    <a:pt x="41112" y="2198"/>
                  </a:lnTo>
                  <a:lnTo>
                    <a:pt x="40338" y="1889"/>
                  </a:lnTo>
                  <a:lnTo>
                    <a:pt x="39564" y="1610"/>
                  </a:lnTo>
                  <a:lnTo>
                    <a:pt x="38759" y="1332"/>
                  </a:lnTo>
                  <a:lnTo>
                    <a:pt x="37954" y="1084"/>
                  </a:lnTo>
                  <a:lnTo>
                    <a:pt x="37149" y="867"/>
                  </a:lnTo>
                  <a:lnTo>
                    <a:pt x="36344" y="682"/>
                  </a:lnTo>
                  <a:lnTo>
                    <a:pt x="35571" y="527"/>
                  </a:lnTo>
                  <a:lnTo>
                    <a:pt x="34766" y="372"/>
                  </a:lnTo>
                  <a:lnTo>
                    <a:pt x="33961" y="248"/>
                  </a:lnTo>
                  <a:lnTo>
                    <a:pt x="33156" y="155"/>
                  </a:lnTo>
                  <a:lnTo>
                    <a:pt x="32351" y="62"/>
                  </a:lnTo>
                  <a:lnTo>
                    <a:pt x="31577" y="31"/>
                  </a:lnTo>
                  <a:lnTo>
                    <a:pt x="307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417;p40">
              <a:extLst>
                <a:ext uri="{FF2B5EF4-FFF2-40B4-BE49-F238E27FC236}">
                  <a16:creationId xmlns:a16="http://schemas.microsoft.com/office/drawing/2014/main" id="{1BA45ADA-1F0B-2B39-8D91-7D2163DAD5B3}"/>
                </a:ext>
              </a:extLst>
            </p:cNvPr>
            <p:cNvSpPr/>
            <p:nvPr/>
          </p:nvSpPr>
          <p:spPr>
            <a:xfrm>
              <a:off x="457180" y="1949210"/>
              <a:ext cx="474664" cy="465360"/>
            </a:xfrm>
            <a:custGeom>
              <a:avLst/>
              <a:gdLst/>
              <a:ahLst/>
              <a:cxnLst/>
              <a:rect l="l" t="t" r="r" b="b"/>
              <a:pathLst>
                <a:path w="23621" h="23158" extrusionOk="0">
                  <a:moveTo>
                    <a:pt x="11516" y="1"/>
                  </a:moveTo>
                  <a:lnTo>
                    <a:pt x="10928" y="32"/>
                  </a:lnTo>
                  <a:lnTo>
                    <a:pt x="10309" y="94"/>
                  </a:lnTo>
                  <a:lnTo>
                    <a:pt x="9752" y="156"/>
                  </a:lnTo>
                  <a:lnTo>
                    <a:pt x="9163" y="280"/>
                  </a:lnTo>
                  <a:lnTo>
                    <a:pt x="8606" y="434"/>
                  </a:lnTo>
                  <a:lnTo>
                    <a:pt x="8080" y="589"/>
                  </a:lnTo>
                  <a:lnTo>
                    <a:pt x="7523" y="775"/>
                  </a:lnTo>
                  <a:lnTo>
                    <a:pt x="6996" y="1023"/>
                  </a:lnTo>
                  <a:lnTo>
                    <a:pt x="6501" y="1270"/>
                  </a:lnTo>
                  <a:lnTo>
                    <a:pt x="6006" y="1549"/>
                  </a:lnTo>
                  <a:lnTo>
                    <a:pt x="5510" y="1858"/>
                  </a:lnTo>
                  <a:lnTo>
                    <a:pt x="5015" y="2199"/>
                  </a:lnTo>
                  <a:lnTo>
                    <a:pt x="4551" y="2570"/>
                  </a:lnTo>
                  <a:lnTo>
                    <a:pt x="4086" y="2973"/>
                  </a:lnTo>
                  <a:lnTo>
                    <a:pt x="3653" y="3406"/>
                  </a:lnTo>
                  <a:lnTo>
                    <a:pt x="3251" y="3840"/>
                  </a:lnTo>
                  <a:lnTo>
                    <a:pt x="2848" y="4273"/>
                  </a:lnTo>
                  <a:lnTo>
                    <a:pt x="2477" y="4737"/>
                  </a:lnTo>
                  <a:lnTo>
                    <a:pt x="2136" y="5202"/>
                  </a:lnTo>
                  <a:lnTo>
                    <a:pt x="1826" y="5697"/>
                  </a:lnTo>
                  <a:lnTo>
                    <a:pt x="1517" y="6192"/>
                  </a:lnTo>
                  <a:lnTo>
                    <a:pt x="1269" y="6688"/>
                  </a:lnTo>
                  <a:lnTo>
                    <a:pt x="1022" y="7183"/>
                  </a:lnTo>
                  <a:lnTo>
                    <a:pt x="805" y="7709"/>
                  </a:lnTo>
                  <a:lnTo>
                    <a:pt x="619" y="8267"/>
                  </a:lnTo>
                  <a:lnTo>
                    <a:pt x="464" y="8824"/>
                  </a:lnTo>
                  <a:lnTo>
                    <a:pt x="310" y="9381"/>
                  </a:lnTo>
                  <a:lnTo>
                    <a:pt x="217" y="9938"/>
                  </a:lnTo>
                  <a:lnTo>
                    <a:pt x="124" y="10526"/>
                  </a:lnTo>
                  <a:lnTo>
                    <a:pt x="62" y="11115"/>
                  </a:lnTo>
                  <a:lnTo>
                    <a:pt x="31" y="11703"/>
                  </a:lnTo>
                  <a:lnTo>
                    <a:pt x="0" y="12322"/>
                  </a:lnTo>
                  <a:lnTo>
                    <a:pt x="31" y="12910"/>
                  </a:lnTo>
                  <a:lnTo>
                    <a:pt x="62" y="13498"/>
                  </a:lnTo>
                  <a:lnTo>
                    <a:pt x="155" y="14056"/>
                  </a:lnTo>
                  <a:lnTo>
                    <a:pt x="248" y="14644"/>
                  </a:lnTo>
                  <a:lnTo>
                    <a:pt x="371" y="15170"/>
                  </a:lnTo>
                  <a:lnTo>
                    <a:pt x="557" y="15727"/>
                  </a:lnTo>
                  <a:lnTo>
                    <a:pt x="743" y="16254"/>
                  </a:lnTo>
                  <a:lnTo>
                    <a:pt x="960" y="16749"/>
                  </a:lnTo>
                  <a:lnTo>
                    <a:pt x="1207" y="17244"/>
                  </a:lnTo>
                  <a:lnTo>
                    <a:pt x="1455" y="17740"/>
                  </a:lnTo>
                  <a:lnTo>
                    <a:pt x="1765" y="18235"/>
                  </a:lnTo>
                  <a:lnTo>
                    <a:pt x="2105" y="18699"/>
                  </a:lnTo>
                  <a:lnTo>
                    <a:pt x="2446" y="19164"/>
                  </a:lnTo>
                  <a:lnTo>
                    <a:pt x="2848" y="19597"/>
                  </a:lnTo>
                  <a:lnTo>
                    <a:pt x="3251" y="20030"/>
                  </a:lnTo>
                  <a:lnTo>
                    <a:pt x="3684" y="20464"/>
                  </a:lnTo>
                  <a:lnTo>
                    <a:pt x="4148" y="20835"/>
                  </a:lnTo>
                  <a:lnTo>
                    <a:pt x="4613" y="21207"/>
                  </a:lnTo>
                  <a:lnTo>
                    <a:pt x="5077" y="21516"/>
                  </a:lnTo>
                  <a:lnTo>
                    <a:pt x="5541" y="21826"/>
                  </a:lnTo>
                  <a:lnTo>
                    <a:pt x="6037" y="22074"/>
                  </a:lnTo>
                  <a:lnTo>
                    <a:pt x="6532" y="22321"/>
                  </a:lnTo>
                  <a:lnTo>
                    <a:pt x="7027" y="22538"/>
                  </a:lnTo>
                  <a:lnTo>
                    <a:pt x="7554" y="22724"/>
                  </a:lnTo>
                  <a:lnTo>
                    <a:pt x="8080" y="22847"/>
                  </a:lnTo>
                  <a:lnTo>
                    <a:pt x="8637" y="22971"/>
                  </a:lnTo>
                  <a:lnTo>
                    <a:pt x="9194" y="23064"/>
                  </a:lnTo>
                  <a:lnTo>
                    <a:pt x="9752" y="23126"/>
                  </a:lnTo>
                  <a:lnTo>
                    <a:pt x="10340" y="23157"/>
                  </a:lnTo>
                  <a:lnTo>
                    <a:pt x="10897" y="23157"/>
                  </a:lnTo>
                  <a:lnTo>
                    <a:pt x="11516" y="23126"/>
                  </a:lnTo>
                  <a:lnTo>
                    <a:pt x="12104" y="23064"/>
                  </a:lnTo>
                  <a:lnTo>
                    <a:pt x="12692" y="22971"/>
                  </a:lnTo>
                  <a:lnTo>
                    <a:pt x="13281" y="22878"/>
                  </a:lnTo>
                  <a:lnTo>
                    <a:pt x="13838" y="22755"/>
                  </a:lnTo>
                  <a:lnTo>
                    <a:pt x="14395" y="22569"/>
                  </a:lnTo>
                  <a:lnTo>
                    <a:pt x="14952" y="22383"/>
                  </a:lnTo>
                  <a:lnTo>
                    <a:pt x="15479" y="22197"/>
                  </a:lnTo>
                  <a:lnTo>
                    <a:pt x="16036" y="21950"/>
                  </a:lnTo>
                  <a:lnTo>
                    <a:pt x="16562" y="21671"/>
                  </a:lnTo>
                  <a:lnTo>
                    <a:pt x="17057" y="21392"/>
                  </a:lnTo>
                  <a:lnTo>
                    <a:pt x="17584" y="21083"/>
                  </a:lnTo>
                  <a:lnTo>
                    <a:pt x="18079" y="20742"/>
                  </a:lnTo>
                  <a:lnTo>
                    <a:pt x="18574" y="20371"/>
                  </a:lnTo>
                  <a:lnTo>
                    <a:pt x="19039" y="19968"/>
                  </a:lnTo>
                  <a:lnTo>
                    <a:pt x="19534" y="19535"/>
                  </a:lnTo>
                  <a:lnTo>
                    <a:pt x="19998" y="19102"/>
                  </a:lnTo>
                  <a:lnTo>
                    <a:pt x="20432" y="18637"/>
                  </a:lnTo>
                  <a:lnTo>
                    <a:pt x="20834" y="18173"/>
                  </a:lnTo>
                  <a:lnTo>
                    <a:pt x="21237" y="17709"/>
                  </a:lnTo>
                  <a:lnTo>
                    <a:pt x="21577" y="17213"/>
                  </a:lnTo>
                  <a:lnTo>
                    <a:pt x="21918" y="16749"/>
                  </a:lnTo>
                  <a:lnTo>
                    <a:pt x="22227" y="16254"/>
                  </a:lnTo>
                  <a:lnTo>
                    <a:pt x="22475" y="15758"/>
                  </a:lnTo>
                  <a:lnTo>
                    <a:pt x="22723" y="15232"/>
                  </a:lnTo>
                  <a:lnTo>
                    <a:pt x="22939" y="14737"/>
                  </a:lnTo>
                  <a:lnTo>
                    <a:pt x="23125" y="14210"/>
                  </a:lnTo>
                  <a:lnTo>
                    <a:pt x="23280" y="13715"/>
                  </a:lnTo>
                  <a:lnTo>
                    <a:pt x="23404" y="13189"/>
                  </a:lnTo>
                  <a:lnTo>
                    <a:pt x="23497" y="12632"/>
                  </a:lnTo>
                  <a:lnTo>
                    <a:pt x="23559" y="12105"/>
                  </a:lnTo>
                  <a:lnTo>
                    <a:pt x="23620" y="11579"/>
                  </a:lnTo>
                  <a:lnTo>
                    <a:pt x="23620" y="11022"/>
                  </a:lnTo>
                  <a:lnTo>
                    <a:pt x="23589" y="10465"/>
                  </a:lnTo>
                  <a:lnTo>
                    <a:pt x="23559" y="9938"/>
                  </a:lnTo>
                  <a:lnTo>
                    <a:pt x="23497" y="9412"/>
                  </a:lnTo>
                  <a:lnTo>
                    <a:pt x="23404" y="8886"/>
                  </a:lnTo>
                  <a:lnTo>
                    <a:pt x="23280" y="8390"/>
                  </a:lnTo>
                  <a:lnTo>
                    <a:pt x="23156" y="7895"/>
                  </a:lnTo>
                  <a:lnTo>
                    <a:pt x="23001" y="7400"/>
                  </a:lnTo>
                  <a:lnTo>
                    <a:pt x="22816" y="6935"/>
                  </a:lnTo>
                  <a:lnTo>
                    <a:pt x="22599" y="6471"/>
                  </a:lnTo>
                  <a:lnTo>
                    <a:pt x="22351" y="6007"/>
                  </a:lnTo>
                  <a:lnTo>
                    <a:pt x="22104" y="5542"/>
                  </a:lnTo>
                  <a:lnTo>
                    <a:pt x="21825" y="5109"/>
                  </a:lnTo>
                  <a:lnTo>
                    <a:pt x="21515" y="4706"/>
                  </a:lnTo>
                  <a:lnTo>
                    <a:pt x="21175" y="4273"/>
                  </a:lnTo>
                  <a:lnTo>
                    <a:pt x="20834" y="3871"/>
                  </a:lnTo>
                  <a:lnTo>
                    <a:pt x="20463" y="3468"/>
                  </a:lnTo>
                  <a:lnTo>
                    <a:pt x="20029" y="3066"/>
                  </a:lnTo>
                  <a:lnTo>
                    <a:pt x="19596" y="2694"/>
                  </a:lnTo>
                  <a:lnTo>
                    <a:pt x="19132" y="2323"/>
                  </a:lnTo>
                  <a:lnTo>
                    <a:pt x="18667" y="2013"/>
                  </a:lnTo>
                  <a:lnTo>
                    <a:pt x="18203" y="1704"/>
                  </a:lnTo>
                  <a:lnTo>
                    <a:pt x="17708" y="1425"/>
                  </a:lnTo>
                  <a:lnTo>
                    <a:pt x="17212" y="1146"/>
                  </a:lnTo>
                  <a:lnTo>
                    <a:pt x="16686" y="930"/>
                  </a:lnTo>
                  <a:lnTo>
                    <a:pt x="16160" y="713"/>
                  </a:lnTo>
                  <a:lnTo>
                    <a:pt x="15633" y="558"/>
                  </a:lnTo>
                  <a:lnTo>
                    <a:pt x="15076" y="403"/>
                  </a:lnTo>
                  <a:lnTo>
                    <a:pt x="14519" y="249"/>
                  </a:lnTo>
                  <a:lnTo>
                    <a:pt x="13931" y="156"/>
                  </a:lnTo>
                  <a:lnTo>
                    <a:pt x="13343" y="94"/>
                  </a:lnTo>
                  <a:lnTo>
                    <a:pt x="12754" y="32"/>
                  </a:lnTo>
                  <a:lnTo>
                    <a:pt x="121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418;p40">
              <a:extLst>
                <a:ext uri="{FF2B5EF4-FFF2-40B4-BE49-F238E27FC236}">
                  <a16:creationId xmlns:a16="http://schemas.microsoft.com/office/drawing/2014/main" id="{ADD28E5B-C57C-3C82-4885-CF781AFA756B}"/>
                </a:ext>
              </a:extLst>
            </p:cNvPr>
            <p:cNvSpPr/>
            <p:nvPr/>
          </p:nvSpPr>
          <p:spPr>
            <a:xfrm>
              <a:off x="1802741" y="2168186"/>
              <a:ext cx="212163" cy="187285"/>
            </a:xfrm>
            <a:custGeom>
              <a:avLst/>
              <a:gdLst/>
              <a:ahLst/>
              <a:cxnLst/>
              <a:rect l="l" t="t" r="r" b="b"/>
              <a:pathLst>
                <a:path w="10558" h="9320" extrusionOk="0">
                  <a:moveTo>
                    <a:pt x="2477" y="1"/>
                  </a:moveTo>
                  <a:lnTo>
                    <a:pt x="1982" y="32"/>
                  </a:lnTo>
                  <a:lnTo>
                    <a:pt x="1549" y="94"/>
                  </a:lnTo>
                  <a:lnTo>
                    <a:pt x="1177" y="187"/>
                  </a:lnTo>
                  <a:lnTo>
                    <a:pt x="836" y="280"/>
                  </a:lnTo>
                  <a:lnTo>
                    <a:pt x="558" y="403"/>
                  </a:lnTo>
                  <a:lnTo>
                    <a:pt x="310" y="558"/>
                  </a:lnTo>
                  <a:lnTo>
                    <a:pt x="155" y="682"/>
                  </a:lnTo>
                  <a:lnTo>
                    <a:pt x="32" y="806"/>
                  </a:lnTo>
                  <a:lnTo>
                    <a:pt x="1" y="930"/>
                  </a:lnTo>
                  <a:lnTo>
                    <a:pt x="32" y="1023"/>
                  </a:lnTo>
                  <a:lnTo>
                    <a:pt x="124" y="1115"/>
                  </a:lnTo>
                  <a:lnTo>
                    <a:pt x="279" y="1177"/>
                  </a:lnTo>
                  <a:lnTo>
                    <a:pt x="465" y="1239"/>
                  </a:lnTo>
                  <a:lnTo>
                    <a:pt x="929" y="1301"/>
                  </a:lnTo>
                  <a:lnTo>
                    <a:pt x="1487" y="1332"/>
                  </a:lnTo>
                  <a:lnTo>
                    <a:pt x="2075" y="1363"/>
                  </a:lnTo>
                  <a:lnTo>
                    <a:pt x="3220" y="1394"/>
                  </a:lnTo>
                  <a:lnTo>
                    <a:pt x="3685" y="1425"/>
                  </a:lnTo>
                  <a:lnTo>
                    <a:pt x="3994" y="1456"/>
                  </a:lnTo>
                  <a:lnTo>
                    <a:pt x="3901" y="1549"/>
                  </a:lnTo>
                  <a:lnTo>
                    <a:pt x="3685" y="1735"/>
                  </a:lnTo>
                  <a:lnTo>
                    <a:pt x="3375" y="2075"/>
                  </a:lnTo>
                  <a:lnTo>
                    <a:pt x="3220" y="2261"/>
                  </a:lnTo>
                  <a:lnTo>
                    <a:pt x="3096" y="2478"/>
                  </a:lnTo>
                  <a:lnTo>
                    <a:pt x="2973" y="2725"/>
                  </a:lnTo>
                  <a:lnTo>
                    <a:pt x="2880" y="3004"/>
                  </a:lnTo>
                  <a:lnTo>
                    <a:pt x="2818" y="3282"/>
                  </a:lnTo>
                  <a:lnTo>
                    <a:pt x="2818" y="3592"/>
                  </a:lnTo>
                  <a:lnTo>
                    <a:pt x="2849" y="3902"/>
                  </a:lnTo>
                  <a:lnTo>
                    <a:pt x="2942" y="4211"/>
                  </a:lnTo>
                  <a:lnTo>
                    <a:pt x="3127" y="4552"/>
                  </a:lnTo>
                  <a:lnTo>
                    <a:pt x="3375" y="4892"/>
                  </a:lnTo>
                  <a:lnTo>
                    <a:pt x="3685" y="5264"/>
                  </a:lnTo>
                  <a:lnTo>
                    <a:pt x="4056" y="5635"/>
                  </a:lnTo>
                  <a:lnTo>
                    <a:pt x="4830" y="6378"/>
                  </a:lnTo>
                  <a:lnTo>
                    <a:pt x="5697" y="7121"/>
                  </a:lnTo>
                  <a:lnTo>
                    <a:pt x="6533" y="7802"/>
                  </a:lnTo>
                  <a:lnTo>
                    <a:pt x="7895" y="8886"/>
                  </a:lnTo>
                  <a:lnTo>
                    <a:pt x="8483" y="9319"/>
                  </a:lnTo>
                  <a:lnTo>
                    <a:pt x="10557" y="7245"/>
                  </a:lnTo>
                  <a:lnTo>
                    <a:pt x="10495" y="7028"/>
                  </a:lnTo>
                  <a:lnTo>
                    <a:pt x="10248" y="6409"/>
                  </a:lnTo>
                  <a:lnTo>
                    <a:pt x="9876" y="5511"/>
                  </a:lnTo>
                  <a:lnTo>
                    <a:pt x="9597" y="4985"/>
                  </a:lnTo>
                  <a:lnTo>
                    <a:pt x="9319" y="4428"/>
                  </a:lnTo>
                  <a:lnTo>
                    <a:pt x="8978" y="3871"/>
                  </a:lnTo>
                  <a:lnTo>
                    <a:pt x="8576" y="3282"/>
                  </a:lnTo>
                  <a:lnTo>
                    <a:pt x="8173" y="2725"/>
                  </a:lnTo>
                  <a:lnTo>
                    <a:pt x="7709" y="2199"/>
                  </a:lnTo>
                  <a:lnTo>
                    <a:pt x="7183" y="1704"/>
                  </a:lnTo>
                  <a:lnTo>
                    <a:pt x="6626" y="1239"/>
                  </a:lnTo>
                  <a:lnTo>
                    <a:pt x="6347" y="1053"/>
                  </a:lnTo>
                  <a:lnTo>
                    <a:pt x="6037" y="868"/>
                  </a:lnTo>
                  <a:lnTo>
                    <a:pt x="5728" y="713"/>
                  </a:lnTo>
                  <a:lnTo>
                    <a:pt x="5387" y="558"/>
                  </a:lnTo>
                  <a:lnTo>
                    <a:pt x="4768" y="341"/>
                  </a:lnTo>
                  <a:lnTo>
                    <a:pt x="4149" y="156"/>
                  </a:lnTo>
                  <a:lnTo>
                    <a:pt x="3530" y="63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FFC7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419;p40">
              <a:extLst>
                <a:ext uri="{FF2B5EF4-FFF2-40B4-BE49-F238E27FC236}">
                  <a16:creationId xmlns:a16="http://schemas.microsoft.com/office/drawing/2014/main" id="{9AA0B265-3AD4-809E-6E43-DE7711C0986C}"/>
                </a:ext>
              </a:extLst>
            </p:cNvPr>
            <p:cNvSpPr/>
            <p:nvPr/>
          </p:nvSpPr>
          <p:spPr>
            <a:xfrm>
              <a:off x="1802741" y="2168186"/>
              <a:ext cx="212163" cy="187285"/>
            </a:xfrm>
            <a:custGeom>
              <a:avLst/>
              <a:gdLst/>
              <a:ahLst/>
              <a:cxnLst/>
              <a:rect l="l" t="t" r="r" b="b"/>
              <a:pathLst>
                <a:path w="10558" h="9320" fill="none" extrusionOk="0">
                  <a:moveTo>
                    <a:pt x="10557" y="7245"/>
                  </a:moveTo>
                  <a:lnTo>
                    <a:pt x="10557" y="7245"/>
                  </a:lnTo>
                  <a:lnTo>
                    <a:pt x="10495" y="7028"/>
                  </a:lnTo>
                  <a:lnTo>
                    <a:pt x="10248" y="6409"/>
                  </a:lnTo>
                  <a:lnTo>
                    <a:pt x="9876" y="5511"/>
                  </a:lnTo>
                  <a:lnTo>
                    <a:pt x="9597" y="4985"/>
                  </a:lnTo>
                  <a:lnTo>
                    <a:pt x="9319" y="4428"/>
                  </a:lnTo>
                  <a:lnTo>
                    <a:pt x="8978" y="3871"/>
                  </a:lnTo>
                  <a:lnTo>
                    <a:pt x="8576" y="3282"/>
                  </a:lnTo>
                  <a:lnTo>
                    <a:pt x="8173" y="2725"/>
                  </a:lnTo>
                  <a:lnTo>
                    <a:pt x="7709" y="2199"/>
                  </a:lnTo>
                  <a:lnTo>
                    <a:pt x="7183" y="1704"/>
                  </a:lnTo>
                  <a:lnTo>
                    <a:pt x="6626" y="1239"/>
                  </a:lnTo>
                  <a:lnTo>
                    <a:pt x="6347" y="1053"/>
                  </a:lnTo>
                  <a:lnTo>
                    <a:pt x="6037" y="868"/>
                  </a:lnTo>
                  <a:lnTo>
                    <a:pt x="5728" y="713"/>
                  </a:lnTo>
                  <a:lnTo>
                    <a:pt x="5387" y="558"/>
                  </a:lnTo>
                  <a:lnTo>
                    <a:pt x="5387" y="558"/>
                  </a:lnTo>
                  <a:lnTo>
                    <a:pt x="4768" y="341"/>
                  </a:lnTo>
                  <a:lnTo>
                    <a:pt x="4149" y="156"/>
                  </a:lnTo>
                  <a:lnTo>
                    <a:pt x="3530" y="63"/>
                  </a:lnTo>
                  <a:lnTo>
                    <a:pt x="3003" y="1"/>
                  </a:lnTo>
                  <a:lnTo>
                    <a:pt x="2477" y="1"/>
                  </a:lnTo>
                  <a:lnTo>
                    <a:pt x="1982" y="32"/>
                  </a:lnTo>
                  <a:lnTo>
                    <a:pt x="1549" y="94"/>
                  </a:lnTo>
                  <a:lnTo>
                    <a:pt x="1177" y="187"/>
                  </a:lnTo>
                  <a:lnTo>
                    <a:pt x="836" y="280"/>
                  </a:lnTo>
                  <a:lnTo>
                    <a:pt x="558" y="403"/>
                  </a:lnTo>
                  <a:lnTo>
                    <a:pt x="310" y="558"/>
                  </a:lnTo>
                  <a:lnTo>
                    <a:pt x="155" y="682"/>
                  </a:lnTo>
                  <a:lnTo>
                    <a:pt x="32" y="806"/>
                  </a:lnTo>
                  <a:lnTo>
                    <a:pt x="1" y="930"/>
                  </a:lnTo>
                  <a:lnTo>
                    <a:pt x="32" y="1023"/>
                  </a:lnTo>
                  <a:lnTo>
                    <a:pt x="124" y="1115"/>
                  </a:lnTo>
                  <a:lnTo>
                    <a:pt x="124" y="1115"/>
                  </a:lnTo>
                  <a:lnTo>
                    <a:pt x="279" y="1177"/>
                  </a:lnTo>
                  <a:lnTo>
                    <a:pt x="465" y="1239"/>
                  </a:lnTo>
                  <a:lnTo>
                    <a:pt x="929" y="1301"/>
                  </a:lnTo>
                  <a:lnTo>
                    <a:pt x="1487" y="1332"/>
                  </a:lnTo>
                  <a:lnTo>
                    <a:pt x="2075" y="1363"/>
                  </a:lnTo>
                  <a:lnTo>
                    <a:pt x="3220" y="1394"/>
                  </a:lnTo>
                  <a:lnTo>
                    <a:pt x="3685" y="1425"/>
                  </a:lnTo>
                  <a:lnTo>
                    <a:pt x="3994" y="1456"/>
                  </a:lnTo>
                  <a:lnTo>
                    <a:pt x="3994" y="1456"/>
                  </a:lnTo>
                  <a:lnTo>
                    <a:pt x="3901" y="1549"/>
                  </a:lnTo>
                  <a:lnTo>
                    <a:pt x="3685" y="1735"/>
                  </a:lnTo>
                  <a:lnTo>
                    <a:pt x="3375" y="2075"/>
                  </a:lnTo>
                  <a:lnTo>
                    <a:pt x="3220" y="2261"/>
                  </a:lnTo>
                  <a:lnTo>
                    <a:pt x="3096" y="2478"/>
                  </a:lnTo>
                  <a:lnTo>
                    <a:pt x="2973" y="2725"/>
                  </a:lnTo>
                  <a:lnTo>
                    <a:pt x="2880" y="3004"/>
                  </a:lnTo>
                  <a:lnTo>
                    <a:pt x="2818" y="3282"/>
                  </a:lnTo>
                  <a:lnTo>
                    <a:pt x="2818" y="3592"/>
                  </a:lnTo>
                  <a:lnTo>
                    <a:pt x="2849" y="3902"/>
                  </a:lnTo>
                  <a:lnTo>
                    <a:pt x="2942" y="4211"/>
                  </a:lnTo>
                  <a:lnTo>
                    <a:pt x="3127" y="4552"/>
                  </a:lnTo>
                  <a:lnTo>
                    <a:pt x="3375" y="4892"/>
                  </a:lnTo>
                  <a:lnTo>
                    <a:pt x="3375" y="4892"/>
                  </a:lnTo>
                  <a:lnTo>
                    <a:pt x="3685" y="5264"/>
                  </a:lnTo>
                  <a:lnTo>
                    <a:pt x="4056" y="5635"/>
                  </a:lnTo>
                  <a:lnTo>
                    <a:pt x="4830" y="6378"/>
                  </a:lnTo>
                  <a:lnTo>
                    <a:pt x="5697" y="7121"/>
                  </a:lnTo>
                  <a:lnTo>
                    <a:pt x="6533" y="7802"/>
                  </a:lnTo>
                  <a:lnTo>
                    <a:pt x="7895" y="8886"/>
                  </a:lnTo>
                  <a:lnTo>
                    <a:pt x="8483" y="9319"/>
                  </a:lnTo>
                  <a:lnTo>
                    <a:pt x="10557" y="7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420;p40">
              <a:extLst>
                <a:ext uri="{FF2B5EF4-FFF2-40B4-BE49-F238E27FC236}">
                  <a16:creationId xmlns:a16="http://schemas.microsoft.com/office/drawing/2014/main" id="{71316893-E8DA-27A9-8D2E-75F615073261}"/>
                </a:ext>
              </a:extLst>
            </p:cNvPr>
            <p:cNvSpPr/>
            <p:nvPr/>
          </p:nvSpPr>
          <p:spPr>
            <a:xfrm>
              <a:off x="1870542" y="2168809"/>
              <a:ext cx="138133" cy="126940"/>
            </a:xfrm>
            <a:custGeom>
              <a:avLst/>
              <a:gdLst/>
              <a:ahLst/>
              <a:cxnLst/>
              <a:rect l="l" t="t" r="r" b="b"/>
              <a:pathLst>
                <a:path w="6874" h="6317" extrusionOk="0">
                  <a:moveTo>
                    <a:pt x="2013" y="527"/>
                  </a:moveTo>
                  <a:lnTo>
                    <a:pt x="2013" y="527"/>
                  </a:lnTo>
                  <a:lnTo>
                    <a:pt x="2013" y="527"/>
                  </a:lnTo>
                  <a:lnTo>
                    <a:pt x="2509" y="744"/>
                  </a:lnTo>
                  <a:lnTo>
                    <a:pt x="2973" y="1022"/>
                  </a:lnTo>
                  <a:lnTo>
                    <a:pt x="3375" y="1301"/>
                  </a:lnTo>
                  <a:lnTo>
                    <a:pt x="3809" y="1642"/>
                  </a:lnTo>
                  <a:lnTo>
                    <a:pt x="4180" y="2013"/>
                  </a:lnTo>
                  <a:lnTo>
                    <a:pt x="4521" y="2416"/>
                  </a:lnTo>
                  <a:lnTo>
                    <a:pt x="4861" y="2818"/>
                  </a:lnTo>
                  <a:lnTo>
                    <a:pt x="5171" y="3220"/>
                  </a:lnTo>
                  <a:lnTo>
                    <a:pt x="5480" y="3654"/>
                  </a:lnTo>
                  <a:lnTo>
                    <a:pt x="5728" y="4056"/>
                  </a:lnTo>
                  <a:lnTo>
                    <a:pt x="6192" y="4892"/>
                  </a:lnTo>
                  <a:lnTo>
                    <a:pt x="6564" y="5666"/>
                  </a:lnTo>
                  <a:lnTo>
                    <a:pt x="6874" y="6316"/>
                  </a:lnTo>
                  <a:lnTo>
                    <a:pt x="6874" y="6316"/>
                  </a:lnTo>
                  <a:lnTo>
                    <a:pt x="6874" y="6316"/>
                  </a:lnTo>
                  <a:lnTo>
                    <a:pt x="6564" y="5666"/>
                  </a:lnTo>
                  <a:lnTo>
                    <a:pt x="6192" y="4892"/>
                  </a:lnTo>
                  <a:lnTo>
                    <a:pt x="5728" y="4056"/>
                  </a:lnTo>
                  <a:lnTo>
                    <a:pt x="5480" y="3654"/>
                  </a:lnTo>
                  <a:lnTo>
                    <a:pt x="5171" y="3220"/>
                  </a:lnTo>
                  <a:lnTo>
                    <a:pt x="4861" y="2818"/>
                  </a:lnTo>
                  <a:lnTo>
                    <a:pt x="4521" y="2416"/>
                  </a:lnTo>
                  <a:lnTo>
                    <a:pt x="4180" y="2013"/>
                  </a:lnTo>
                  <a:lnTo>
                    <a:pt x="3809" y="1642"/>
                  </a:lnTo>
                  <a:lnTo>
                    <a:pt x="3375" y="1301"/>
                  </a:lnTo>
                  <a:lnTo>
                    <a:pt x="2973" y="1022"/>
                  </a:lnTo>
                  <a:lnTo>
                    <a:pt x="2509" y="744"/>
                  </a:lnTo>
                  <a:lnTo>
                    <a:pt x="2013" y="527"/>
                  </a:lnTo>
                  <a:lnTo>
                    <a:pt x="2013" y="527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465" y="63"/>
                  </a:lnTo>
                  <a:lnTo>
                    <a:pt x="930" y="187"/>
                  </a:lnTo>
                  <a:lnTo>
                    <a:pt x="1456" y="310"/>
                  </a:lnTo>
                  <a:lnTo>
                    <a:pt x="1951" y="496"/>
                  </a:lnTo>
                  <a:lnTo>
                    <a:pt x="1951" y="496"/>
                  </a:lnTo>
                  <a:lnTo>
                    <a:pt x="1456" y="310"/>
                  </a:lnTo>
                  <a:lnTo>
                    <a:pt x="930" y="187"/>
                  </a:lnTo>
                  <a:lnTo>
                    <a:pt x="465" y="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421;p40">
              <a:extLst>
                <a:ext uri="{FF2B5EF4-FFF2-40B4-BE49-F238E27FC236}">
                  <a16:creationId xmlns:a16="http://schemas.microsoft.com/office/drawing/2014/main" id="{2F9EAE00-F7B6-8D6D-A110-56D48B301673}"/>
                </a:ext>
              </a:extLst>
            </p:cNvPr>
            <p:cNvSpPr/>
            <p:nvPr/>
          </p:nvSpPr>
          <p:spPr>
            <a:xfrm>
              <a:off x="1910993" y="2179399"/>
              <a:ext cx="97682" cy="116350"/>
            </a:xfrm>
            <a:custGeom>
              <a:avLst/>
              <a:gdLst/>
              <a:ahLst/>
              <a:cxnLst/>
              <a:rect l="l" t="t" r="r" b="b"/>
              <a:pathLst>
                <a:path w="4861" h="579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96" y="217"/>
                  </a:lnTo>
                  <a:lnTo>
                    <a:pt x="960" y="495"/>
                  </a:lnTo>
                  <a:lnTo>
                    <a:pt x="1362" y="774"/>
                  </a:lnTo>
                  <a:lnTo>
                    <a:pt x="1796" y="1115"/>
                  </a:lnTo>
                  <a:lnTo>
                    <a:pt x="2167" y="1486"/>
                  </a:lnTo>
                  <a:lnTo>
                    <a:pt x="2508" y="1889"/>
                  </a:lnTo>
                  <a:lnTo>
                    <a:pt x="2848" y="2291"/>
                  </a:lnTo>
                  <a:lnTo>
                    <a:pt x="3158" y="2693"/>
                  </a:lnTo>
                  <a:lnTo>
                    <a:pt x="3467" y="3127"/>
                  </a:lnTo>
                  <a:lnTo>
                    <a:pt x="3715" y="3529"/>
                  </a:lnTo>
                  <a:lnTo>
                    <a:pt x="4179" y="4365"/>
                  </a:lnTo>
                  <a:lnTo>
                    <a:pt x="4551" y="5139"/>
                  </a:lnTo>
                  <a:lnTo>
                    <a:pt x="4861" y="5789"/>
                  </a:lnTo>
                  <a:lnTo>
                    <a:pt x="4861" y="5789"/>
                  </a:lnTo>
                  <a:lnTo>
                    <a:pt x="4861" y="5789"/>
                  </a:lnTo>
                  <a:lnTo>
                    <a:pt x="4551" y="5139"/>
                  </a:lnTo>
                  <a:lnTo>
                    <a:pt x="4179" y="4365"/>
                  </a:lnTo>
                  <a:lnTo>
                    <a:pt x="3715" y="3529"/>
                  </a:lnTo>
                  <a:lnTo>
                    <a:pt x="3467" y="3127"/>
                  </a:lnTo>
                  <a:lnTo>
                    <a:pt x="3158" y="2693"/>
                  </a:lnTo>
                  <a:lnTo>
                    <a:pt x="2848" y="2291"/>
                  </a:lnTo>
                  <a:lnTo>
                    <a:pt x="2508" y="1889"/>
                  </a:lnTo>
                  <a:lnTo>
                    <a:pt x="2167" y="1486"/>
                  </a:lnTo>
                  <a:lnTo>
                    <a:pt x="1796" y="1115"/>
                  </a:lnTo>
                  <a:lnTo>
                    <a:pt x="1362" y="774"/>
                  </a:lnTo>
                  <a:lnTo>
                    <a:pt x="960" y="495"/>
                  </a:lnTo>
                  <a:lnTo>
                    <a:pt x="496" y="21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422;p40">
              <a:extLst>
                <a:ext uri="{FF2B5EF4-FFF2-40B4-BE49-F238E27FC236}">
                  <a16:creationId xmlns:a16="http://schemas.microsoft.com/office/drawing/2014/main" id="{6F0BCBBF-6412-77A6-B8D2-5A206F9C0E5B}"/>
                </a:ext>
              </a:extLst>
            </p:cNvPr>
            <p:cNvSpPr/>
            <p:nvPr/>
          </p:nvSpPr>
          <p:spPr>
            <a:xfrm>
              <a:off x="1870542" y="2168809"/>
              <a:ext cx="39225" cy="9987"/>
            </a:xfrm>
            <a:custGeom>
              <a:avLst/>
              <a:gdLst/>
              <a:ahLst/>
              <a:cxnLst/>
              <a:rect l="l" t="t" r="r" b="b"/>
              <a:pathLst>
                <a:path w="1952" h="49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65" y="63"/>
                  </a:lnTo>
                  <a:lnTo>
                    <a:pt x="930" y="187"/>
                  </a:lnTo>
                  <a:lnTo>
                    <a:pt x="1456" y="310"/>
                  </a:lnTo>
                  <a:lnTo>
                    <a:pt x="1951" y="496"/>
                  </a:lnTo>
                  <a:lnTo>
                    <a:pt x="1951" y="496"/>
                  </a:lnTo>
                  <a:lnTo>
                    <a:pt x="1456" y="310"/>
                  </a:lnTo>
                  <a:lnTo>
                    <a:pt x="930" y="187"/>
                  </a:lnTo>
                  <a:lnTo>
                    <a:pt x="465" y="63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423;p40">
              <a:extLst>
                <a:ext uri="{FF2B5EF4-FFF2-40B4-BE49-F238E27FC236}">
                  <a16:creationId xmlns:a16="http://schemas.microsoft.com/office/drawing/2014/main" id="{5DD6E98B-4191-A7C7-C951-07BE8A704EF7}"/>
                </a:ext>
              </a:extLst>
            </p:cNvPr>
            <p:cNvSpPr/>
            <p:nvPr/>
          </p:nvSpPr>
          <p:spPr>
            <a:xfrm>
              <a:off x="1813311" y="2168186"/>
              <a:ext cx="195364" cy="139379"/>
            </a:xfrm>
            <a:custGeom>
              <a:avLst/>
              <a:gdLst/>
              <a:ahLst/>
              <a:cxnLst/>
              <a:rect l="l" t="t" r="r" b="b"/>
              <a:pathLst>
                <a:path w="9722" h="6936" extrusionOk="0">
                  <a:moveTo>
                    <a:pt x="1765" y="1"/>
                  </a:moveTo>
                  <a:lnTo>
                    <a:pt x="1425" y="32"/>
                  </a:lnTo>
                  <a:lnTo>
                    <a:pt x="868" y="125"/>
                  </a:lnTo>
                  <a:lnTo>
                    <a:pt x="372" y="249"/>
                  </a:lnTo>
                  <a:lnTo>
                    <a:pt x="1" y="434"/>
                  </a:lnTo>
                  <a:lnTo>
                    <a:pt x="310" y="372"/>
                  </a:lnTo>
                  <a:lnTo>
                    <a:pt x="620" y="311"/>
                  </a:lnTo>
                  <a:lnTo>
                    <a:pt x="992" y="280"/>
                  </a:lnTo>
                  <a:lnTo>
                    <a:pt x="1394" y="249"/>
                  </a:lnTo>
                  <a:lnTo>
                    <a:pt x="2013" y="280"/>
                  </a:lnTo>
                  <a:lnTo>
                    <a:pt x="2694" y="372"/>
                  </a:lnTo>
                  <a:lnTo>
                    <a:pt x="3406" y="558"/>
                  </a:lnTo>
                  <a:lnTo>
                    <a:pt x="3778" y="682"/>
                  </a:lnTo>
                  <a:lnTo>
                    <a:pt x="4180" y="837"/>
                  </a:lnTo>
                  <a:lnTo>
                    <a:pt x="4675" y="1053"/>
                  </a:lnTo>
                  <a:lnTo>
                    <a:pt x="5171" y="1363"/>
                  </a:lnTo>
                  <a:lnTo>
                    <a:pt x="5635" y="1673"/>
                  </a:lnTo>
                  <a:lnTo>
                    <a:pt x="6038" y="2044"/>
                  </a:lnTo>
                  <a:lnTo>
                    <a:pt x="6440" y="2447"/>
                  </a:lnTo>
                  <a:lnTo>
                    <a:pt x="6842" y="2880"/>
                  </a:lnTo>
                  <a:lnTo>
                    <a:pt x="7183" y="3313"/>
                  </a:lnTo>
                  <a:lnTo>
                    <a:pt x="7493" y="3778"/>
                  </a:lnTo>
                  <a:lnTo>
                    <a:pt x="7802" y="4211"/>
                  </a:lnTo>
                  <a:lnTo>
                    <a:pt x="8050" y="4676"/>
                  </a:lnTo>
                  <a:lnTo>
                    <a:pt x="8514" y="5542"/>
                  </a:lnTo>
                  <a:lnTo>
                    <a:pt x="8886" y="6316"/>
                  </a:lnTo>
                  <a:lnTo>
                    <a:pt x="9133" y="6935"/>
                  </a:lnTo>
                  <a:lnTo>
                    <a:pt x="9722" y="6347"/>
                  </a:lnTo>
                  <a:lnTo>
                    <a:pt x="9412" y="5697"/>
                  </a:lnTo>
                  <a:lnTo>
                    <a:pt x="9040" y="4923"/>
                  </a:lnTo>
                  <a:lnTo>
                    <a:pt x="8576" y="4087"/>
                  </a:lnTo>
                  <a:lnTo>
                    <a:pt x="8328" y="3685"/>
                  </a:lnTo>
                  <a:lnTo>
                    <a:pt x="8019" y="3251"/>
                  </a:lnTo>
                  <a:lnTo>
                    <a:pt x="7709" y="2849"/>
                  </a:lnTo>
                  <a:lnTo>
                    <a:pt x="7369" y="2447"/>
                  </a:lnTo>
                  <a:lnTo>
                    <a:pt x="7028" y="2044"/>
                  </a:lnTo>
                  <a:lnTo>
                    <a:pt x="6657" y="1673"/>
                  </a:lnTo>
                  <a:lnTo>
                    <a:pt x="6223" y="1332"/>
                  </a:lnTo>
                  <a:lnTo>
                    <a:pt x="5821" y="1053"/>
                  </a:lnTo>
                  <a:lnTo>
                    <a:pt x="5357" y="775"/>
                  </a:lnTo>
                  <a:lnTo>
                    <a:pt x="4861" y="558"/>
                  </a:lnTo>
                  <a:lnTo>
                    <a:pt x="4799" y="527"/>
                  </a:lnTo>
                  <a:lnTo>
                    <a:pt x="4304" y="341"/>
                  </a:lnTo>
                  <a:lnTo>
                    <a:pt x="3778" y="218"/>
                  </a:lnTo>
                  <a:lnTo>
                    <a:pt x="3313" y="94"/>
                  </a:lnTo>
                  <a:lnTo>
                    <a:pt x="2849" y="32"/>
                  </a:lnTo>
                  <a:lnTo>
                    <a:pt x="2447" y="1"/>
                  </a:lnTo>
                  <a:close/>
                </a:path>
              </a:pathLst>
            </a:custGeom>
            <a:solidFill>
              <a:srgbClr val="FFBE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424;p40">
              <a:extLst>
                <a:ext uri="{FF2B5EF4-FFF2-40B4-BE49-F238E27FC236}">
                  <a16:creationId xmlns:a16="http://schemas.microsoft.com/office/drawing/2014/main" id="{7F201FE1-EC09-4633-020D-1D3963A9F755}"/>
                </a:ext>
              </a:extLst>
            </p:cNvPr>
            <p:cNvSpPr/>
            <p:nvPr/>
          </p:nvSpPr>
          <p:spPr>
            <a:xfrm>
              <a:off x="1813311" y="2168186"/>
              <a:ext cx="195364" cy="139379"/>
            </a:xfrm>
            <a:custGeom>
              <a:avLst/>
              <a:gdLst/>
              <a:ahLst/>
              <a:cxnLst/>
              <a:rect l="l" t="t" r="r" b="b"/>
              <a:pathLst>
                <a:path w="9722" h="6936" fill="none" extrusionOk="0">
                  <a:moveTo>
                    <a:pt x="2106" y="1"/>
                  </a:moveTo>
                  <a:lnTo>
                    <a:pt x="2106" y="1"/>
                  </a:lnTo>
                  <a:lnTo>
                    <a:pt x="1765" y="1"/>
                  </a:lnTo>
                  <a:lnTo>
                    <a:pt x="1425" y="32"/>
                  </a:lnTo>
                  <a:lnTo>
                    <a:pt x="868" y="125"/>
                  </a:lnTo>
                  <a:lnTo>
                    <a:pt x="372" y="249"/>
                  </a:lnTo>
                  <a:lnTo>
                    <a:pt x="1" y="434"/>
                  </a:lnTo>
                  <a:lnTo>
                    <a:pt x="1" y="434"/>
                  </a:lnTo>
                  <a:lnTo>
                    <a:pt x="310" y="372"/>
                  </a:lnTo>
                  <a:lnTo>
                    <a:pt x="620" y="311"/>
                  </a:lnTo>
                  <a:lnTo>
                    <a:pt x="992" y="280"/>
                  </a:lnTo>
                  <a:lnTo>
                    <a:pt x="1394" y="249"/>
                  </a:lnTo>
                  <a:lnTo>
                    <a:pt x="1394" y="249"/>
                  </a:lnTo>
                  <a:lnTo>
                    <a:pt x="2013" y="280"/>
                  </a:lnTo>
                  <a:lnTo>
                    <a:pt x="2694" y="372"/>
                  </a:lnTo>
                  <a:lnTo>
                    <a:pt x="3406" y="558"/>
                  </a:lnTo>
                  <a:lnTo>
                    <a:pt x="3778" y="682"/>
                  </a:lnTo>
                  <a:lnTo>
                    <a:pt x="4180" y="837"/>
                  </a:lnTo>
                  <a:lnTo>
                    <a:pt x="4180" y="837"/>
                  </a:lnTo>
                  <a:lnTo>
                    <a:pt x="4675" y="1053"/>
                  </a:lnTo>
                  <a:lnTo>
                    <a:pt x="5171" y="1363"/>
                  </a:lnTo>
                  <a:lnTo>
                    <a:pt x="5635" y="1673"/>
                  </a:lnTo>
                  <a:lnTo>
                    <a:pt x="6038" y="2044"/>
                  </a:lnTo>
                  <a:lnTo>
                    <a:pt x="6440" y="2447"/>
                  </a:lnTo>
                  <a:lnTo>
                    <a:pt x="6842" y="2880"/>
                  </a:lnTo>
                  <a:lnTo>
                    <a:pt x="7183" y="3313"/>
                  </a:lnTo>
                  <a:lnTo>
                    <a:pt x="7493" y="3778"/>
                  </a:lnTo>
                  <a:lnTo>
                    <a:pt x="7802" y="4211"/>
                  </a:lnTo>
                  <a:lnTo>
                    <a:pt x="8050" y="4676"/>
                  </a:lnTo>
                  <a:lnTo>
                    <a:pt x="8514" y="5542"/>
                  </a:lnTo>
                  <a:lnTo>
                    <a:pt x="8886" y="6316"/>
                  </a:lnTo>
                  <a:lnTo>
                    <a:pt x="9133" y="6935"/>
                  </a:lnTo>
                  <a:lnTo>
                    <a:pt x="9133" y="6935"/>
                  </a:lnTo>
                  <a:lnTo>
                    <a:pt x="9722" y="6347"/>
                  </a:lnTo>
                  <a:lnTo>
                    <a:pt x="9722" y="6347"/>
                  </a:lnTo>
                  <a:lnTo>
                    <a:pt x="9412" y="5697"/>
                  </a:lnTo>
                  <a:lnTo>
                    <a:pt x="9040" y="4923"/>
                  </a:lnTo>
                  <a:lnTo>
                    <a:pt x="8576" y="4087"/>
                  </a:lnTo>
                  <a:lnTo>
                    <a:pt x="8328" y="3685"/>
                  </a:lnTo>
                  <a:lnTo>
                    <a:pt x="8019" y="3251"/>
                  </a:lnTo>
                  <a:lnTo>
                    <a:pt x="7709" y="2849"/>
                  </a:lnTo>
                  <a:lnTo>
                    <a:pt x="7369" y="2447"/>
                  </a:lnTo>
                  <a:lnTo>
                    <a:pt x="7028" y="2044"/>
                  </a:lnTo>
                  <a:lnTo>
                    <a:pt x="6657" y="1673"/>
                  </a:lnTo>
                  <a:lnTo>
                    <a:pt x="6223" y="1332"/>
                  </a:lnTo>
                  <a:lnTo>
                    <a:pt x="5821" y="1053"/>
                  </a:lnTo>
                  <a:lnTo>
                    <a:pt x="5357" y="775"/>
                  </a:lnTo>
                  <a:lnTo>
                    <a:pt x="4861" y="558"/>
                  </a:lnTo>
                  <a:lnTo>
                    <a:pt x="4861" y="558"/>
                  </a:lnTo>
                  <a:lnTo>
                    <a:pt x="4861" y="558"/>
                  </a:lnTo>
                  <a:lnTo>
                    <a:pt x="4799" y="527"/>
                  </a:lnTo>
                  <a:lnTo>
                    <a:pt x="4799" y="527"/>
                  </a:lnTo>
                  <a:lnTo>
                    <a:pt x="4304" y="341"/>
                  </a:lnTo>
                  <a:lnTo>
                    <a:pt x="3778" y="218"/>
                  </a:lnTo>
                  <a:lnTo>
                    <a:pt x="3313" y="94"/>
                  </a:lnTo>
                  <a:lnTo>
                    <a:pt x="2849" y="32"/>
                  </a:lnTo>
                  <a:lnTo>
                    <a:pt x="2849" y="32"/>
                  </a:lnTo>
                  <a:lnTo>
                    <a:pt x="2447" y="1"/>
                  </a:lnTo>
                  <a:lnTo>
                    <a:pt x="21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425;p40">
              <a:extLst>
                <a:ext uri="{FF2B5EF4-FFF2-40B4-BE49-F238E27FC236}">
                  <a16:creationId xmlns:a16="http://schemas.microsoft.com/office/drawing/2014/main" id="{7DB6C0ED-48AF-9D1A-076E-D02A95F7FB6A}"/>
                </a:ext>
              </a:extLst>
            </p:cNvPr>
            <p:cNvSpPr/>
            <p:nvPr/>
          </p:nvSpPr>
          <p:spPr>
            <a:xfrm>
              <a:off x="1008969" y="2146423"/>
              <a:ext cx="1171398" cy="959275"/>
            </a:xfrm>
            <a:custGeom>
              <a:avLst/>
              <a:gdLst/>
              <a:ahLst/>
              <a:cxnLst/>
              <a:rect l="l" t="t" r="r" b="b"/>
              <a:pathLst>
                <a:path w="58293" h="47737" extrusionOk="0">
                  <a:moveTo>
                    <a:pt x="11609" y="0"/>
                  </a:moveTo>
                  <a:lnTo>
                    <a:pt x="10928" y="682"/>
                  </a:lnTo>
                  <a:lnTo>
                    <a:pt x="10185" y="1486"/>
                  </a:lnTo>
                  <a:lnTo>
                    <a:pt x="9225" y="2539"/>
                  </a:lnTo>
                  <a:lnTo>
                    <a:pt x="8111" y="3839"/>
                  </a:lnTo>
                  <a:lnTo>
                    <a:pt x="6904" y="5325"/>
                  </a:lnTo>
                  <a:lnTo>
                    <a:pt x="5634" y="6935"/>
                  </a:lnTo>
                  <a:lnTo>
                    <a:pt x="5015" y="7802"/>
                  </a:lnTo>
                  <a:lnTo>
                    <a:pt x="4396" y="8668"/>
                  </a:lnTo>
                  <a:lnTo>
                    <a:pt x="3777" y="9566"/>
                  </a:lnTo>
                  <a:lnTo>
                    <a:pt x="3220" y="10495"/>
                  </a:lnTo>
                  <a:lnTo>
                    <a:pt x="2662" y="11424"/>
                  </a:lnTo>
                  <a:lnTo>
                    <a:pt x="2136" y="12352"/>
                  </a:lnTo>
                  <a:lnTo>
                    <a:pt x="1641" y="13281"/>
                  </a:lnTo>
                  <a:lnTo>
                    <a:pt x="1207" y="14210"/>
                  </a:lnTo>
                  <a:lnTo>
                    <a:pt x="836" y="15139"/>
                  </a:lnTo>
                  <a:lnTo>
                    <a:pt x="526" y="16067"/>
                  </a:lnTo>
                  <a:lnTo>
                    <a:pt x="279" y="16934"/>
                  </a:lnTo>
                  <a:lnTo>
                    <a:pt x="93" y="17832"/>
                  </a:lnTo>
                  <a:lnTo>
                    <a:pt x="62" y="18234"/>
                  </a:lnTo>
                  <a:lnTo>
                    <a:pt x="0" y="18668"/>
                  </a:lnTo>
                  <a:lnTo>
                    <a:pt x="0" y="19070"/>
                  </a:lnTo>
                  <a:lnTo>
                    <a:pt x="0" y="19504"/>
                  </a:lnTo>
                  <a:lnTo>
                    <a:pt x="62" y="19875"/>
                  </a:lnTo>
                  <a:lnTo>
                    <a:pt x="93" y="20277"/>
                  </a:lnTo>
                  <a:lnTo>
                    <a:pt x="186" y="20649"/>
                  </a:lnTo>
                  <a:lnTo>
                    <a:pt x="310" y="21020"/>
                  </a:lnTo>
                  <a:lnTo>
                    <a:pt x="434" y="21361"/>
                  </a:lnTo>
                  <a:lnTo>
                    <a:pt x="619" y="21732"/>
                  </a:lnTo>
                  <a:lnTo>
                    <a:pt x="805" y="22042"/>
                  </a:lnTo>
                  <a:lnTo>
                    <a:pt x="1022" y="22383"/>
                  </a:lnTo>
                  <a:lnTo>
                    <a:pt x="1517" y="22971"/>
                  </a:lnTo>
                  <a:lnTo>
                    <a:pt x="2012" y="23497"/>
                  </a:lnTo>
                  <a:lnTo>
                    <a:pt x="2508" y="23961"/>
                  </a:lnTo>
                  <a:lnTo>
                    <a:pt x="3003" y="24364"/>
                  </a:lnTo>
                  <a:lnTo>
                    <a:pt x="3498" y="24704"/>
                  </a:lnTo>
                  <a:lnTo>
                    <a:pt x="4025" y="24983"/>
                  </a:lnTo>
                  <a:lnTo>
                    <a:pt x="4520" y="25231"/>
                  </a:lnTo>
                  <a:lnTo>
                    <a:pt x="5015" y="25416"/>
                  </a:lnTo>
                  <a:lnTo>
                    <a:pt x="5541" y="25571"/>
                  </a:lnTo>
                  <a:lnTo>
                    <a:pt x="6037" y="25664"/>
                  </a:lnTo>
                  <a:lnTo>
                    <a:pt x="6532" y="25726"/>
                  </a:lnTo>
                  <a:lnTo>
                    <a:pt x="6996" y="25757"/>
                  </a:lnTo>
                  <a:lnTo>
                    <a:pt x="7492" y="25757"/>
                  </a:lnTo>
                  <a:lnTo>
                    <a:pt x="7956" y="25726"/>
                  </a:lnTo>
                  <a:lnTo>
                    <a:pt x="8421" y="25664"/>
                  </a:lnTo>
                  <a:lnTo>
                    <a:pt x="8854" y="25602"/>
                  </a:lnTo>
                  <a:lnTo>
                    <a:pt x="9287" y="25478"/>
                  </a:lnTo>
                  <a:lnTo>
                    <a:pt x="9690" y="25385"/>
                  </a:lnTo>
                  <a:lnTo>
                    <a:pt x="10433" y="25107"/>
                  </a:lnTo>
                  <a:lnTo>
                    <a:pt x="11114" y="24797"/>
                  </a:lnTo>
                  <a:lnTo>
                    <a:pt x="11702" y="24519"/>
                  </a:lnTo>
                  <a:lnTo>
                    <a:pt x="12166" y="24240"/>
                  </a:lnTo>
                  <a:lnTo>
                    <a:pt x="12538" y="23992"/>
                  </a:lnTo>
                  <a:lnTo>
                    <a:pt x="12847" y="23776"/>
                  </a:lnTo>
                  <a:lnTo>
                    <a:pt x="12476" y="47737"/>
                  </a:lnTo>
                  <a:lnTo>
                    <a:pt x="45074" y="47737"/>
                  </a:lnTo>
                  <a:lnTo>
                    <a:pt x="44300" y="37830"/>
                  </a:lnTo>
                  <a:lnTo>
                    <a:pt x="43650" y="29472"/>
                  </a:lnTo>
                  <a:lnTo>
                    <a:pt x="43155" y="22537"/>
                  </a:lnTo>
                  <a:lnTo>
                    <a:pt x="43155" y="22537"/>
                  </a:lnTo>
                  <a:lnTo>
                    <a:pt x="43650" y="22723"/>
                  </a:lnTo>
                  <a:lnTo>
                    <a:pt x="45012" y="23157"/>
                  </a:lnTo>
                  <a:lnTo>
                    <a:pt x="45972" y="23404"/>
                  </a:lnTo>
                  <a:lnTo>
                    <a:pt x="47024" y="23652"/>
                  </a:lnTo>
                  <a:lnTo>
                    <a:pt x="48170" y="23899"/>
                  </a:lnTo>
                  <a:lnTo>
                    <a:pt x="49377" y="24116"/>
                  </a:lnTo>
                  <a:lnTo>
                    <a:pt x="50615" y="24271"/>
                  </a:lnTo>
                  <a:lnTo>
                    <a:pt x="51234" y="24333"/>
                  </a:lnTo>
                  <a:lnTo>
                    <a:pt x="51854" y="24364"/>
                  </a:lnTo>
                  <a:lnTo>
                    <a:pt x="53061" y="24364"/>
                  </a:lnTo>
                  <a:lnTo>
                    <a:pt x="53649" y="24333"/>
                  </a:lnTo>
                  <a:lnTo>
                    <a:pt x="54206" y="24271"/>
                  </a:lnTo>
                  <a:lnTo>
                    <a:pt x="54764" y="24147"/>
                  </a:lnTo>
                  <a:lnTo>
                    <a:pt x="55290" y="24023"/>
                  </a:lnTo>
                  <a:lnTo>
                    <a:pt x="55754" y="23869"/>
                  </a:lnTo>
                  <a:lnTo>
                    <a:pt x="56219" y="23652"/>
                  </a:lnTo>
                  <a:lnTo>
                    <a:pt x="56621" y="23404"/>
                  </a:lnTo>
                  <a:lnTo>
                    <a:pt x="56993" y="23095"/>
                  </a:lnTo>
                  <a:lnTo>
                    <a:pt x="57302" y="22754"/>
                  </a:lnTo>
                  <a:lnTo>
                    <a:pt x="57581" y="22383"/>
                  </a:lnTo>
                  <a:lnTo>
                    <a:pt x="57828" y="21949"/>
                  </a:lnTo>
                  <a:lnTo>
                    <a:pt x="57983" y="21516"/>
                  </a:lnTo>
                  <a:lnTo>
                    <a:pt x="58138" y="21020"/>
                  </a:lnTo>
                  <a:lnTo>
                    <a:pt x="58231" y="20556"/>
                  </a:lnTo>
                  <a:lnTo>
                    <a:pt x="58293" y="20061"/>
                  </a:lnTo>
                  <a:lnTo>
                    <a:pt x="58293" y="19535"/>
                  </a:lnTo>
                  <a:lnTo>
                    <a:pt x="58262" y="19008"/>
                  </a:lnTo>
                  <a:lnTo>
                    <a:pt x="58231" y="18451"/>
                  </a:lnTo>
                  <a:lnTo>
                    <a:pt x="58138" y="17925"/>
                  </a:lnTo>
                  <a:lnTo>
                    <a:pt x="58014" y="17367"/>
                  </a:lnTo>
                  <a:lnTo>
                    <a:pt x="57859" y="16779"/>
                  </a:lnTo>
                  <a:lnTo>
                    <a:pt x="57674" y="16222"/>
                  </a:lnTo>
                  <a:lnTo>
                    <a:pt x="57457" y="15634"/>
                  </a:lnTo>
                  <a:lnTo>
                    <a:pt x="57240" y="15077"/>
                  </a:lnTo>
                  <a:lnTo>
                    <a:pt x="56962" y="14519"/>
                  </a:lnTo>
                  <a:lnTo>
                    <a:pt x="56683" y="13931"/>
                  </a:lnTo>
                  <a:lnTo>
                    <a:pt x="56373" y="13374"/>
                  </a:lnTo>
                  <a:lnTo>
                    <a:pt x="56064" y="12817"/>
                  </a:lnTo>
                  <a:lnTo>
                    <a:pt x="55723" y="12260"/>
                  </a:lnTo>
                  <a:lnTo>
                    <a:pt x="55352" y="11733"/>
                  </a:lnTo>
                  <a:lnTo>
                    <a:pt x="54980" y="11207"/>
                  </a:lnTo>
                  <a:lnTo>
                    <a:pt x="54609" y="10681"/>
                  </a:lnTo>
                  <a:lnTo>
                    <a:pt x="54206" y="10185"/>
                  </a:lnTo>
                  <a:lnTo>
                    <a:pt x="53804" y="9721"/>
                  </a:lnTo>
                  <a:lnTo>
                    <a:pt x="53371" y="9257"/>
                  </a:lnTo>
                  <a:lnTo>
                    <a:pt x="52968" y="8792"/>
                  </a:lnTo>
                  <a:lnTo>
                    <a:pt x="52535" y="8390"/>
                  </a:lnTo>
                  <a:lnTo>
                    <a:pt x="52101" y="7987"/>
                  </a:lnTo>
                  <a:lnTo>
                    <a:pt x="51668" y="7616"/>
                  </a:lnTo>
                  <a:lnTo>
                    <a:pt x="51234" y="7275"/>
                  </a:lnTo>
                  <a:lnTo>
                    <a:pt x="50801" y="6966"/>
                  </a:lnTo>
                  <a:lnTo>
                    <a:pt x="50368" y="6687"/>
                  </a:lnTo>
                  <a:lnTo>
                    <a:pt x="50027" y="7121"/>
                  </a:lnTo>
                  <a:lnTo>
                    <a:pt x="49625" y="7554"/>
                  </a:lnTo>
                  <a:lnTo>
                    <a:pt x="49067" y="8111"/>
                  </a:lnTo>
                  <a:lnTo>
                    <a:pt x="48758" y="8390"/>
                  </a:lnTo>
                  <a:lnTo>
                    <a:pt x="48386" y="8668"/>
                  </a:lnTo>
                  <a:lnTo>
                    <a:pt x="48015" y="8947"/>
                  </a:lnTo>
                  <a:lnTo>
                    <a:pt x="47612" y="9226"/>
                  </a:lnTo>
                  <a:lnTo>
                    <a:pt x="47179" y="9473"/>
                  </a:lnTo>
                  <a:lnTo>
                    <a:pt x="46746" y="9690"/>
                  </a:lnTo>
                  <a:lnTo>
                    <a:pt x="46281" y="9876"/>
                  </a:lnTo>
                  <a:lnTo>
                    <a:pt x="45786" y="10031"/>
                  </a:lnTo>
                  <a:lnTo>
                    <a:pt x="46065" y="10464"/>
                  </a:lnTo>
                  <a:lnTo>
                    <a:pt x="46653" y="11486"/>
                  </a:lnTo>
                  <a:lnTo>
                    <a:pt x="46993" y="12074"/>
                  </a:lnTo>
                  <a:lnTo>
                    <a:pt x="47272" y="12631"/>
                  </a:lnTo>
                  <a:lnTo>
                    <a:pt x="47458" y="13157"/>
                  </a:lnTo>
                  <a:lnTo>
                    <a:pt x="47520" y="13374"/>
                  </a:lnTo>
                  <a:lnTo>
                    <a:pt x="47551" y="13560"/>
                  </a:lnTo>
                  <a:lnTo>
                    <a:pt x="47551" y="13560"/>
                  </a:lnTo>
                  <a:lnTo>
                    <a:pt x="46777" y="12941"/>
                  </a:lnTo>
                  <a:lnTo>
                    <a:pt x="45972" y="12290"/>
                  </a:lnTo>
                  <a:lnTo>
                    <a:pt x="44950" y="11548"/>
                  </a:lnTo>
                  <a:lnTo>
                    <a:pt x="43805" y="10743"/>
                  </a:lnTo>
                  <a:lnTo>
                    <a:pt x="43217" y="10371"/>
                  </a:lnTo>
                  <a:lnTo>
                    <a:pt x="42628" y="10000"/>
                  </a:lnTo>
                  <a:lnTo>
                    <a:pt x="42071" y="9659"/>
                  </a:lnTo>
                  <a:lnTo>
                    <a:pt x="41514" y="9381"/>
                  </a:lnTo>
                  <a:lnTo>
                    <a:pt x="40988" y="9164"/>
                  </a:lnTo>
                  <a:lnTo>
                    <a:pt x="40492" y="8978"/>
                  </a:lnTo>
                  <a:lnTo>
                    <a:pt x="39873" y="8854"/>
                  </a:lnTo>
                  <a:lnTo>
                    <a:pt x="39006" y="8730"/>
                  </a:lnTo>
                  <a:lnTo>
                    <a:pt x="37892" y="8576"/>
                  </a:lnTo>
                  <a:lnTo>
                    <a:pt x="36592" y="8452"/>
                  </a:lnTo>
                  <a:lnTo>
                    <a:pt x="33589" y="8204"/>
                  </a:lnTo>
                  <a:lnTo>
                    <a:pt x="30369" y="7987"/>
                  </a:lnTo>
                  <a:lnTo>
                    <a:pt x="27274" y="7802"/>
                  </a:lnTo>
                  <a:lnTo>
                    <a:pt x="24642" y="7647"/>
                  </a:lnTo>
                  <a:lnTo>
                    <a:pt x="22104" y="7523"/>
                  </a:lnTo>
                  <a:lnTo>
                    <a:pt x="21577" y="7492"/>
                  </a:lnTo>
                  <a:lnTo>
                    <a:pt x="20896" y="7492"/>
                  </a:lnTo>
                  <a:lnTo>
                    <a:pt x="19999" y="7554"/>
                  </a:lnTo>
                  <a:lnTo>
                    <a:pt x="18884" y="7709"/>
                  </a:lnTo>
                  <a:lnTo>
                    <a:pt x="18234" y="7833"/>
                  </a:lnTo>
                  <a:lnTo>
                    <a:pt x="17553" y="7956"/>
                  </a:lnTo>
                  <a:lnTo>
                    <a:pt x="16810" y="8142"/>
                  </a:lnTo>
                  <a:lnTo>
                    <a:pt x="16036" y="8328"/>
                  </a:lnTo>
                  <a:lnTo>
                    <a:pt x="15231" y="8607"/>
                  </a:lnTo>
                  <a:lnTo>
                    <a:pt x="14364" y="8885"/>
                  </a:lnTo>
                  <a:lnTo>
                    <a:pt x="14488" y="8761"/>
                  </a:lnTo>
                  <a:lnTo>
                    <a:pt x="14767" y="8390"/>
                  </a:lnTo>
                  <a:lnTo>
                    <a:pt x="15200" y="7833"/>
                  </a:lnTo>
                  <a:lnTo>
                    <a:pt x="15448" y="7492"/>
                  </a:lnTo>
                  <a:lnTo>
                    <a:pt x="15726" y="7090"/>
                  </a:lnTo>
                  <a:lnTo>
                    <a:pt x="15974" y="6656"/>
                  </a:lnTo>
                  <a:lnTo>
                    <a:pt x="16222" y="6161"/>
                  </a:lnTo>
                  <a:lnTo>
                    <a:pt x="16438" y="5635"/>
                  </a:lnTo>
                  <a:lnTo>
                    <a:pt x="16655" y="5108"/>
                  </a:lnTo>
                  <a:lnTo>
                    <a:pt x="16810" y="4520"/>
                  </a:lnTo>
                  <a:lnTo>
                    <a:pt x="16934" y="3932"/>
                  </a:lnTo>
                  <a:lnTo>
                    <a:pt x="17027" y="3282"/>
                  </a:lnTo>
                  <a:lnTo>
                    <a:pt x="17058" y="2632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426;p40">
              <a:extLst>
                <a:ext uri="{FF2B5EF4-FFF2-40B4-BE49-F238E27FC236}">
                  <a16:creationId xmlns:a16="http://schemas.microsoft.com/office/drawing/2014/main" id="{69582430-8116-932F-E9A0-25B24E7B3848}"/>
                </a:ext>
              </a:extLst>
            </p:cNvPr>
            <p:cNvSpPr/>
            <p:nvPr/>
          </p:nvSpPr>
          <p:spPr>
            <a:xfrm>
              <a:off x="1008969" y="2146423"/>
              <a:ext cx="1171398" cy="959275"/>
            </a:xfrm>
            <a:custGeom>
              <a:avLst/>
              <a:gdLst/>
              <a:ahLst/>
              <a:cxnLst/>
              <a:rect l="l" t="t" r="r" b="b"/>
              <a:pathLst>
                <a:path w="58293" h="47737" fill="none" extrusionOk="0">
                  <a:moveTo>
                    <a:pt x="22104" y="7523"/>
                  </a:moveTo>
                  <a:lnTo>
                    <a:pt x="22104" y="7523"/>
                  </a:lnTo>
                  <a:lnTo>
                    <a:pt x="21577" y="7492"/>
                  </a:lnTo>
                  <a:lnTo>
                    <a:pt x="20896" y="7492"/>
                  </a:lnTo>
                  <a:lnTo>
                    <a:pt x="19999" y="7554"/>
                  </a:lnTo>
                  <a:lnTo>
                    <a:pt x="18884" y="7709"/>
                  </a:lnTo>
                  <a:lnTo>
                    <a:pt x="18234" y="7833"/>
                  </a:lnTo>
                  <a:lnTo>
                    <a:pt x="17553" y="7956"/>
                  </a:lnTo>
                  <a:lnTo>
                    <a:pt x="16810" y="8142"/>
                  </a:lnTo>
                  <a:lnTo>
                    <a:pt x="16036" y="8328"/>
                  </a:lnTo>
                  <a:lnTo>
                    <a:pt x="15231" y="8607"/>
                  </a:lnTo>
                  <a:lnTo>
                    <a:pt x="14364" y="8885"/>
                  </a:lnTo>
                  <a:lnTo>
                    <a:pt x="14364" y="8885"/>
                  </a:lnTo>
                  <a:lnTo>
                    <a:pt x="14488" y="8761"/>
                  </a:lnTo>
                  <a:lnTo>
                    <a:pt x="14767" y="8390"/>
                  </a:lnTo>
                  <a:lnTo>
                    <a:pt x="15200" y="7833"/>
                  </a:lnTo>
                  <a:lnTo>
                    <a:pt x="15448" y="7492"/>
                  </a:lnTo>
                  <a:lnTo>
                    <a:pt x="15726" y="7090"/>
                  </a:lnTo>
                  <a:lnTo>
                    <a:pt x="15974" y="6656"/>
                  </a:lnTo>
                  <a:lnTo>
                    <a:pt x="16222" y="6161"/>
                  </a:lnTo>
                  <a:lnTo>
                    <a:pt x="16438" y="5635"/>
                  </a:lnTo>
                  <a:lnTo>
                    <a:pt x="16655" y="5108"/>
                  </a:lnTo>
                  <a:lnTo>
                    <a:pt x="16810" y="4520"/>
                  </a:lnTo>
                  <a:lnTo>
                    <a:pt x="16934" y="3932"/>
                  </a:lnTo>
                  <a:lnTo>
                    <a:pt x="17027" y="3282"/>
                  </a:lnTo>
                  <a:lnTo>
                    <a:pt x="17058" y="2632"/>
                  </a:lnTo>
                  <a:lnTo>
                    <a:pt x="11609" y="0"/>
                  </a:lnTo>
                  <a:lnTo>
                    <a:pt x="11609" y="0"/>
                  </a:lnTo>
                  <a:lnTo>
                    <a:pt x="10928" y="682"/>
                  </a:lnTo>
                  <a:lnTo>
                    <a:pt x="10185" y="1486"/>
                  </a:lnTo>
                  <a:lnTo>
                    <a:pt x="9225" y="2539"/>
                  </a:lnTo>
                  <a:lnTo>
                    <a:pt x="8111" y="3839"/>
                  </a:lnTo>
                  <a:lnTo>
                    <a:pt x="6904" y="5325"/>
                  </a:lnTo>
                  <a:lnTo>
                    <a:pt x="5634" y="6935"/>
                  </a:lnTo>
                  <a:lnTo>
                    <a:pt x="5015" y="7802"/>
                  </a:lnTo>
                  <a:lnTo>
                    <a:pt x="4396" y="8668"/>
                  </a:lnTo>
                  <a:lnTo>
                    <a:pt x="3777" y="9566"/>
                  </a:lnTo>
                  <a:lnTo>
                    <a:pt x="3220" y="10495"/>
                  </a:lnTo>
                  <a:lnTo>
                    <a:pt x="2662" y="11424"/>
                  </a:lnTo>
                  <a:lnTo>
                    <a:pt x="2136" y="12352"/>
                  </a:lnTo>
                  <a:lnTo>
                    <a:pt x="1641" y="13281"/>
                  </a:lnTo>
                  <a:lnTo>
                    <a:pt x="1207" y="14210"/>
                  </a:lnTo>
                  <a:lnTo>
                    <a:pt x="836" y="15139"/>
                  </a:lnTo>
                  <a:lnTo>
                    <a:pt x="526" y="16067"/>
                  </a:lnTo>
                  <a:lnTo>
                    <a:pt x="279" y="16934"/>
                  </a:lnTo>
                  <a:lnTo>
                    <a:pt x="93" y="17832"/>
                  </a:lnTo>
                  <a:lnTo>
                    <a:pt x="62" y="18234"/>
                  </a:lnTo>
                  <a:lnTo>
                    <a:pt x="0" y="18668"/>
                  </a:lnTo>
                  <a:lnTo>
                    <a:pt x="0" y="19070"/>
                  </a:lnTo>
                  <a:lnTo>
                    <a:pt x="0" y="19504"/>
                  </a:lnTo>
                  <a:lnTo>
                    <a:pt x="62" y="19875"/>
                  </a:lnTo>
                  <a:lnTo>
                    <a:pt x="93" y="20277"/>
                  </a:lnTo>
                  <a:lnTo>
                    <a:pt x="186" y="20649"/>
                  </a:lnTo>
                  <a:lnTo>
                    <a:pt x="310" y="21020"/>
                  </a:lnTo>
                  <a:lnTo>
                    <a:pt x="434" y="21361"/>
                  </a:lnTo>
                  <a:lnTo>
                    <a:pt x="619" y="21732"/>
                  </a:lnTo>
                  <a:lnTo>
                    <a:pt x="805" y="22042"/>
                  </a:lnTo>
                  <a:lnTo>
                    <a:pt x="1022" y="22383"/>
                  </a:lnTo>
                  <a:lnTo>
                    <a:pt x="1022" y="22383"/>
                  </a:lnTo>
                  <a:lnTo>
                    <a:pt x="1517" y="22971"/>
                  </a:lnTo>
                  <a:lnTo>
                    <a:pt x="2012" y="23497"/>
                  </a:lnTo>
                  <a:lnTo>
                    <a:pt x="2508" y="23961"/>
                  </a:lnTo>
                  <a:lnTo>
                    <a:pt x="3003" y="24364"/>
                  </a:lnTo>
                  <a:lnTo>
                    <a:pt x="3498" y="24704"/>
                  </a:lnTo>
                  <a:lnTo>
                    <a:pt x="4025" y="24983"/>
                  </a:lnTo>
                  <a:lnTo>
                    <a:pt x="4520" y="25231"/>
                  </a:lnTo>
                  <a:lnTo>
                    <a:pt x="5015" y="25416"/>
                  </a:lnTo>
                  <a:lnTo>
                    <a:pt x="5541" y="25571"/>
                  </a:lnTo>
                  <a:lnTo>
                    <a:pt x="6037" y="25664"/>
                  </a:lnTo>
                  <a:lnTo>
                    <a:pt x="6532" y="25726"/>
                  </a:lnTo>
                  <a:lnTo>
                    <a:pt x="6996" y="25757"/>
                  </a:lnTo>
                  <a:lnTo>
                    <a:pt x="7492" y="25757"/>
                  </a:lnTo>
                  <a:lnTo>
                    <a:pt x="7956" y="25726"/>
                  </a:lnTo>
                  <a:lnTo>
                    <a:pt x="8421" y="25664"/>
                  </a:lnTo>
                  <a:lnTo>
                    <a:pt x="8854" y="25602"/>
                  </a:lnTo>
                  <a:lnTo>
                    <a:pt x="9287" y="25478"/>
                  </a:lnTo>
                  <a:lnTo>
                    <a:pt x="9690" y="25385"/>
                  </a:lnTo>
                  <a:lnTo>
                    <a:pt x="10433" y="25107"/>
                  </a:lnTo>
                  <a:lnTo>
                    <a:pt x="11114" y="24797"/>
                  </a:lnTo>
                  <a:lnTo>
                    <a:pt x="11702" y="24519"/>
                  </a:lnTo>
                  <a:lnTo>
                    <a:pt x="12166" y="24240"/>
                  </a:lnTo>
                  <a:lnTo>
                    <a:pt x="12538" y="23992"/>
                  </a:lnTo>
                  <a:lnTo>
                    <a:pt x="12847" y="23776"/>
                  </a:lnTo>
                  <a:lnTo>
                    <a:pt x="12476" y="47737"/>
                  </a:lnTo>
                  <a:lnTo>
                    <a:pt x="45074" y="47737"/>
                  </a:lnTo>
                  <a:lnTo>
                    <a:pt x="45074" y="47737"/>
                  </a:lnTo>
                  <a:lnTo>
                    <a:pt x="44300" y="37830"/>
                  </a:lnTo>
                  <a:lnTo>
                    <a:pt x="43650" y="29472"/>
                  </a:lnTo>
                  <a:lnTo>
                    <a:pt x="43155" y="22537"/>
                  </a:lnTo>
                  <a:lnTo>
                    <a:pt x="43155" y="22537"/>
                  </a:lnTo>
                  <a:lnTo>
                    <a:pt x="43650" y="22723"/>
                  </a:lnTo>
                  <a:lnTo>
                    <a:pt x="45012" y="23157"/>
                  </a:lnTo>
                  <a:lnTo>
                    <a:pt x="45972" y="23404"/>
                  </a:lnTo>
                  <a:lnTo>
                    <a:pt x="47024" y="23652"/>
                  </a:lnTo>
                  <a:lnTo>
                    <a:pt x="48170" y="23899"/>
                  </a:lnTo>
                  <a:lnTo>
                    <a:pt x="49377" y="24116"/>
                  </a:lnTo>
                  <a:lnTo>
                    <a:pt x="50615" y="24271"/>
                  </a:lnTo>
                  <a:lnTo>
                    <a:pt x="51234" y="24333"/>
                  </a:lnTo>
                  <a:lnTo>
                    <a:pt x="51854" y="24364"/>
                  </a:lnTo>
                  <a:lnTo>
                    <a:pt x="52473" y="24364"/>
                  </a:lnTo>
                  <a:lnTo>
                    <a:pt x="53061" y="24364"/>
                  </a:lnTo>
                  <a:lnTo>
                    <a:pt x="53649" y="24333"/>
                  </a:lnTo>
                  <a:lnTo>
                    <a:pt x="54206" y="24271"/>
                  </a:lnTo>
                  <a:lnTo>
                    <a:pt x="54764" y="24147"/>
                  </a:lnTo>
                  <a:lnTo>
                    <a:pt x="55290" y="24023"/>
                  </a:lnTo>
                  <a:lnTo>
                    <a:pt x="55754" y="23869"/>
                  </a:lnTo>
                  <a:lnTo>
                    <a:pt x="56219" y="23652"/>
                  </a:lnTo>
                  <a:lnTo>
                    <a:pt x="56621" y="23404"/>
                  </a:lnTo>
                  <a:lnTo>
                    <a:pt x="56993" y="23095"/>
                  </a:lnTo>
                  <a:lnTo>
                    <a:pt x="57302" y="22754"/>
                  </a:lnTo>
                  <a:lnTo>
                    <a:pt x="57581" y="22383"/>
                  </a:lnTo>
                  <a:lnTo>
                    <a:pt x="57581" y="22383"/>
                  </a:lnTo>
                  <a:lnTo>
                    <a:pt x="57828" y="21949"/>
                  </a:lnTo>
                  <a:lnTo>
                    <a:pt x="57983" y="21516"/>
                  </a:lnTo>
                  <a:lnTo>
                    <a:pt x="58138" y="21020"/>
                  </a:lnTo>
                  <a:lnTo>
                    <a:pt x="58231" y="20556"/>
                  </a:lnTo>
                  <a:lnTo>
                    <a:pt x="58293" y="20061"/>
                  </a:lnTo>
                  <a:lnTo>
                    <a:pt x="58293" y="19535"/>
                  </a:lnTo>
                  <a:lnTo>
                    <a:pt x="58262" y="19008"/>
                  </a:lnTo>
                  <a:lnTo>
                    <a:pt x="58231" y="18451"/>
                  </a:lnTo>
                  <a:lnTo>
                    <a:pt x="58138" y="17925"/>
                  </a:lnTo>
                  <a:lnTo>
                    <a:pt x="58014" y="17367"/>
                  </a:lnTo>
                  <a:lnTo>
                    <a:pt x="57859" y="16779"/>
                  </a:lnTo>
                  <a:lnTo>
                    <a:pt x="57674" y="16222"/>
                  </a:lnTo>
                  <a:lnTo>
                    <a:pt x="57457" y="15634"/>
                  </a:lnTo>
                  <a:lnTo>
                    <a:pt x="57240" y="15077"/>
                  </a:lnTo>
                  <a:lnTo>
                    <a:pt x="56962" y="14519"/>
                  </a:lnTo>
                  <a:lnTo>
                    <a:pt x="56683" y="13931"/>
                  </a:lnTo>
                  <a:lnTo>
                    <a:pt x="56373" y="13374"/>
                  </a:lnTo>
                  <a:lnTo>
                    <a:pt x="56064" y="12817"/>
                  </a:lnTo>
                  <a:lnTo>
                    <a:pt x="55723" y="12260"/>
                  </a:lnTo>
                  <a:lnTo>
                    <a:pt x="55352" y="11733"/>
                  </a:lnTo>
                  <a:lnTo>
                    <a:pt x="54980" y="11207"/>
                  </a:lnTo>
                  <a:lnTo>
                    <a:pt x="54609" y="10681"/>
                  </a:lnTo>
                  <a:lnTo>
                    <a:pt x="54206" y="10185"/>
                  </a:lnTo>
                  <a:lnTo>
                    <a:pt x="53804" y="9721"/>
                  </a:lnTo>
                  <a:lnTo>
                    <a:pt x="53371" y="9257"/>
                  </a:lnTo>
                  <a:lnTo>
                    <a:pt x="52968" y="8792"/>
                  </a:lnTo>
                  <a:lnTo>
                    <a:pt x="52535" y="8390"/>
                  </a:lnTo>
                  <a:lnTo>
                    <a:pt x="52101" y="7987"/>
                  </a:lnTo>
                  <a:lnTo>
                    <a:pt x="51668" y="7616"/>
                  </a:lnTo>
                  <a:lnTo>
                    <a:pt x="51234" y="7275"/>
                  </a:lnTo>
                  <a:lnTo>
                    <a:pt x="50801" y="6966"/>
                  </a:lnTo>
                  <a:lnTo>
                    <a:pt x="50368" y="6687"/>
                  </a:lnTo>
                  <a:lnTo>
                    <a:pt x="50368" y="6687"/>
                  </a:lnTo>
                  <a:lnTo>
                    <a:pt x="50027" y="7121"/>
                  </a:lnTo>
                  <a:lnTo>
                    <a:pt x="49625" y="7554"/>
                  </a:lnTo>
                  <a:lnTo>
                    <a:pt x="49067" y="8111"/>
                  </a:lnTo>
                  <a:lnTo>
                    <a:pt x="48758" y="8390"/>
                  </a:lnTo>
                  <a:lnTo>
                    <a:pt x="48386" y="8668"/>
                  </a:lnTo>
                  <a:lnTo>
                    <a:pt x="48015" y="8947"/>
                  </a:lnTo>
                  <a:lnTo>
                    <a:pt x="47612" y="9226"/>
                  </a:lnTo>
                  <a:lnTo>
                    <a:pt x="47179" y="9473"/>
                  </a:lnTo>
                  <a:lnTo>
                    <a:pt x="46746" y="9690"/>
                  </a:lnTo>
                  <a:lnTo>
                    <a:pt x="46281" y="9876"/>
                  </a:lnTo>
                  <a:lnTo>
                    <a:pt x="45786" y="10031"/>
                  </a:lnTo>
                  <a:lnTo>
                    <a:pt x="45786" y="10031"/>
                  </a:lnTo>
                  <a:lnTo>
                    <a:pt x="46065" y="10464"/>
                  </a:lnTo>
                  <a:lnTo>
                    <a:pt x="46653" y="11486"/>
                  </a:lnTo>
                  <a:lnTo>
                    <a:pt x="46993" y="12074"/>
                  </a:lnTo>
                  <a:lnTo>
                    <a:pt x="47272" y="12631"/>
                  </a:lnTo>
                  <a:lnTo>
                    <a:pt x="47458" y="13157"/>
                  </a:lnTo>
                  <a:lnTo>
                    <a:pt x="47520" y="13374"/>
                  </a:lnTo>
                  <a:lnTo>
                    <a:pt x="47551" y="13560"/>
                  </a:lnTo>
                  <a:lnTo>
                    <a:pt x="47551" y="13560"/>
                  </a:lnTo>
                  <a:lnTo>
                    <a:pt x="46777" y="12941"/>
                  </a:lnTo>
                  <a:lnTo>
                    <a:pt x="45972" y="12290"/>
                  </a:lnTo>
                  <a:lnTo>
                    <a:pt x="44950" y="11548"/>
                  </a:lnTo>
                  <a:lnTo>
                    <a:pt x="43805" y="10743"/>
                  </a:lnTo>
                  <a:lnTo>
                    <a:pt x="43217" y="10371"/>
                  </a:lnTo>
                  <a:lnTo>
                    <a:pt x="42628" y="10000"/>
                  </a:lnTo>
                  <a:lnTo>
                    <a:pt x="42071" y="9659"/>
                  </a:lnTo>
                  <a:lnTo>
                    <a:pt x="41514" y="9381"/>
                  </a:lnTo>
                  <a:lnTo>
                    <a:pt x="40988" y="9164"/>
                  </a:lnTo>
                  <a:lnTo>
                    <a:pt x="40492" y="8978"/>
                  </a:lnTo>
                  <a:lnTo>
                    <a:pt x="40492" y="8978"/>
                  </a:lnTo>
                  <a:lnTo>
                    <a:pt x="39873" y="8854"/>
                  </a:lnTo>
                  <a:lnTo>
                    <a:pt x="39006" y="8730"/>
                  </a:lnTo>
                  <a:lnTo>
                    <a:pt x="37892" y="8576"/>
                  </a:lnTo>
                  <a:lnTo>
                    <a:pt x="36592" y="8452"/>
                  </a:lnTo>
                  <a:lnTo>
                    <a:pt x="33589" y="8204"/>
                  </a:lnTo>
                  <a:lnTo>
                    <a:pt x="30369" y="7987"/>
                  </a:lnTo>
                  <a:lnTo>
                    <a:pt x="27274" y="7802"/>
                  </a:lnTo>
                  <a:lnTo>
                    <a:pt x="24642" y="7647"/>
                  </a:lnTo>
                  <a:lnTo>
                    <a:pt x="22104" y="75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427;p40">
              <a:extLst>
                <a:ext uri="{FF2B5EF4-FFF2-40B4-BE49-F238E27FC236}">
                  <a16:creationId xmlns:a16="http://schemas.microsoft.com/office/drawing/2014/main" id="{2F954CC4-7119-1AE4-B64E-C14E7FA5525F}"/>
                </a:ext>
              </a:extLst>
            </p:cNvPr>
            <p:cNvSpPr/>
            <p:nvPr/>
          </p:nvSpPr>
          <p:spPr>
            <a:xfrm>
              <a:off x="1362299" y="1709095"/>
              <a:ext cx="488369" cy="695508"/>
            </a:xfrm>
            <a:custGeom>
              <a:avLst/>
              <a:gdLst/>
              <a:ahLst/>
              <a:cxnLst/>
              <a:rect l="l" t="t" r="r" b="b"/>
              <a:pathLst>
                <a:path w="24303" h="34611" extrusionOk="0">
                  <a:moveTo>
                    <a:pt x="11486" y="0"/>
                  </a:moveTo>
                  <a:lnTo>
                    <a:pt x="10774" y="31"/>
                  </a:lnTo>
                  <a:lnTo>
                    <a:pt x="10062" y="124"/>
                  </a:lnTo>
                  <a:lnTo>
                    <a:pt x="9350" y="248"/>
                  </a:lnTo>
                  <a:lnTo>
                    <a:pt x="8638" y="465"/>
                  </a:lnTo>
                  <a:lnTo>
                    <a:pt x="7926" y="712"/>
                  </a:lnTo>
                  <a:lnTo>
                    <a:pt x="7214" y="1022"/>
                  </a:lnTo>
                  <a:lnTo>
                    <a:pt x="6533" y="1424"/>
                  </a:lnTo>
                  <a:lnTo>
                    <a:pt x="5852" y="1858"/>
                  </a:lnTo>
                  <a:lnTo>
                    <a:pt x="5171" y="2353"/>
                  </a:lnTo>
                  <a:lnTo>
                    <a:pt x="4521" y="2941"/>
                  </a:lnTo>
                  <a:lnTo>
                    <a:pt x="3901" y="3561"/>
                  </a:lnTo>
                  <a:lnTo>
                    <a:pt x="3282" y="4273"/>
                  </a:lnTo>
                  <a:lnTo>
                    <a:pt x="2694" y="5046"/>
                  </a:lnTo>
                  <a:lnTo>
                    <a:pt x="2354" y="5542"/>
                  </a:lnTo>
                  <a:lnTo>
                    <a:pt x="2044" y="6037"/>
                  </a:lnTo>
                  <a:lnTo>
                    <a:pt x="1734" y="6532"/>
                  </a:lnTo>
                  <a:lnTo>
                    <a:pt x="1487" y="7028"/>
                  </a:lnTo>
                  <a:lnTo>
                    <a:pt x="1239" y="7492"/>
                  </a:lnTo>
                  <a:lnTo>
                    <a:pt x="1022" y="7956"/>
                  </a:lnTo>
                  <a:lnTo>
                    <a:pt x="806" y="8421"/>
                  </a:lnTo>
                  <a:lnTo>
                    <a:pt x="651" y="8885"/>
                  </a:lnTo>
                  <a:lnTo>
                    <a:pt x="372" y="9783"/>
                  </a:lnTo>
                  <a:lnTo>
                    <a:pt x="156" y="10650"/>
                  </a:lnTo>
                  <a:lnTo>
                    <a:pt x="32" y="11486"/>
                  </a:lnTo>
                  <a:lnTo>
                    <a:pt x="1" y="12291"/>
                  </a:lnTo>
                  <a:lnTo>
                    <a:pt x="1" y="13064"/>
                  </a:lnTo>
                  <a:lnTo>
                    <a:pt x="94" y="13838"/>
                  </a:lnTo>
                  <a:lnTo>
                    <a:pt x="218" y="14550"/>
                  </a:lnTo>
                  <a:lnTo>
                    <a:pt x="372" y="15262"/>
                  </a:lnTo>
                  <a:lnTo>
                    <a:pt x="620" y="15943"/>
                  </a:lnTo>
                  <a:lnTo>
                    <a:pt x="868" y="16563"/>
                  </a:lnTo>
                  <a:lnTo>
                    <a:pt x="1146" y="17182"/>
                  </a:lnTo>
                  <a:lnTo>
                    <a:pt x="1487" y="17770"/>
                  </a:lnTo>
                  <a:lnTo>
                    <a:pt x="1827" y="18296"/>
                  </a:lnTo>
                  <a:lnTo>
                    <a:pt x="2168" y="18822"/>
                  </a:lnTo>
                  <a:lnTo>
                    <a:pt x="2539" y="19318"/>
                  </a:lnTo>
                  <a:lnTo>
                    <a:pt x="2942" y="19751"/>
                  </a:lnTo>
                  <a:lnTo>
                    <a:pt x="3313" y="20185"/>
                  </a:lnTo>
                  <a:lnTo>
                    <a:pt x="3685" y="20556"/>
                  </a:lnTo>
                  <a:lnTo>
                    <a:pt x="4397" y="21237"/>
                  </a:lnTo>
                  <a:lnTo>
                    <a:pt x="5016" y="21763"/>
                  </a:lnTo>
                  <a:lnTo>
                    <a:pt x="5511" y="22135"/>
                  </a:lnTo>
                  <a:lnTo>
                    <a:pt x="5976" y="22445"/>
                  </a:lnTo>
                  <a:lnTo>
                    <a:pt x="6038" y="23157"/>
                  </a:lnTo>
                  <a:lnTo>
                    <a:pt x="6099" y="23930"/>
                  </a:lnTo>
                  <a:lnTo>
                    <a:pt x="6099" y="24921"/>
                  </a:lnTo>
                  <a:lnTo>
                    <a:pt x="6099" y="25447"/>
                  </a:lnTo>
                  <a:lnTo>
                    <a:pt x="6069" y="26005"/>
                  </a:lnTo>
                  <a:lnTo>
                    <a:pt x="6007" y="26593"/>
                  </a:lnTo>
                  <a:lnTo>
                    <a:pt x="5945" y="27150"/>
                  </a:lnTo>
                  <a:lnTo>
                    <a:pt x="5821" y="27738"/>
                  </a:lnTo>
                  <a:lnTo>
                    <a:pt x="5666" y="28295"/>
                  </a:lnTo>
                  <a:lnTo>
                    <a:pt x="5511" y="28822"/>
                  </a:lnTo>
                  <a:lnTo>
                    <a:pt x="5264" y="29348"/>
                  </a:lnTo>
                  <a:lnTo>
                    <a:pt x="5171" y="29596"/>
                  </a:lnTo>
                  <a:lnTo>
                    <a:pt x="5078" y="29843"/>
                  </a:lnTo>
                  <a:lnTo>
                    <a:pt x="5016" y="30091"/>
                  </a:lnTo>
                  <a:lnTo>
                    <a:pt x="4954" y="30339"/>
                  </a:lnTo>
                  <a:lnTo>
                    <a:pt x="4954" y="30555"/>
                  </a:lnTo>
                  <a:lnTo>
                    <a:pt x="4954" y="30803"/>
                  </a:lnTo>
                  <a:lnTo>
                    <a:pt x="4954" y="31051"/>
                  </a:lnTo>
                  <a:lnTo>
                    <a:pt x="4985" y="31298"/>
                  </a:lnTo>
                  <a:lnTo>
                    <a:pt x="5047" y="31515"/>
                  </a:lnTo>
                  <a:lnTo>
                    <a:pt x="5140" y="31763"/>
                  </a:lnTo>
                  <a:lnTo>
                    <a:pt x="5326" y="32196"/>
                  </a:lnTo>
                  <a:lnTo>
                    <a:pt x="5604" y="32629"/>
                  </a:lnTo>
                  <a:lnTo>
                    <a:pt x="5945" y="33032"/>
                  </a:lnTo>
                  <a:lnTo>
                    <a:pt x="6347" y="33403"/>
                  </a:lnTo>
                  <a:lnTo>
                    <a:pt x="6811" y="33713"/>
                  </a:lnTo>
                  <a:lnTo>
                    <a:pt x="7338" y="33992"/>
                  </a:lnTo>
                  <a:lnTo>
                    <a:pt x="7926" y="34239"/>
                  </a:lnTo>
                  <a:lnTo>
                    <a:pt x="8545" y="34425"/>
                  </a:lnTo>
                  <a:lnTo>
                    <a:pt x="9226" y="34549"/>
                  </a:lnTo>
                  <a:lnTo>
                    <a:pt x="9938" y="34611"/>
                  </a:lnTo>
                  <a:lnTo>
                    <a:pt x="10681" y="34611"/>
                  </a:lnTo>
                  <a:lnTo>
                    <a:pt x="11053" y="34580"/>
                  </a:lnTo>
                  <a:lnTo>
                    <a:pt x="11393" y="34518"/>
                  </a:lnTo>
                  <a:lnTo>
                    <a:pt x="11734" y="34456"/>
                  </a:lnTo>
                  <a:lnTo>
                    <a:pt x="12043" y="34332"/>
                  </a:lnTo>
                  <a:lnTo>
                    <a:pt x="12353" y="34208"/>
                  </a:lnTo>
                  <a:lnTo>
                    <a:pt x="12631" y="34084"/>
                  </a:lnTo>
                  <a:lnTo>
                    <a:pt x="12910" y="33930"/>
                  </a:lnTo>
                  <a:lnTo>
                    <a:pt x="13127" y="33744"/>
                  </a:lnTo>
                  <a:lnTo>
                    <a:pt x="13374" y="33558"/>
                  </a:lnTo>
                  <a:lnTo>
                    <a:pt x="13591" y="33372"/>
                  </a:lnTo>
                  <a:lnTo>
                    <a:pt x="13963" y="32939"/>
                  </a:lnTo>
                  <a:lnTo>
                    <a:pt x="14272" y="32506"/>
                  </a:lnTo>
                  <a:lnTo>
                    <a:pt x="14551" y="32041"/>
                  </a:lnTo>
                  <a:lnTo>
                    <a:pt x="14768" y="31577"/>
                  </a:lnTo>
                  <a:lnTo>
                    <a:pt x="14922" y="31144"/>
                  </a:lnTo>
                  <a:lnTo>
                    <a:pt x="15077" y="30741"/>
                  </a:lnTo>
                  <a:lnTo>
                    <a:pt x="15170" y="30370"/>
                  </a:lnTo>
                  <a:lnTo>
                    <a:pt x="15294" y="29812"/>
                  </a:lnTo>
                  <a:lnTo>
                    <a:pt x="15325" y="29596"/>
                  </a:lnTo>
                  <a:lnTo>
                    <a:pt x="15139" y="29472"/>
                  </a:lnTo>
                  <a:lnTo>
                    <a:pt x="14922" y="29317"/>
                  </a:lnTo>
                  <a:lnTo>
                    <a:pt x="14706" y="29069"/>
                  </a:lnTo>
                  <a:lnTo>
                    <a:pt x="14520" y="28791"/>
                  </a:lnTo>
                  <a:lnTo>
                    <a:pt x="14396" y="28605"/>
                  </a:lnTo>
                  <a:lnTo>
                    <a:pt x="14334" y="28419"/>
                  </a:lnTo>
                  <a:lnTo>
                    <a:pt x="14272" y="28203"/>
                  </a:lnTo>
                  <a:lnTo>
                    <a:pt x="14210" y="27986"/>
                  </a:lnTo>
                  <a:lnTo>
                    <a:pt x="14210" y="27738"/>
                  </a:lnTo>
                  <a:lnTo>
                    <a:pt x="14210" y="27491"/>
                  </a:lnTo>
                  <a:lnTo>
                    <a:pt x="14520" y="27552"/>
                  </a:lnTo>
                  <a:lnTo>
                    <a:pt x="15356" y="27676"/>
                  </a:lnTo>
                  <a:lnTo>
                    <a:pt x="15913" y="27707"/>
                  </a:lnTo>
                  <a:lnTo>
                    <a:pt x="16532" y="27738"/>
                  </a:lnTo>
                  <a:lnTo>
                    <a:pt x="17213" y="27738"/>
                  </a:lnTo>
                  <a:lnTo>
                    <a:pt x="17925" y="27707"/>
                  </a:lnTo>
                  <a:lnTo>
                    <a:pt x="18637" y="27583"/>
                  </a:lnTo>
                  <a:lnTo>
                    <a:pt x="18978" y="27522"/>
                  </a:lnTo>
                  <a:lnTo>
                    <a:pt x="19318" y="27398"/>
                  </a:lnTo>
                  <a:lnTo>
                    <a:pt x="19659" y="27274"/>
                  </a:lnTo>
                  <a:lnTo>
                    <a:pt x="19999" y="27150"/>
                  </a:lnTo>
                  <a:lnTo>
                    <a:pt x="20309" y="26995"/>
                  </a:lnTo>
                  <a:lnTo>
                    <a:pt x="20587" y="26809"/>
                  </a:lnTo>
                  <a:lnTo>
                    <a:pt x="20866" y="26593"/>
                  </a:lnTo>
                  <a:lnTo>
                    <a:pt x="21114" y="26345"/>
                  </a:lnTo>
                  <a:lnTo>
                    <a:pt x="21361" y="26067"/>
                  </a:lnTo>
                  <a:lnTo>
                    <a:pt x="21578" y="25757"/>
                  </a:lnTo>
                  <a:lnTo>
                    <a:pt x="21733" y="25416"/>
                  </a:lnTo>
                  <a:lnTo>
                    <a:pt x="21888" y="25045"/>
                  </a:lnTo>
                  <a:lnTo>
                    <a:pt x="22012" y="24642"/>
                  </a:lnTo>
                  <a:lnTo>
                    <a:pt x="22073" y="24209"/>
                  </a:lnTo>
                  <a:lnTo>
                    <a:pt x="22228" y="22568"/>
                  </a:lnTo>
                  <a:lnTo>
                    <a:pt x="22321" y="21299"/>
                  </a:lnTo>
                  <a:lnTo>
                    <a:pt x="22321" y="20370"/>
                  </a:lnTo>
                  <a:lnTo>
                    <a:pt x="22290" y="19720"/>
                  </a:lnTo>
                  <a:lnTo>
                    <a:pt x="22228" y="19287"/>
                  </a:lnTo>
                  <a:lnTo>
                    <a:pt x="22166" y="19039"/>
                  </a:lnTo>
                  <a:lnTo>
                    <a:pt x="22104" y="18946"/>
                  </a:lnTo>
                  <a:lnTo>
                    <a:pt x="22073" y="18915"/>
                  </a:lnTo>
                  <a:lnTo>
                    <a:pt x="24302" y="18915"/>
                  </a:lnTo>
                  <a:lnTo>
                    <a:pt x="23188" y="14829"/>
                  </a:lnTo>
                  <a:lnTo>
                    <a:pt x="22228" y="11362"/>
                  </a:lnTo>
                  <a:lnTo>
                    <a:pt x="21485" y="8452"/>
                  </a:lnTo>
                  <a:lnTo>
                    <a:pt x="21269" y="7647"/>
                  </a:lnTo>
                  <a:lnTo>
                    <a:pt x="20990" y="6904"/>
                  </a:lnTo>
                  <a:lnTo>
                    <a:pt x="20680" y="6161"/>
                  </a:lnTo>
                  <a:lnTo>
                    <a:pt x="20309" y="5449"/>
                  </a:lnTo>
                  <a:lnTo>
                    <a:pt x="19937" y="4799"/>
                  </a:lnTo>
                  <a:lnTo>
                    <a:pt x="19504" y="4180"/>
                  </a:lnTo>
                  <a:lnTo>
                    <a:pt x="19009" y="3592"/>
                  </a:lnTo>
                  <a:lnTo>
                    <a:pt x="18513" y="3034"/>
                  </a:lnTo>
                  <a:lnTo>
                    <a:pt x="17987" y="2539"/>
                  </a:lnTo>
                  <a:lnTo>
                    <a:pt x="17430" y="2075"/>
                  </a:lnTo>
                  <a:lnTo>
                    <a:pt x="16842" y="1641"/>
                  </a:lnTo>
                  <a:lnTo>
                    <a:pt x="16222" y="1270"/>
                  </a:lnTo>
                  <a:lnTo>
                    <a:pt x="15603" y="960"/>
                  </a:lnTo>
                  <a:lnTo>
                    <a:pt x="14953" y="682"/>
                  </a:lnTo>
                  <a:lnTo>
                    <a:pt x="14272" y="434"/>
                  </a:lnTo>
                  <a:lnTo>
                    <a:pt x="13591" y="248"/>
                  </a:lnTo>
                  <a:lnTo>
                    <a:pt x="12910" y="124"/>
                  </a:lnTo>
                  <a:lnTo>
                    <a:pt x="12198" y="31"/>
                  </a:lnTo>
                  <a:lnTo>
                    <a:pt x="11486" y="0"/>
                  </a:lnTo>
                  <a:close/>
                </a:path>
              </a:pathLst>
            </a:custGeom>
            <a:solidFill>
              <a:srgbClr val="FFC7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428;p40">
              <a:extLst>
                <a:ext uri="{FF2B5EF4-FFF2-40B4-BE49-F238E27FC236}">
                  <a16:creationId xmlns:a16="http://schemas.microsoft.com/office/drawing/2014/main" id="{F6929844-7BF3-585A-9F6F-6E5D459974C9}"/>
                </a:ext>
              </a:extLst>
            </p:cNvPr>
            <p:cNvSpPr/>
            <p:nvPr/>
          </p:nvSpPr>
          <p:spPr>
            <a:xfrm>
              <a:off x="1362299" y="1709095"/>
              <a:ext cx="488369" cy="695508"/>
            </a:xfrm>
            <a:custGeom>
              <a:avLst/>
              <a:gdLst/>
              <a:ahLst/>
              <a:cxnLst/>
              <a:rect l="l" t="t" r="r" b="b"/>
              <a:pathLst>
                <a:path w="24303" h="34611" fill="none" extrusionOk="0">
                  <a:moveTo>
                    <a:pt x="5976" y="22445"/>
                  </a:moveTo>
                  <a:lnTo>
                    <a:pt x="5976" y="22445"/>
                  </a:lnTo>
                  <a:lnTo>
                    <a:pt x="6038" y="23157"/>
                  </a:lnTo>
                  <a:lnTo>
                    <a:pt x="6099" y="23930"/>
                  </a:lnTo>
                  <a:lnTo>
                    <a:pt x="6099" y="24921"/>
                  </a:lnTo>
                  <a:lnTo>
                    <a:pt x="6099" y="25447"/>
                  </a:lnTo>
                  <a:lnTo>
                    <a:pt x="6069" y="26005"/>
                  </a:lnTo>
                  <a:lnTo>
                    <a:pt x="6007" y="26593"/>
                  </a:lnTo>
                  <a:lnTo>
                    <a:pt x="5945" y="27150"/>
                  </a:lnTo>
                  <a:lnTo>
                    <a:pt x="5821" y="27738"/>
                  </a:lnTo>
                  <a:lnTo>
                    <a:pt x="5666" y="28295"/>
                  </a:lnTo>
                  <a:lnTo>
                    <a:pt x="5511" y="28822"/>
                  </a:lnTo>
                  <a:lnTo>
                    <a:pt x="5264" y="29348"/>
                  </a:lnTo>
                  <a:lnTo>
                    <a:pt x="5264" y="29348"/>
                  </a:lnTo>
                  <a:lnTo>
                    <a:pt x="5171" y="29596"/>
                  </a:lnTo>
                  <a:lnTo>
                    <a:pt x="5078" y="29843"/>
                  </a:lnTo>
                  <a:lnTo>
                    <a:pt x="5016" y="30091"/>
                  </a:lnTo>
                  <a:lnTo>
                    <a:pt x="4954" y="30339"/>
                  </a:lnTo>
                  <a:lnTo>
                    <a:pt x="4954" y="30555"/>
                  </a:lnTo>
                  <a:lnTo>
                    <a:pt x="4954" y="30803"/>
                  </a:lnTo>
                  <a:lnTo>
                    <a:pt x="4954" y="31051"/>
                  </a:lnTo>
                  <a:lnTo>
                    <a:pt x="4985" y="31298"/>
                  </a:lnTo>
                  <a:lnTo>
                    <a:pt x="5047" y="31515"/>
                  </a:lnTo>
                  <a:lnTo>
                    <a:pt x="5140" y="31763"/>
                  </a:lnTo>
                  <a:lnTo>
                    <a:pt x="5326" y="32196"/>
                  </a:lnTo>
                  <a:lnTo>
                    <a:pt x="5604" y="32629"/>
                  </a:lnTo>
                  <a:lnTo>
                    <a:pt x="5945" y="33032"/>
                  </a:lnTo>
                  <a:lnTo>
                    <a:pt x="6347" y="33403"/>
                  </a:lnTo>
                  <a:lnTo>
                    <a:pt x="6811" y="33713"/>
                  </a:lnTo>
                  <a:lnTo>
                    <a:pt x="7338" y="33992"/>
                  </a:lnTo>
                  <a:lnTo>
                    <a:pt x="7926" y="34239"/>
                  </a:lnTo>
                  <a:lnTo>
                    <a:pt x="8545" y="34425"/>
                  </a:lnTo>
                  <a:lnTo>
                    <a:pt x="9226" y="34549"/>
                  </a:lnTo>
                  <a:lnTo>
                    <a:pt x="9938" y="34611"/>
                  </a:lnTo>
                  <a:lnTo>
                    <a:pt x="10681" y="34611"/>
                  </a:lnTo>
                  <a:lnTo>
                    <a:pt x="10681" y="34611"/>
                  </a:lnTo>
                  <a:lnTo>
                    <a:pt x="11053" y="34580"/>
                  </a:lnTo>
                  <a:lnTo>
                    <a:pt x="11393" y="34518"/>
                  </a:lnTo>
                  <a:lnTo>
                    <a:pt x="11734" y="34456"/>
                  </a:lnTo>
                  <a:lnTo>
                    <a:pt x="12043" y="34332"/>
                  </a:lnTo>
                  <a:lnTo>
                    <a:pt x="12353" y="34208"/>
                  </a:lnTo>
                  <a:lnTo>
                    <a:pt x="12631" y="34084"/>
                  </a:lnTo>
                  <a:lnTo>
                    <a:pt x="12910" y="33930"/>
                  </a:lnTo>
                  <a:lnTo>
                    <a:pt x="13127" y="33744"/>
                  </a:lnTo>
                  <a:lnTo>
                    <a:pt x="13374" y="33558"/>
                  </a:lnTo>
                  <a:lnTo>
                    <a:pt x="13591" y="33372"/>
                  </a:lnTo>
                  <a:lnTo>
                    <a:pt x="13963" y="32939"/>
                  </a:lnTo>
                  <a:lnTo>
                    <a:pt x="14272" y="32506"/>
                  </a:lnTo>
                  <a:lnTo>
                    <a:pt x="14551" y="32041"/>
                  </a:lnTo>
                  <a:lnTo>
                    <a:pt x="14768" y="31577"/>
                  </a:lnTo>
                  <a:lnTo>
                    <a:pt x="14922" y="31144"/>
                  </a:lnTo>
                  <a:lnTo>
                    <a:pt x="15077" y="30741"/>
                  </a:lnTo>
                  <a:lnTo>
                    <a:pt x="15170" y="30370"/>
                  </a:lnTo>
                  <a:lnTo>
                    <a:pt x="15294" y="29812"/>
                  </a:lnTo>
                  <a:lnTo>
                    <a:pt x="15325" y="29596"/>
                  </a:lnTo>
                  <a:lnTo>
                    <a:pt x="15325" y="29596"/>
                  </a:lnTo>
                  <a:lnTo>
                    <a:pt x="15139" y="29472"/>
                  </a:lnTo>
                  <a:lnTo>
                    <a:pt x="14922" y="29317"/>
                  </a:lnTo>
                  <a:lnTo>
                    <a:pt x="14706" y="29069"/>
                  </a:lnTo>
                  <a:lnTo>
                    <a:pt x="14520" y="28791"/>
                  </a:lnTo>
                  <a:lnTo>
                    <a:pt x="14396" y="28605"/>
                  </a:lnTo>
                  <a:lnTo>
                    <a:pt x="14334" y="28419"/>
                  </a:lnTo>
                  <a:lnTo>
                    <a:pt x="14272" y="28203"/>
                  </a:lnTo>
                  <a:lnTo>
                    <a:pt x="14210" y="27986"/>
                  </a:lnTo>
                  <a:lnTo>
                    <a:pt x="14210" y="27738"/>
                  </a:lnTo>
                  <a:lnTo>
                    <a:pt x="14210" y="27491"/>
                  </a:lnTo>
                  <a:lnTo>
                    <a:pt x="14210" y="27491"/>
                  </a:lnTo>
                  <a:lnTo>
                    <a:pt x="14520" y="27552"/>
                  </a:lnTo>
                  <a:lnTo>
                    <a:pt x="15356" y="27676"/>
                  </a:lnTo>
                  <a:lnTo>
                    <a:pt x="15913" y="27707"/>
                  </a:lnTo>
                  <a:lnTo>
                    <a:pt x="16532" y="27738"/>
                  </a:lnTo>
                  <a:lnTo>
                    <a:pt x="17213" y="27738"/>
                  </a:lnTo>
                  <a:lnTo>
                    <a:pt x="17925" y="27707"/>
                  </a:lnTo>
                  <a:lnTo>
                    <a:pt x="18637" y="27583"/>
                  </a:lnTo>
                  <a:lnTo>
                    <a:pt x="18978" y="27522"/>
                  </a:lnTo>
                  <a:lnTo>
                    <a:pt x="19318" y="27398"/>
                  </a:lnTo>
                  <a:lnTo>
                    <a:pt x="19659" y="27274"/>
                  </a:lnTo>
                  <a:lnTo>
                    <a:pt x="19999" y="27150"/>
                  </a:lnTo>
                  <a:lnTo>
                    <a:pt x="20309" y="26995"/>
                  </a:lnTo>
                  <a:lnTo>
                    <a:pt x="20587" y="26809"/>
                  </a:lnTo>
                  <a:lnTo>
                    <a:pt x="20866" y="26593"/>
                  </a:lnTo>
                  <a:lnTo>
                    <a:pt x="21114" y="26345"/>
                  </a:lnTo>
                  <a:lnTo>
                    <a:pt x="21361" y="26067"/>
                  </a:lnTo>
                  <a:lnTo>
                    <a:pt x="21578" y="25757"/>
                  </a:lnTo>
                  <a:lnTo>
                    <a:pt x="21733" y="25416"/>
                  </a:lnTo>
                  <a:lnTo>
                    <a:pt x="21888" y="25045"/>
                  </a:lnTo>
                  <a:lnTo>
                    <a:pt x="22012" y="24642"/>
                  </a:lnTo>
                  <a:lnTo>
                    <a:pt x="22073" y="24209"/>
                  </a:lnTo>
                  <a:lnTo>
                    <a:pt x="22073" y="24209"/>
                  </a:lnTo>
                  <a:lnTo>
                    <a:pt x="22228" y="22568"/>
                  </a:lnTo>
                  <a:lnTo>
                    <a:pt x="22321" y="21299"/>
                  </a:lnTo>
                  <a:lnTo>
                    <a:pt x="22321" y="20370"/>
                  </a:lnTo>
                  <a:lnTo>
                    <a:pt x="22290" y="19720"/>
                  </a:lnTo>
                  <a:lnTo>
                    <a:pt x="22228" y="19287"/>
                  </a:lnTo>
                  <a:lnTo>
                    <a:pt x="22166" y="19039"/>
                  </a:lnTo>
                  <a:lnTo>
                    <a:pt x="22104" y="18946"/>
                  </a:lnTo>
                  <a:lnTo>
                    <a:pt x="22073" y="18915"/>
                  </a:lnTo>
                  <a:lnTo>
                    <a:pt x="24302" y="18915"/>
                  </a:lnTo>
                  <a:lnTo>
                    <a:pt x="24302" y="18915"/>
                  </a:lnTo>
                  <a:lnTo>
                    <a:pt x="23188" y="14829"/>
                  </a:lnTo>
                  <a:lnTo>
                    <a:pt x="22228" y="11362"/>
                  </a:lnTo>
                  <a:lnTo>
                    <a:pt x="21485" y="8452"/>
                  </a:lnTo>
                  <a:lnTo>
                    <a:pt x="21485" y="8452"/>
                  </a:lnTo>
                  <a:lnTo>
                    <a:pt x="21269" y="7647"/>
                  </a:lnTo>
                  <a:lnTo>
                    <a:pt x="20990" y="6904"/>
                  </a:lnTo>
                  <a:lnTo>
                    <a:pt x="20680" y="6161"/>
                  </a:lnTo>
                  <a:lnTo>
                    <a:pt x="20309" y="5449"/>
                  </a:lnTo>
                  <a:lnTo>
                    <a:pt x="19937" y="4799"/>
                  </a:lnTo>
                  <a:lnTo>
                    <a:pt x="19504" y="4180"/>
                  </a:lnTo>
                  <a:lnTo>
                    <a:pt x="19009" y="3592"/>
                  </a:lnTo>
                  <a:lnTo>
                    <a:pt x="18513" y="3034"/>
                  </a:lnTo>
                  <a:lnTo>
                    <a:pt x="17987" y="2539"/>
                  </a:lnTo>
                  <a:lnTo>
                    <a:pt x="17430" y="2075"/>
                  </a:lnTo>
                  <a:lnTo>
                    <a:pt x="16842" y="1641"/>
                  </a:lnTo>
                  <a:lnTo>
                    <a:pt x="16222" y="1270"/>
                  </a:lnTo>
                  <a:lnTo>
                    <a:pt x="15603" y="960"/>
                  </a:lnTo>
                  <a:lnTo>
                    <a:pt x="14953" y="682"/>
                  </a:lnTo>
                  <a:lnTo>
                    <a:pt x="14272" y="434"/>
                  </a:lnTo>
                  <a:lnTo>
                    <a:pt x="13591" y="248"/>
                  </a:lnTo>
                  <a:lnTo>
                    <a:pt x="12910" y="124"/>
                  </a:lnTo>
                  <a:lnTo>
                    <a:pt x="12198" y="31"/>
                  </a:lnTo>
                  <a:lnTo>
                    <a:pt x="11486" y="0"/>
                  </a:lnTo>
                  <a:lnTo>
                    <a:pt x="10774" y="31"/>
                  </a:lnTo>
                  <a:lnTo>
                    <a:pt x="10062" y="124"/>
                  </a:lnTo>
                  <a:lnTo>
                    <a:pt x="9350" y="248"/>
                  </a:lnTo>
                  <a:lnTo>
                    <a:pt x="8638" y="465"/>
                  </a:lnTo>
                  <a:lnTo>
                    <a:pt x="7926" y="712"/>
                  </a:lnTo>
                  <a:lnTo>
                    <a:pt x="7214" y="1022"/>
                  </a:lnTo>
                  <a:lnTo>
                    <a:pt x="6533" y="1424"/>
                  </a:lnTo>
                  <a:lnTo>
                    <a:pt x="5852" y="1858"/>
                  </a:lnTo>
                  <a:lnTo>
                    <a:pt x="5171" y="2353"/>
                  </a:lnTo>
                  <a:lnTo>
                    <a:pt x="4521" y="2941"/>
                  </a:lnTo>
                  <a:lnTo>
                    <a:pt x="3901" y="3561"/>
                  </a:lnTo>
                  <a:lnTo>
                    <a:pt x="3282" y="4273"/>
                  </a:lnTo>
                  <a:lnTo>
                    <a:pt x="2694" y="5046"/>
                  </a:lnTo>
                  <a:lnTo>
                    <a:pt x="2694" y="5046"/>
                  </a:lnTo>
                  <a:lnTo>
                    <a:pt x="2354" y="5542"/>
                  </a:lnTo>
                  <a:lnTo>
                    <a:pt x="2044" y="6037"/>
                  </a:lnTo>
                  <a:lnTo>
                    <a:pt x="1734" y="6532"/>
                  </a:lnTo>
                  <a:lnTo>
                    <a:pt x="1487" y="7028"/>
                  </a:lnTo>
                  <a:lnTo>
                    <a:pt x="1239" y="7492"/>
                  </a:lnTo>
                  <a:lnTo>
                    <a:pt x="1022" y="7956"/>
                  </a:lnTo>
                  <a:lnTo>
                    <a:pt x="806" y="8421"/>
                  </a:lnTo>
                  <a:lnTo>
                    <a:pt x="651" y="8885"/>
                  </a:lnTo>
                  <a:lnTo>
                    <a:pt x="372" y="9783"/>
                  </a:lnTo>
                  <a:lnTo>
                    <a:pt x="156" y="10650"/>
                  </a:lnTo>
                  <a:lnTo>
                    <a:pt x="32" y="11486"/>
                  </a:lnTo>
                  <a:lnTo>
                    <a:pt x="1" y="12291"/>
                  </a:lnTo>
                  <a:lnTo>
                    <a:pt x="1" y="13064"/>
                  </a:lnTo>
                  <a:lnTo>
                    <a:pt x="94" y="13838"/>
                  </a:lnTo>
                  <a:lnTo>
                    <a:pt x="218" y="14550"/>
                  </a:lnTo>
                  <a:lnTo>
                    <a:pt x="372" y="15262"/>
                  </a:lnTo>
                  <a:lnTo>
                    <a:pt x="620" y="15943"/>
                  </a:lnTo>
                  <a:lnTo>
                    <a:pt x="868" y="16563"/>
                  </a:lnTo>
                  <a:lnTo>
                    <a:pt x="1146" y="17182"/>
                  </a:lnTo>
                  <a:lnTo>
                    <a:pt x="1487" y="17770"/>
                  </a:lnTo>
                  <a:lnTo>
                    <a:pt x="1827" y="18296"/>
                  </a:lnTo>
                  <a:lnTo>
                    <a:pt x="2168" y="18822"/>
                  </a:lnTo>
                  <a:lnTo>
                    <a:pt x="2539" y="19318"/>
                  </a:lnTo>
                  <a:lnTo>
                    <a:pt x="2942" y="19751"/>
                  </a:lnTo>
                  <a:lnTo>
                    <a:pt x="3313" y="20185"/>
                  </a:lnTo>
                  <a:lnTo>
                    <a:pt x="3685" y="20556"/>
                  </a:lnTo>
                  <a:lnTo>
                    <a:pt x="4397" y="21237"/>
                  </a:lnTo>
                  <a:lnTo>
                    <a:pt x="5016" y="21763"/>
                  </a:lnTo>
                  <a:lnTo>
                    <a:pt x="5511" y="22135"/>
                  </a:lnTo>
                  <a:lnTo>
                    <a:pt x="5976" y="224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29;p40">
              <a:extLst>
                <a:ext uri="{FF2B5EF4-FFF2-40B4-BE49-F238E27FC236}">
                  <a16:creationId xmlns:a16="http://schemas.microsoft.com/office/drawing/2014/main" id="{F3BC3A9E-9256-70A4-8EE4-A76D47C2AA3C}"/>
                </a:ext>
              </a:extLst>
            </p:cNvPr>
            <p:cNvSpPr/>
            <p:nvPr/>
          </p:nvSpPr>
          <p:spPr>
            <a:xfrm>
              <a:off x="1790302" y="1865233"/>
              <a:ext cx="1266" cy="4381"/>
            </a:xfrm>
            <a:custGeom>
              <a:avLst/>
              <a:gdLst/>
              <a:ahLst/>
              <a:cxnLst/>
              <a:rect l="l" t="t" r="r" b="b"/>
              <a:pathLst>
                <a:path w="63" h="218" extrusionOk="0">
                  <a:moveTo>
                    <a:pt x="31" y="125"/>
                  </a:moveTo>
                  <a:lnTo>
                    <a:pt x="31" y="125"/>
                  </a:lnTo>
                  <a:lnTo>
                    <a:pt x="62" y="217"/>
                  </a:lnTo>
                  <a:lnTo>
                    <a:pt x="62" y="217"/>
                  </a:lnTo>
                  <a:lnTo>
                    <a:pt x="31" y="125"/>
                  </a:lnTo>
                  <a:close/>
                  <a:moveTo>
                    <a:pt x="31" y="94"/>
                  </a:moveTo>
                  <a:lnTo>
                    <a:pt x="31" y="94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94"/>
                  </a:lnTo>
                  <a:close/>
                  <a:moveTo>
                    <a:pt x="31" y="63"/>
                  </a:moveTo>
                  <a:lnTo>
                    <a:pt x="31" y="63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63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3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430;p40">
              <a:extLst>
                <a:ext uri="{FF2B5EF4-FFF2-40B4-BE49-F238E27FC236}">
                  <a16:creationId xmlns:a16="http://schemas.microsoft.com/office/drawing/2014/main" id="{EEE5B764-DE9C-FF26-406A-37FB6AC7D2DA}"/>
                </a:ext>
              </a:extLst>
            </p:cNvPr>
            <p:cNvSpPr/>
            <p:nvPr/>
          </p:nvSpPr>
          <p:spPr>
            <a:xfrm>
              <a:off x="1790925" y="1867725"/>
              <a:ext cx="643" cy="1889"/>
            </a:xfrm>
            <a:custGeom>
              <a:avLst/>
              <a:gdLst/>
              <a:ahLst/>
              <a:cxnLst/>
              <a:rect l="l" t="t" r="r" b="b"/>
              <a:pathLst>
                <a:path w="32" h="9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431;p40">
              <a:extLst>
                <a:ext uri="{FF2B5EF4-FFF2-40B4-BE49-F238E27FC236}">
                  <a16:creationId xmlns:a16="http://schemas.microsoft.com/office/drawing/2014/main" id="{5934BCB1-37BF-8AF5-FEA5-0EE82A83BFC6}"/>
                </a:ext>
              </a:extLst>
            </p:cNvPr>
            <p:cNvSpPr/>
            <p:nvPr/>
          </p:nvSpPr>
          <p:spPr>
            <a:xfrm>
              <a:off x="1790925" y="1867102"/>
              <a:ext cx="20" cy="643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32;p40">
              <a:extLst>
                <a:ext uri="{FF2B5EF4-FFF2-40B4-BE49-F238E27FC236}">
                  <a16:creationId xmlns:a16="http://schemas.microsoft.com/office/drawing/2014/main" id="{CE4F1C41-8834-84BF-9D64-E0D408261D53}"/>
                </a:ext>
              </a:extLst>
            </p:cNvPr>
            <p:cNvSpPr/>
            <p:nvPr/>
          </p:nvSpPr>
          <p:spPr>
            <a:xfrm>
              <a:off x="1790925" y="1866479"/>
              <a:ext cx="20" cy="643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33;p40">
              <a:extLst>
                <a:ext uri="{FF2B5EF4-FFF2-40B4-BE49-F238E27FC236}">
                  <a16:creationId xmlns:a16="http://schemas.microsoft.com/office/drawing/2014/main" id="{9C4E045D-2247-7F5D-E1C1-8CC2AEDCBAAF}"/>
                </a:ext>
              </a:extLst>
            </p:cNvPr>
            <p:cNvSpPr/>
            <p:nvPr/>
          </p:nvSpPr>
          <p:spPr>
            <a:xfrm>
              <a:off x="1790302" y="186523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34;p40">
              <a:extLst>
                <a:ext uri="{FF2B5EF4-FFF2-40B4-BE49-F238E27FC236}">
                  <a16:creationId xmlns:a16="http://schemas.microsoft.com/office/drawing/2014/main" id="{BA0BD227-E519-8841-3FF7-1EDBAD039D16}"/>
                </a:ext>
              </a:extLst>
            </p:cNvPr>
            <p:cNvSpPr/>
            <p:nvPr/>
          </p:nvSpPr>
          <p:spPr>
            <a:xfrm>
              <a:off x="1815180" y="1959800"/>
              <a:ext cx="35488" cy="129412"/>
            </a:xfrm>
            <a:custGeom>
              <a:avLst/>
              <a:gdLst/>
              <a:ahLst/>
              <a:cxnLst/>
              <a:rect l="l" t="t" r="r" b="b"/>
              <a:pathLst>
                <a:path w="1766" h="6440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08" y="4396"/>
                  </a:lnTo>
                  <a:lnTo>
                    <a:pt x="1765" y="6439"/>
                  </a:lnTo>
                  <a:lnTo>
                    <a:pt x="1765" y="6439"/>
                  </a:lnTo>
                  <a:lnTo>
                    <a:pt x="1765" y="6439"/>
                  </a:lnTo>
                  <a:lnTo>
                    <a:pt x="1208" y="43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35;p40">
              <a:extLst>
                <a:ext uri="{FF2B5EF4-FFF2-40B4-BE49-F238E27FC236}">
                  <a16:creationId xmlns:a16="http://schemas.microsoft.com/office/drawing/2014/main" id="{A9056651-825E-45E8-B84D-A19A0C1C4D50}"/>
                </a:ext>
              </a:extLst>
            </p:cNvPr>
            <p:cNvSpPr/>
            <p:nvPr/>
          </p:nvSpPr>
          <p:spPr>
            <a:xfrm>
              <a:off x="1815180" y="1959800"/>
              <a:ext cx="35488" cy="129412"/>
            </a:xfrm>
            <a:custGeom>
              <a:avLst/>
              <a:gdLst/>
              <a:ahLst/>
              <a:cxnLst/>
              <a:rect l="l" t="t" r="r" b="b"/>
              <a:pathLst>
                <a:path w="1766" h="644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208" y="4396"/>
                  </a:lnTo>
                  <a:lnTo>
                    <a:pt x="1765" y="6439"/>
                  </a:lnTo>
                  <a:lnTo>
                    <a:pt x="1765" y="6439"/>
                  </a:lnTo>
                  <a:lnTo>
                    <a:pt x="1765" y="6439"/>
                  </a:lnTo>
                  <a:lnTo>
                    <a:pt x="1208" y="43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36;p40">
              <a:extLst>
                <a:ext uri="{FF2B5EF4-FFF2-40B4-BE49-F238E27FC236}">
                  <a16:creationId xmlns:a16="http://schemas.microsoft.com/office/drawing/2014/main" id="{9D7B33CF-D4CF-D96C-5520-FC9D2E4BDE0D}"/>
                </a:ext>
              </a:extLst>
            </p:cNvPr>
            <p:cNvSpPr/>
            <p:nvPr/>
          </p:nvSpPr>
          <p:spPr>
            <a:xfrm>
              <a:off x="1791548" y="1869594"/>
              <a:ext cx="23652" cy="90227"/>
            </a:xfrm>
            <a:custGeom>
              <a:avLst/>
              <a:gdLst/>
              <a:ahLst/>
              <a:cxnLst/>
              <a:rect l="l" t="t" r="r" b="b"/>
              <a:pathLst>
                <a:path w="1177" h="4490" extrusionOk="0">
                  <a:moveTo>
                    <a:pt x="0" y="0"/>
                  </a:moveTo>
                  <a:lnTo>
                    <a:pt x="0" y="0"/>
                  </a:lnTo>
                  <a:lnTo>
                    <a:pt x="124" y="465"/>
                  </a:lnTo>
                  <a:lnTo>
                    <a:pt x="124" y="465"/>
                  </a:lnTo>
                  <a:lnTo>
                    <a:pt x="589" y="2291"/>
                  </a:lnTo>
                  <a:lnTo>
                    <a:pt x="1177" y="4489"/>
                  </a:lnTo>
                  <a:lnTo>
                    <a:pt x="1177" y="4489"/>
                  </a:lnTo>
                  <a:lnTo>
                    <a:pt x="1177" y="4489"/>
                  </a:lnTo>
                  <a:lnTo>
                    <a:pt x="589" y="2291"/>
                  </a:lnTo>
                  <a:lnTo>
                    <a:pt x="124" y="465"/>
                  </a:lnTo>
                  <a:lnTo>
                    <a:pt x="124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3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37;p40">
              <a:extLst>
                <a:ext uri="{FF2B5EF4-FFF2-40B4-BE49-F238E27FC236}">
                  <a16:creationId xmlns:a16="http://schemas.microsoft.com/office/drawing/2014/main" id="{67AA1C5A-C70A-4C74-DC47-8E313F27BD1C}"/>
                </a:ext>
              </a:extLst>
            </p:cNvPr>
            <p:cNvSpPr/>
            <p:nvPr/>
          </p:nvSpPr>
          <p:spPr>
            <a:xfrm>
              <a:off x="1791548" y="1869594"/>
              <a:ext cx="23652" cy="90227"/>
            </a:xfrm>
            <a:custGeom>
              <a:avLst/>
              <a:gdLst/>
              <a:ahLst/>
              <a:cxnLst/>
              <a:rect l="l" t="t" r="r" b="b"/>
              <a:pathLst>
                <a:path w="1177" h="449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4" y="465"/>
                  </a:lnTo>
                  <a:lnTo>
                    <a:pt x="124" y="465"/>
                  </a:lnTo>
                  <a:lnTo>
                    <a:pt x="589" y="2291"/>
                  </a:lnTo>
                  <a:lnTo>
                    <a:pt x="1177" y="4489"/>
                  </a:lnTo>
                  <a:lnTo>
                    <a:pt x="1177" y="4489"/>
                  </a:lnTo>
                  <a:lnTo>
                    <a:pt x="1177" y="4489"/>
                  </a:lnTo>
                  <a:lnTo>
                    <a:pt x="589" y="2291"/>
                  </a:lnTo>
                  <a:lnTo>
                    <a:pt x="124" y="465"/>
                  </a:lnTo>
                  <a:lnTo>
                    <a:pt x="124" y="46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38;p40">
              <a:extLst>
                <a:ext uri="{FF2B5EF4-FFF2-40B4-BE49-F238E27FC236}">
                  <a16:creationId xmlns:a16="http://schemas.microsoft.com/office/drawing/2014/main" id="{6D8D0239-7288-2C35-2094-CF6F3E5D21D0}"/>
                </a:ext>
              </a:extLst>
            </p:cNvPr>
            <p:cNvSpPr/>
            <p:nvPr/>
          </p:nvSpPr>
          <p:spPr>
            <a:xfrm>
              <a:off x="1647849" y="2202407"/>
              <a:ext cx="156781" cy="101419"/>
            </a:xfrm>
            <a:custGeom>
              <a:avLst/>
              <a:gdLst/>
              <a:ahLst/>
              <a:cxnLst/>
              <a:rect l="l" t="t" r="r" b="b"/>
              <a:pathLst>
                <a:path w="7802" h="5047" extrusionOk="0">
                  <a:moveTo>
                    <a:pt x="0" y="3127"/>
                  </a:moveTo>
                  <a:lnTo>
                    <a:pt x="0" y="3127"/>
                  </a:lnTo>
                  <a:lnTo>
                    <a:pt x="0" y="3344"/>
                  </a:lnTo>
                  <a:lnTo>
                    <a:pt x="31" y="3592"/>
                  </a:lnTo>
                  <a:lnTo>
                    <a:pt x="93" y="3777"/>
                  </a:lnTo>
                  <a:lnTo>
                    <a:pt x="155" y="3963"/>
                  </a:lnTo>
                  <a:lnTo>
                    <a:pt x="341" y="4304"/>
                  </a:lnTo>
                  <a:lnTo>
                    <a:pt x="558" y="4582"/>
                  </a:lnTo>
                  <a:lnTo>
                    <a:pt x="743" y="4768"/>
                  </a:lnTo>
                  <a:lnTo>
                    <a:pt x="929" y="4923"/>
                  </a:lnTo>
                  <a:lnTo>
                    <a:pt x="1115" y="5047"/>
                  </a:lnTo>
                  <a:lnTo>
                    <a:pt x="1115" y="5047"/>
                  </a:lnTo>
                  <a:lnTo>
                    <a:pt x="1115" y="5047"/>
                  </a:lnTo>
                  <a:lnTo>
                    <a:pt x="1115" y="5047"/>
                  </a:lnTo>
                  <a:lnTo>
                    <a:pt x="929" y="4923"/>
                  </a:lnTo>
                  <a:lnTo>
                    <a:pt x="743" y="4768"/>
                  </a:lnTo>
                  <a:lnTo>
                    <a:pt x="558" y="4582"/>
                  </a:lnTo>
                  <a:lnTo>
                    <a:pt x="341" y="4304"/>
                  </a:lnTo>
                  <a:lnTo>
                    <a:pt x="155" y="3963"/>
                  </a:lnTo>
                  <a:lnTo>
                    <a:pt x="93" y="3777"/>
                  </a:lnTo>
                  <a:lnTo>
                    <a:pt x="31" y="3592"/>
                  </a:lnTo>
                  <a:lnTo>
                    <a:pt x="0" y="3344"/>
                  </a:lnTo>
                  <a:lnTo>
                    <a:pt x="0" y="3127"/>
                  </a:lnTo>
                  <a:close/>
                  <a:moveTo>
                    <a:pt x="7802" y="1"/>
                  </a:moveTo>
                  <a:lnTo>
                    <a:pt x="7802" y="1"/>
                  </a:lnTo>
                  <a:lnTo>
                    <a:pt x="7678" y="496"/>
                  </a:lnTo>
                  <a:lnTo>
                    <a:pt x="7492" y="960"/>
                  </a:lnTo>
                  <a:lnTo>
                    <a:pt x="7244" y="1363"/>
                  </a:lnTo>
                  <a:lnTo>
                    <a:pt x="6966" y="1734"/>
                  </a:lnTo>
                  <a:lnTo>
                    <a:pt x="6656" y="2044"/>
                  </a:lnTo>
                  <a:lnTo>
                    <a:pt x="6316" y="2291"/>
                  </a:lnTo>
                  <a:lnTo>
                    <a:pt x="5944" y="2508"/>
                  </a:lnTo>
                  <a:lnTo>
                    <a:pt x="5542" y="2694"/>
                  </a:lnTo>
                  <a:lnTo>
                    <a:pt x="5542" y="2694"/>
                  </a:lnTo>
                  <a:lnTo>
                    <a:pt x="5944" y="2508"/>
                  </a:lnTo>
                  <a:lnTo>
                    <a:pt x="6316" y="2291"/>
                  </a:lnTo>
                  <a:lnTo>
                    <a:pt x="6656" y="2044"/>
                  </a:lnTo>
                  <a:lnTo>
                    <a:pt x="6966" y="1734"/>
                  </a:lnTo>
                  <a:lnTo>
                    <a:pt x="7244" y="1363"/>
                  </a:lnTo>
                  <a:lnTo>
                    <a:pt x="7492" y="960"/>
                  </a:lnTo>
                  <a:lnTo>
                    <a:pt x="7678" y="496"/>
                  </a:lnTo>
                  <a:lnTo>
                    <a:pt x="7802" y="1"/>
                  </a:ln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9;p40">
              <a:extLst>
                <a:ext uri="{FF2B5EF4-FFF2-40B4-BE49-F238E27FC236}">
                  <a16:creationId xmlns:a16="http://schemas.microsoft.com/office/drawing/2014/main" id="{16FA32E4-D22E-3D8E-A152-BB349D10C2C1}"/>
                </a:ext>
              </a:extLst>
            </p:cNvPr>
            <p:cNvSpPr/>
            <p:nvPr/>
          </p:nvSpPr>
          <p:spPr>
            <a:xfrm>
              <a:off x="1647849" y="2265244"/>
              <a:ext cx="22406" cy="38582"/>
            </a:xfrm>
            <a:custGeom>
              <a:avLst/>
              <a:gdLst/>
              <a:ahLst/>
              <a:cxnLst/>
              <a:rect l="l" t="t" r="r" b="b"/>
              <a:pathLst>
                <a:path w="1115" h="19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17"/>
                  </a:lnTo>
                  <a:lnTo>
                    <a:pt x="31" y="465"/>
                  </a:lnTo>
                  <a:lnTo>
                    <a:pt x="93" y="650"/>
                  </a:lnTo>
                  <a:lnTo>
                    <a:pt x="155" y="836"/>
                  </a:lnTo>
                  <a:lnTo>
                    <a:pt x="341" y="1177"/>
                  </a:lnTo>
                  <a:lnTo>
                    <a:pt x="558" y="1455"/>
                  </a:lnTo>
                  <a:lnTo>
                    <a:pt x="743" y="1641"/>
                  </a:lnTo>
                  <a:lnTo>
                    <a:pt x="929" y="1796"/>
                  </a:lnTo>
                  <a:lnTo>
                    <a:pt x="1115" y="1920"/>
                  </a:lnTo>
                  <a:lnTo>
                    <a:pt x="1115" y="1920"/>
                  </a:lnTo>
                  <a:lnTo>
                    <a:pt x="1115" y="1920"/>
                  </a:lnTo>
                  <a:lnTo>
                    <a:pt x="1115" y="1920"/>
                  </a:lnTo>
                  <a:lnTo>
                    <a:pt x="929" y="1796"/>
                  </a:lnTo>
                  <a:lnTo>
                    <a:pt x="743" y="1641"/>
                  </a:lnTo>
                  <a:lnTo>
                    <a:pt x="558" y="1455"/>
                  </a:lnTo>
                  <a:lnTo>
                    <a:pt x="341" y="1177"/>
                  </a:lnTo>
                  <a:lnTo>
                    <a:pt x="155" y="836"/>
                  </a:lnTo>
                  <a:lnTo>
                    <a:pt x="93" y="650"/>
                  </a:lnTo>
                  <a:lnTo>
                    <a:pt x="31" y="465"/>
                  </a:lnTo>
                  <a:lnTo>
                    <a:pt x="0" y="2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0;p40">
              <a:extLst>
                <a:ext uri="{FF2B5EF4-FFF2-40B4-BE49-F238E27FC236}">
                  <a16:creationId xmlns:a16="http://schemas.microsoft.com/office/drawing/2014/main" id="{84F9E3B4-45DE-8510-0C02-C1EA8184C807}"/>
                </a:ext>
              </a:extLst>
            </p:cNvPr>
            <p:cNvSpPr/>
            <p:nvPr/>
          </p:nvSpPr>
          <p:spPr>
            <a:xfrm>
              <a:off x="1759195" y="2202407"/>
              <a:ext cx="45435" cy="54136"/>
            </a:xfrm>
            <a:custGeom>
              <a:avLst/>
              <a:gdLst/>
              <a:ahLst/>
              <a:cxnLst/>
              <a:rect l="l" t="t" r="r" b="b"/>
              <a:pathLst>
                <a:path w="2261" h="2694" fill="none" extrusionOk="0">
                  <a:moveTo>
                    <a:pt x="2261" y="1"/>
                  </a:moveTo>
                  <a:lnTo>
                    <a:pt x="2261" y="1"/>
                  </a:lnTo>
                  <a:lnTo>
                    <a:pt x="2137" y="496"/>
                  </a:lnTo>
                  <a:lnTo>
                    <a:pt x="1951" y="960"/>
                  </a:lnTo>
                  <a:lnTo>
                    <a:pt x="1703" y="1363"/>
                  </a:lnTo>
                  <a:lnTo>
                    <a:pt x="1425" y="1734"/>
                  </a:lnTo>
                  <a:lnTo>
                    <a:pt x="1115" y="2044"/>
                  </a:lnTo>
                  <a:lnTo>
                    <a:pt x="775" y="2291"/>
                  </a:lnTo>
                  <a:lnTo>
                    <a:pt x="403" y="2508"/>
                  </a:lnTo>
                  <a:lnTo>
                    <a:pt x="1" y="2694"/>
                  </a:lnTo>
                  <a:lnTo>
                    <a:pt x="1" y="2694"/>
                  </a:lnTo>
                  <a:lnTo>
                    <a:pt x="403" y="2508"/>
                  </a:lnTo>
                  <a:lnTo>
                    <a:pt x="775" y="2291"/>
                  </a:lnTo>
                  <a:lnTo>
                    <a:pt x="1115" y="2044"/>
                  </a:lnTo>
                  <a:lnTo>
                    <a:pt x="1425" y="1734"/>
                  </a:lnTo>
                  <a:lnTo>
                    <a:pt x="1703" y="1363"/>
                  </a:lnTo>
                  <a:lnTo>
                    <a:pt x="1951" y="960"/>
                  </a:lnTo>
                  <a:lnTo>
                    <a:pt x="2137" y="496"/>
                  </a:lnTo>
                  <a:lnTo>
                    <a:pt x="22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41;p40">
              <a:extLst>
                <a:ext uri="{FF2B5EF4-FFF2-40B4-BE49-F238E27FC236}">
                  <a16:creationId xmlns:a16="http://schemas.microsoft.com/office/drawing/2014/main" id="{4B3326EC-E8CE-6D2A-6700-F03213E01963}"/>
                </a:ext>
              </a:extLst>
            </p:cNvPr>
            <p:cNvSpPr/>
            <p:nvPr/>
          </p:nvSpPr>
          <p:spPr>
            <a:xfrm>
              <a:off x="1479875" y="1732727"/>
              <a:ext cx="370793" cy="671876"/>
            </a:xfrm>
            <a:custGeom>
              <a:avLst/>
              <a:gdLst/>
              <a:ahLst/>
              <a:cxnLst/>
              <a:rect l="l" t="t" r="r" b="b"/>
              <a:pathLst>
                <a:path w="18452" h="33435" extrusionOk="0">
                  <a:moveTo>
                    <a:pt x="10186" y="1"/>
                  </a:moveTo>
                  <a:lnTo>
                    <a:pt x="10836" y="589"/>
                  </a:lnTo>
                  <a:lnTo>
                    <a:pt x="11424" y="1208"/>
                  </a:lnTo>
                  <a:lnTo>
                    <a:pt x="11981" y="1920"/>
                  </a:lnTo>
                  <a:lnTo>
                    <a:pt x="12477" y="2663"/>
                  </a:lnTo>
                  <a:lnTo>
                    <a:pt x="12910" y="3437"/>
                  </a:lnTo>
                  <a:lnTo>
                    <a:pt x="13312" y="4273"/>
                  </a:lnTo>
                  <a:lnTo>
                    <a:pt x="13467" y="4737"/>
                  </a:lnTo>
                  <a:lnTo>
                    <a:pt x="13653" y="5171"/>
                  </a:lnTo>
                  <a:lnTo>
                    <a:pt x="13777" y="5635"/>
                  </a:lnTo>
                  <a:lnTo>
                    <a:pt x="13901" y="6099"/>
                  </a:lnTo>
                  <a:lnTo>
                    <a:pt x="14644" y="9009"/>
                  </a:lnTo>
                  <a:lnTo>
                    <a:pt x="15603" y="12477"/>
                  </a:lnTo>
                  <a:lnTo>
                    <a:pt x="16718" y="16563"/>
                  </a:lnTo>
                  <a:lnTo>
                    <a:pt x="14489" y="16563"/>
                  </a:lnTo>
                  <a:lnTo>
                    <a:pt x="14520" y="16594"/>
                  </a:lnTo>
                  <a:lnTo>
                    <a:pt x="14582" y="16687"/>
                  </a:lnTo>
                  <a:lnTo>
                    <a:pt x="14644" y="16934"/>
                  </a:lnTo>
                  <a:lnTo>
                    <a:pt x="14706" y="17368"/>
                  </a:lnTo>
                  <a:lnTo>
                    <a:pt x="14736" y="18018"/>
                  </a:lnTo>
                  <a:lnTo>
                    <a:pt x="14736" y="18947"/>
                  </a:lnTo>
                  <a:lnTo>
                    <a:pt x="14675" y="20216"/>
                  </a:lnTo>
                  <a:lnTo>
                    <a:pt x="14489" y="21857"/>
                  </a:lnTo>
                  <a:lnTo>
                    <a:pt x="14396" y="22383"/>
                  </a:lnTo>
                  <a:lnTo>
                    <a:pt x="14241" y="22847"/>
                  </a:lnTo>
                  <a:lnTo>
                    <a:pt x="14055" y="23281"/>
                  </a:lnTo>
                  <a:lnTo>
                    <a:pt x="13839" y="23652"/>
                  </a:lnTo>
                  <a:lnTo>
                    <a:pt x="13560" y="23993"/>
                  </a:lnTo>
                  <a:lnTo>
                    <a:pt x="13251" y="24271"/>
                  </a:lnTo>
                  <a:lnTo>
                    <a:pt x="12910" y="24519"/>
                  </a:lnTo>
                  <a:lnTo>
                    <a:pt x="12539" y="24736"/>
                  </a:lnTo>
                  <a:lnTo>
                    <a:pt x="12136" y="24921"/>
                  </a:lnTo>
                  <a:lnTo>
                    <a:pt x="11734" y="25045"/>
                  </a:lnTo>
                  <a:lnTo>
                    <a:pt x="11331" y="25169"/>
                  </a:lnTo>
                  <a:lnTo>
                    <a:pt x="10898" y="25262"/>
                  </a:lnTo>
                  <a:lnTo>
                    <a:pt x="10495" y="25324"/>
                  </a:lnTo>
                  <a:lnTo>
                    <a:pt x="10062" y="25355"/>
                  </a:lnTo>
                  <a:lnTo>
                    <a:pt x="9226" y="25386"/>
                  </a:lnTo>
                  <a:lnTo>
                    <a:pt x="8700" y="25386"/>
                  </a:lnTo>
                  <a:lnTo>
                    <a:pt x="8204" y="25355"/>
                  </a:lnTo>
                  <a:lnTo>
                    <a:pt x="7400" y="25262"/>
                  </a:lnTo>
                  <a:lnTo>
                    <a:pt x="6842" y="25169"/>
                  </a:lnTo>
                  <a:lnTo>
                    <a:pt x="6626" y="25138"/>
                  </a:lnTo>
                  <a:lnTo>
                    <a:pt x="6626" y="25386"/>
                  </a:lnTo>
                  <a:lnTo>
                    <a:pt x="6626" y="25633"/>
                  </a:lnTo>
                  <a:lnTo>
                    <a:pt x="6688" y="25850"/>
                  </a:lnTo>
                  <a:lnTo>
                    <a:pt x="6749" y="26067"/>
                  </a:lnTo>
                  <a:lnTo>
                    <a:pt x="6842" y="26253"/>
                  </a:lnTo>
                  <a:lnTo>
                    <a:pt x="6935" y="26438"/>
                  </a:lnTo>
                  <a:lnTo>
                    <a:pt x="7152" y="26717"/>
                  </a:lnTo>
                  <a:lnTo>
                    <a:pt x="7369" y="26965"/>
                  </a:lnTo>
                  <a:lnTo>
                    <a:pt x="7554" y="27119"/>
                  </a:lnTo>
                  <a:lnTo>
                    <a:pt x="7740" y="27243"/>
                  </a:lnTo>
                  <a:lnTo>
                    <a:pt x="7709" y="27460"/>
                  </a:lnTo>
                  <a:lnTo>
                    <a:pt x="7585" y="28017"/>
                  </a:lnTo>
                  <a:lnTo>
                    <a:pt x="7492" y="28389"/>
                  </a:lnTo>
                  <a:lnTo>
                    <a:pt x="7369" y="28791"/>
                  </a:lnTo>
                  <a:lnTo>
                    <a:pt x="7183" y="29225"/>
                  </a:lnTo>
                  <a:lnTo>
                    <a:pt x="6966" y="29689"/>
                  </a:lnTo>
                  <a:lnTo>
                    <a:pt x="6688" y="30153"/>
                  </a:lnTo>
                  <a:lnTo>
                    <a:pt x="6378" y="30587"/>
                  </a:lnTo>
                  <a:lnTo>
                    <a:pt x="6007" y="31020"/>
                  </a:lnTo>
                  <a:lnTo>
                    <a:pt x="5790" y="31206"/>
                  </a:lnTo>
                  <a:lnTo>
                    <a:pt x="5573" y="31392"/>
                  </a:lnTo>
                  <a:lnTo>
                    <a:pt x="5325" y="31577"/>
                  </a:lnTo>
                  <a:lnTo>
                    <a:pt x="5047" y="31732"/>
                  </a:lnTo>
                  <a:lnTo>
                    <a:pt x="4768" y="31856"/>
                  </a:lnTo>
                  <a:lnTo>
                    <a:pt x="4490" y="31980"/>
                  </a:lnTo>
                  <a:lnTo>
                    <a:pt x="4149" y="32104"/>
                  </a:lnTo>
                  <a:lnTo>
                    <a:pt x="3840" y="32165"/>
                  </a:lnTo>
                  <a:lnTo>
                    <a:pt x="3468" y="32227"/>
                  </a:lnTo>
                  <a:lnTo>
                    <a:pt x="3097" y="32258"/>
                  </a:lnTo>
                  <a:lnTo>
                    <a:pt x="2725" y="32258"/>
                  </a:lnTo>
                  <a:lnTo>
                    <a:pt x="1982" y="32227"/>
                  </a:lnTo>
                  <a:lnTo>
                    <a:pt x="1270" y="32135"/>
                  </a:lnTo>
                  <a:lnTo>
                    <a:pt x="620" y="31980"/>
                  </a:lnTo>
                  <a:lnTo>
                    <a:pt x="1" y="31763"/>
                  </a:lnTo>
                  <a:lnTo>
                    <a:pt x="403" y="32104"/>
                  </a:lnTo>
                  <a:lnTo>
                    <a:pt x="837" y="32444"/>
                  </a:lnTo>
                  <a:lnTo>
                    <a:pt x="1301" y="32723"/>
                  </a:lnTo>
                  <a:lnTo>
                    <a:pt x="1858" y="32970"/>
                  </a:lnTo>
                  <a:lnTo>
                    <a:pt x="2415" y="33187"/>
                  </a:lnTo>
                  <a:lnTo>
                    <a:pt x="3066" y="33311"/>
                  </a:lnTo>
                  <a:lnTo>
                    <a:pt x="3716" y="33404"/>
                  </a:lnTo>
                  <a:lnTo>
                    <a:pt x="4428" y="33435"/>
                  </a:lnTo>
                  <a:lnTo>
                    <a:pt x="4830" y="33435"/>
                  </a:lnTo>
                  <a:lnTo>
                    <a:pt x="5202" y="33404"/>
                  </a:lnTo>
                  <a:lnTo>
                    <a:pt x="5542" y="33342"/>
                  </a:lnTo>
                  <a:lnTo>
                    <a:pt x="5883" y="33280"/>
                  </a:lnTo>
                  <a:lnTo>
                    <a:pt x="6192" y="33156"/>
                  </a:lnTo>
                  <a:lnTo>
                    <a:pt x="6502" y="33032"/>
                  </a:lnTo>
                  <a:lnTo>
                    <a:pt x="6780" y="32908"/>
                  </a:lnTo>
                  <a:lnTo>
                    <a:pt x="7028" y="32754"/>
                  </a:lnTo>
                  <a:lnTo>
                    <a:pt x="7276" y="32568"/>
                  </a:lnTo>
                  <a:lnTo>
                    <a:pt x="7523" y="32382"/>
                  </a:lnTo>
                  <a:lnTo>
                    <a:pt x="7709" y="32196"/>
                  </a:lnTo>
                  <a:lnTo>
                    <a:pt x="8112" y="31763"/>
                  </a:lnTo>
                  <a:lnTo>
                    <a:pt x="8421" y="31330"/>
                  </a:lnTo>
                  <a:lnTo>
                    <a:pt x="8700" y="30865"/>
                  </a:lnTo>
                  <a:lnTo>
                    <a:pt x="8917" y="30401"/>
                  </a:lnTo>
                  <a:lnTo>
                    <a:pt x="9071" y="29968"/>
                  </a:lnTo>
                  <a:lnTo>
                    <a:pt x="9226" y="29565"/>
                  </a:lnTo>
                  <a:lnTo>
                    <a:pt x="9319" y="29194"/>
                  </a:lnTo>
                  <a:lnTo>
                    <a:pt x="9443" y="28636"/>
                  </a:lnTo>
                  <a:lnTo>
                    <a:pt x="9474" y="28420"/>
                  </a:lnTo>
                  <a:lnTo>
                    <a:pt x="9288" y="28296"/>
                  </a:lnTo>
                  <a:lnTo>
                    <a:pt x="9102" y="28141"/>
                  </a:lnTo>
                  <a:lnTo>
                    <a:pt x="8917" y="27955"/>
                  </a:lnTo>
                  <a:lnTo>
                    <a:pt x="8700" y="27677"/>
                  </a:lnTo>
                  <a:lnTo>
                    <a:pt x="8514" y="27336"/>
                  </a:lnTo>
                  <a:lnTo>
                    <a:pt x="8452" y="27150"/>
                  </a:lnTo>
                  <a:lnTo>
                    <a:pt x="8390" y="26965"/>
                  </a:lnTo>
                  <a:lnTo>
                    <a:pt x="8359" y="26717"/>
                  </a:lnTo>
                  <a:lnTo>
                    <a:pt x="8359" y="26500"/>
                  </a:lnTo>
                  <a:lnTo>
                    <a:pt x="8359" y="26315"/>
                  </a:lnTo>
                  <a:lnTo>
                    <a:pt x="8545" y="26346"/>
                  </a:lnTo>
                  <a:lnTo>
                    <a:pt x="9102" y="26438"/>
                  </a:lnTo>
                  <a:lnTo>
                    <a:pt x="9938" y="26531"/>
                  </a:lnTo>
                  <a:lnTo>
                    <a:pt x="10433" y="26562"/>
                  </a:lnTo>
                  <a:lnTo>
                    <a:pt x="11672" y="26562"/>
                  </a:lnTo>
                  <a:lnTo>
                    <a:pt x="12415" y="26469"/>
                  </a:lnTo>
                  <a:lnTo>
                    <a:pt x="12817" y="26407"/>
                  </a:lnTo>
                  <a:lnTo>
                    <a:pt x="13189" y="26315"/>
                  </a:lnTo>
                  <a:lnTo>
                    <a:pt x="13529" y="26222"/>
                  </a:lnTo>
                  <a:lnTo>
                    <a:pt x="13901" y="26067"/>
                  </a:lnTo>
                  <a:lnTo>
                    <a:pt x="14303" y="25881"/>
                  </a:lnTo>
                  <a:lnTo>
                    <a:pt x="14675" y="25664"/>
                  </a:lnTo>
                  <a:lnTo>
                    <a:pt x="15015" y="25417"/>
                  </a:lnTo>
                  <a:lnTo>
                    <a:pt x="15325" y="25107"/>
                  </a:lnTo>
                  <a:lnTo>
                    <a:pt x="15603" y="24736"/>
                  </a:lnTo>
                  <a:lnTo>
                    <a:pt x="15851" y="24333"/>
                  </a:lnTo>
                  <a:lnTo>
                    <a:pt x="16037" y="23869"/>
                  </a:lnTo>
                  <a:lnTo>
                    <a:pt x="16161" y="23374"/>
                  </a:lnTo>
                  <a:lnTo>
                    <a:pt x="16222" y="23033"/>
                  </a:lnTo>
                  <a:lnTo>
                    <a:pt x="16346" y="21888"/>
                  </a:lnTo>
                  <a:lnTo>
                    <a:pt x="16439" y="20928"/>
                  </a:lnTo>
                  <a:lnTo>
                    <a:pt x="16470" y="20123"/>
                  </a:lnTo>
                  <a:lnTo>
                    <a:pt x="16470" y="19442"/>
                  </a:lnTo>
                  <a:lnTo>
                    <a:pt x="16470" y="18947"/>
                  </a:lnTo>
                  <a:lnTo>
                    <a:pt x="16439" y="18513"/>
                  </a:lnTo>
                  <a:lnTo>
                    <a:pt x="16408" y="18235"/>
                  </a:lnTo>
                  <a:lnTo>
                    <a:pt x="16346" y="18018"/>
                  </a:lnTo>
                  <a:lnTo>
                    <a:pt x="16315" y="17863"/>
                  </a:lnTo>
                  <a:lnTo>
                    <a:pt x="16253" y="17801"/>
                  </a:lnTo>
                  <a:lnTo>
                    <a:pt x="16222" y="17739"/>
                  </a:lnTo>
                  <a:lnTo>
                    <a:pt x="18451" y="17739"/>
                  </a:lnTo>
                  <a:lnTo>
                    <a:pt x="17894" y="15696"/>
                  </a:lnTo>
                  <a:lnTo>
                    <a:pt x="16687" y="11300"/>
                  </a:lnTo>
                  <a:lnTo>
                    <a:pt x="16099" y="9102"/>
                  </a:lnTo>
                  <a:lnTo>
                    <a:pt x="15634" y="7276"/>
                  </a:lnTo>
                  <a:lnTo>
                    <a:pt x="15510" y="6811"/>
                  </a:lnTo>
                  <a:lnTo>
                    <a:pt x="15479" y="6719"/>
                  </a:lnTo>
                  <a:lnTo>
                    <a:pt x="15479" y="6688"/>
                  </a:lnTo>
                  <a:lnTo>
                    <a:pt x="15479" y="6657"/>
                  </a:lnTo>
                  <a:lnTo>
                    <a:pt x="15448" y="6595"/>
                  </a:lnTo>
                  <a:lnTo>
                    <a:pt x="15263" y="6038"/>
                  </a:lnTo>
                  <a:lnTo>
                    <a:pt x="15046" y="5511"/>
                  </a:lnTo>
                  <a:lnTo>
                    <a:pt x="14829" y="4985"/>
                  </a:lnTo>
                  <a:lnTo>
                    <a:pt x="14582" y="4490"/>
                  </a:lnTo>
                  <a:lnTo>
                    <a:pt x="14303" y="3994"/>
                  </a:lnTo>
                  <a:lnTo>
                    <a:pt x="14024" y="3530"/>
                  </a:lnTo>
                  <a:lnTo>
                    <a:pt x="13715" y="3066"/>
                  </a:lnTo>
                  <a:lnTo>
                    <a:pt x="13374" y="2663"/>
                  </a:lnTo>
                  <a:lnTo>
                    <a:pt x="13034" y="2261"/>
                  </a:lnTo>
                  <a:lnTo>
                    <a:pt x="12662" y="1858"/>
                  </a:lnTo>
                  <a:lnTo>
                    <a:pt x="12291" y="1487"/>
                  </a:lnTo>
                  <a:lnTo>
                    <a:pt x="11888" y="1146"/>
                  </a:lnTo>
                  <a:lnTo>
                    <a:pt x="11486" y="837"/>
                  </a:lnTo>
                  <a:lnTo>
                    <a:pt x="11053" y="527"/>
                  </a:lnTo>
                  <a:lnTo>
                    <a:pt x="10619" y="248"/>
                  </a:lnTo>
                  <a:lnTo>
                    <a:pt x="10186" y="1"/>
                  </a:lnTo>
                  <a:close/>
                </a:path>
              </a:pathLst>
            </a:custGeom>
            <a:solidFill>
              <a:srgbClr val="FFBE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42;p40">
              <a:extLst>
                <a:ext uri="{FF2B5EF4-FFF2-40B4-BE49-F238E27FC236}">
                  <a16:creationId xmlns:a16="http://schemas.microsoft.com/office/drawing/2014/main" id="{448A396E-F6BB-7130-D69F-2AF9307DB956}"/>
                </a:ext>
              </a:extLst>
            </p:cNvPr>
            <p:cNvSpPr/>
            <p:nvPr/>
          </p:nvSpPr>
          <p:spPr>
            <a:xfrm>
              <a:off x="1479875" y="1732727"/>
              <a:ext cx="370793" cy="671876"/>
            </a:xfrm>
            <a:custGeom>
              <a:avLst/>
              <a:gdLst/>
              <a:ahLst/>
              <a:cxnLst/>
              <a:rect l="l" t="t" r="r" b="b"/>
              <a:pathLst>
                <a:path w="18452" h="33435" fill="none" extrusionOk="0">
                  <a:moveTo>
                    <a:pt x="10186" y="1"/>
                  </a:moveTo>
                  <a:lnTo>
                    <a:pt x="10186" y="1"/>
                  </a:lnTo>
                  <a:lnTo>
                    <a:pt x="10836" y="589"/>
                  </a:lnTo>
                  <a:lnTo>
                    <a:pt x="11424" y="1208"/>
                  </a:lnTo>
                  <a:lnTo>
                    <a:pt x="11981" y="1920"/>
                  </a:lnTo>
                  <a:lnTo>
                    <a:pt x="12477" y="2663"/>
                  </a:lnTo>
                  <a:lnTo>
                    <a:pt x="12910" y="3437"/>
                  </a:lnTo>
                  <a:lnTo>
                    <a:pt x="13312" y="4273"/>
                  </a:lnTo>
                  <a:lnTo>
                    <a:pt x="13467" y="4737"/>
                  </a:lnTo>
                  <a:lnTo>
                    <a:pt x="13653" y="5171"/>
                  </a:lnTo>
                  <a:lnTo>
                    <a:pt x="13777" y="5635"/>
                  </a:lnTo>
                  <a:lnTo>
                    <a:pt x="13901" y="6099"/>
                  </a:lnTo>
                  <a:lnTo>
                    <a:pt x="13901" y="6099"/>
                  </a:lnTo>
                  <a:lnTo>
                    <a:pt x="14644" y="9009"/>
                  </a:lnTo>
                  <a:lnTo>
                    <a:pt x="15603" y="12477"/>
                  </a:lnTo>
                  <a:lnTo>
                    <a:pt x="16718" y="16563"/>
                  </a:lnTo>
                  <a:lnTo>
                    <a:pt x="14489" y="16563"/>
                  </a:lnTo>
                  <a:lnTo>
                    <a:pt x="14489" y="16563"/>
                  </a:lnTo>
                  <a:lnTo>
                    <a:pt x="14520" y="16594"/>
                  </a:lnTo>
                  <a:lnTo>
                    <a:pt x="14582" y="16687"/>
                  </a:lnTo>
                  <a:lnTo>
                    <a:pt x="14644" y="16934"/>
                  </a:lnTo>
                  <a:lnTo>
                    <a:pt x="14706" y="17368"/>
                  </a:lnTo>
                  <a:lnTo>
                    <a:pt x="14736" y="18018"/>
                  </a:lnTo>
                  <a:lnTo>
                    <a:pt x="14736" y="18947"/>
                  </a:lnTo>
                  <a:lnTo>
                    <a:pt x="14675" y="20216"/>
                  </a:lnTo>
                  <a:lnTo>
                    <a:pt x="14489" y="21857"/>
                  </a:lnTo>
                  <a:lnTo>
                    <a:pt x="14489" y="21857"/>
                  </a:lnTo>
                  <a:lnTo>
                    <a:pt x="14396" y="22383"/>
                  </a:lnTo>
                  <a:lnTo>
                    <a:pt x="14241" y="22847"/>
                  </a:lnTo>
                  <a:lnTo>
                    <a:pt x="14055" y="23281"/>
                  </a:lnTo>
                  <a:lnTo>
                    <a:pt x="13839" y="23652"/>
                  </a:lnTo>
                  <a:lnTo>
                    <a:pt x="13560" y="23993"/>
                  </a:lnTo>
                  <a:lnTo>
                    <a:pt x="13251" y="24271"/>
                  </a:lnTo>
                  <a:lnTo>
                    <a:pt x="12910" y="24519"/>
                  </a:lnTo>
                  <a:lnTo>
                    <a:pt x="12539" y="24736"/>
                  </a:lnTo>
                  <a:lnTo>
                    <a:pt x="12136" y="24921"/>
                  </a:lnTo>
                  <a:lnTo>
                    <a:pt x="11734" y="25045"/>
                  </a:lnTo>
                  <a:lnTo>
                    <a:pt x="11331" y="25169"/>
                  </a:lnTo>
                  <a:lnTo>
                    <a:pt x="10898" y="25262"/>
                  </a:lnTo>
                  <a:lnTo>
                    <a:pt x="10495" y="25324"/>
                  </a:lnTo>
                  <a:lnTo>
                    <a:pt x="10062" y="25355"/>
                  </a:lnTo>
                  <a:lnTo>
                    <a:pt x="9226" y="25386"/>
                  </a:lnTo>
                  <a:lnTo>
                    <a:pt x="9226" y="25386"/>
                  </a:lnTo>
                  <a:lnTo>
                    <a:pt x="8700" y="25386"/>
                  </a:lnTo>
                  <a:lnTo>
                    <a:pt x="8204" y="25355"/>
                  </a:lnTo>
                  <a:lnTo>
                    <a:pt x="7400" y="25262"/>
                  </a:lnTo>
                  <a:lnTo>
                    <a:pt x="6842" y="25169"/>
                  </a:lnTo>
                  <a:lnTo>
                    <a:pt x="6626" y="25138"/>
                  </a:lnTo>
                  <a:lnTo>
                    <a:pt x="6626" y="25138"/>
                  </a:lnTo>
                  <a:lnTo>
                    <a:pt x="6626" y="25386"/>
                  </a:lnTo>
                  <a:lnTo>
                    <a:pt x="6626" y="25633"/>
                  </a:lnTo>
                  <a:lnTo>
                    <a:pt x="6688" y="25850"/>
                  </a:lnTo>
                  <a:lnTo>
                    <a:pt x="6749" y="26067"/>
                  </a:lnTo>
                  <a:lnTo>
                    <a:pt x="6842" y="26253"/>
                  </a:lnTo>
                  <a:lnTo>
                    <a:pt x="6935" y="26438"/>
                  </a:lnTo>
                  <a:lnTo>
                    <a:pt x="7152" y="26717"/>
                  </a:lnTo>
                  <a:lnTo>
                    <a:pt x="7369" y="26965"/>
                  </a:lnTo>
                  <a:lnTo>
                    <a:pt x="7554" y="27119"/>
                  </a:lnTo>
                  <a:lnTo>
                    <a:pt x="7740" y="27243"/>
                  </a:lnTo>
                  <a:lnTo>
                    <a:pt x="7740" y="27243"/>
                  </a:lnTo>
                  <a:lnTo>
                    <a:pt x="7709" y="27460"/>
                  </a:lnTo>
                  <a:lnTo>
                    <a:pt x="7585" y="28017"/>
                  </a:lnTo>
                  <a:lnTo>
                    <a:pt x="7492" y="28389"/>
                  </a:lnTo>
                  <a:lnTo>
                    <a:pt x="7369" y="28791"/>
                  </a:lnTo>
                  <a:lnTo>
                    <a:pt x="7183" y="29225"/>
                  </a:lnTo>
                  <a:lnTo>
                    <a:pt x="6966" y="29689"/>
                  </a:lnTo>
                  <a:lnTo>
                    <a:pt x="6688" y="30153"/>
                  </a:lnTo>
                  <a:lnTo>
                    <a:pt x="6378" y="30587"/>
                  </a:lnTo>
                  <a:lnTo>
                    <a:pt x="6007" y="31020"/>
                  </a:lnTo>
                  <a:lnTo>
                    <a:pt x="5790" y="31206"/>
                  </a:lnTo>
                  <a:lnTo>
                    <a:pt x="5573" y="31392"/>
                  </a:lnTo>
                  <a:lnTo>
                    <a:pt x="5325" y="31577"/>
                  </a:lnTo>
                  <a:lnTo>
                    <a:pt x="5047" y="31732"/>
                  </a:lnTo>
                  <a:lnTo>
                    <a:pt x="4768" y="31856"/>
                  </a:lnTo>
                  <a:lnTo>
                    <a:pt x="4490" y="31980"/>
                  </a:lnTo>
                  <a:lnTo>
                    <a:pt x="4149" y="32104"/>
                  </a:lnTo>
                  <a:lnTo>
                    <a:pt x="3840" y="32165"/>
                  </a:lnTo>
                  <a:lnTo>
                    <a:pt x="3468" y="32227"/>
                  </a:lnTo>
                  <a:lnTo>
                    <a:pt x="3097" y="32258"/>
                  </a:lnTo>
                  <a:lnTo>
                    <a:pt x="3097" y="32258"/>
                  </a:lnTo>
                  <a:lnTo>
                    <a:pt x="2725" y="32258"/>
                  </a:lnTo>
                  <a:lnTo>
                    <a:pt x="2725" y="32258"/>
                  </a:lnTo>
                  <a:lnTo>
                    <a:pt x="1982" y="32227"/>
                  </a:lnTo>
                  <a:lnTo>
                    <a:pt x="1270" y="32135"/>
                  </a:lnTo>
                  <a:lnTo>
                    <a:pt x="620" y="31980"/>
                  </a:lnTo>
                  <a:lnTo>
                    <a:pt x="1" y="31763"/>
                  </a:lnTo>
                  <a:lnTo>
                    <a:pt x="1" y="31763"/>
                  </a:lnTo>
                  <a:lnTo>
                    <a:pt x="403" y="32104"/>
                  </a:lnTo>
                  <a:lnTo>
                    <a:pt x="837" y="32444"/>
                  </a:lnTo>
                  <a:lnTo>
                    <a:pt x="1301" y="32723"/>
                  </a:lnTo>
                  <a:lnTo>
                    <a:pt x="1858" y="32970"/>
                  </a:lnTo>
                  <a:lnTo>
                    <a:pt x="2415" y="33187"/>
                  </a:lnTo>
                  <a:lnTo>
                    <a:pt x="3066" y="33311"/>
                  </a:lnTo>
                  <a:lnTo>
                    <a:pt x="3716" y="33404"/>
                  </a:lnTo>
                  <a:lnTo>
                    <a:pt x="4428" y="33435"/>
                  </a:lnTo>
                  <a:lnTo>
                    <a:pt x="4428" y="33435"/>
                  </a:lnTo>
                  <a:lnTo>
                    <a:pt x="4830" y="33435"/>
                  </a:lnTo>
                  <a:lnTo>
                    <a:pt x="4830" y="33435"/>
                  </a:lnTo>
                  <a:lnTo>
                    <a:pt x="5202" y="33404"/>
                  </a:lnTo>
                  <a:lnTo>
                    <a:pt x="5542" y="33342"/>
                  </a:lnTo>
                  <a:lnTo>
                    <a:pt x="5883" y="33280"/>
                  </a:lnTo>
                  <a:lnTo>
                    <a:pt x="6192" y="33156"/>
                  </a:lnTo>
                  <a:lnTo>
                    <a:pt x="6502" y="33032"/>
                  </a:lnTo>
                  <a:lnTo>
                    <a:pt x="6780" y="32908"/>
                  </a:lnTo>
                  <a:lnTo>
                    <a:pt x="7028" y="32754"/>
                  </a:lnTo>
                  <a:lnTo>
                    <a:pt x="7276" y="32568"/>
                  </a:lnTo>
                  <a:lnTo>
                    <a:pt x="7523" y="32382"/>
                  </a:lnTo>
                  <a:lnTo>
                    <a:pt x="7709" y="32196"/>
                  </a:lnTo>
                  <a:lnTo>
                    <a:pt x="8112" y="31763"/>
                  </a:lnTo>
                  <a:lnTo>
                    <a:pt x="8421" y="31330"/>
                  </a:lnTo>
                  <a:lnTo>
                    <a:pt x="8700" y="30865"/>
                  </a:lnTo>
                  <a:lnTo>
                    <a:pt x="8917" y="30401"/>
                  </a:lnTo>
                  <a:lnTo>
                    <a:pt x="9071" y="29968"/>
                  </a:lnTo>
                  <a:lnTo>
                    <a:pt x="9226" y="29565"/>
                  </a:lnTo>
                  <a:lnTo>
                    <a:pt x="9319" y="29194"/>
                  </a:lnTo>
                  <a:lnTo>
                    <a:pt x="9443" y="28636"/>
                  </a:lnTo>
                  <a:lnTo>
                    <a:pt x="9474" y="28420"/>
                  </a:lnTo>
                  <a:lnTo>
                    <a:pt x="9474" y="28420"/>
                  </a:lnTo>
                  <a:lnTo>
                    <a:pt x="9288" y="28296"/>
                  </a:lnTo>
                  <a:lnTo>
                    <a:pt x="9102" y="28141"/>
                  </a:lnTo>
                  <a:lnTo>
                    <a:pt x="8917" y="27955"/>
                  </a:lnTo>
                  <a:lnTo>
                    <a:pt x="8700" y="27677"/>
                  </a:lnTo>
                  <a:lnTo>
                    <a:pt x="8514" y="27336"/>
                  </a:lnTo>
                  <a:lnTo>
                    <a:pt x="8452" y="27150"/>
                  </a:lnTo>
                  <a:lnTo>
                    <a:pt x="8390" y="26965"/>
                  </a:lnTo>
                  <a:lnTo>
                    <a:pt x="8359" y="26717"/>
                  </a:lnTo>
                  <a:lnTo>
                    <a:pt x="8359" y="26500"/>
                  </a:lnTo>
                  <a:lnTo>
                    <a:pt x="8359" y="26500"/>
                  </a:lnTo>
                  <a:lnTo>
                    <a:pt x="8359" y="26315"/>
                  </a:lnTo>
                  <a:lnTo>
                    <a:pt x="8359" y="26315"/>
                  </a:lnTo>
                  <a:lnTo>
                    <a:pt x="8545" y="26346"/>
                  </a:lnTo>
                  <a:lnTo>
                    <a:pt x="9102" y="26438"/>
                  </a:lnTo>
                  <a:lnTo>
                    <a:pt x="9938" y="26531"/>
                  </a:lnTo>
                  <a:lnTo>
                    <a:pt x="10433" y="26562"/>
                  </a:lnTo>
                  <a:lnTo>
                    <a:pt x="10960" y="26562"/>
                  </a:lnTo>
                  <a:lnTo>
                    <a:pt x="10960" y="26562"/>
                  </a:lnTo>
                  <a:lnTo>
                    <a:pt x="11672" y="26562"/>
                  </a:lnTo>
                  <a:lnTo>
                    <a:pt x="12415" y="26469"/>
                  </a:lnTo>
                  <a:lnTo>
                    <a:pt x="12817" y="26407"/>
                  </a:lnTo>
                  <a:lnTo>
                    <a:pt x="13189" y="26315"/>
                  </a:lnTo>
                  <a:lnTo>
                    <a:pt x="13529" y="26222"/>
                  </a:lnTo>
                  <a:lnTo>
                    <a:pt x="13901" y="26067"/>
                  </a:lnTo>
                  <a:lnTo>
                    <a:pt x="13901" y="26067"/>
                  </a:lnTo>
                  <a:lnTo>
                    <a:pt x="14303" y="25881"/>
                  </a:lnTo>
                  <a:lnTo>
                    <a:pt x="14675" y="25664"/>
                  </a:lnTo>
                  <a:lnTo>
                    <a:pt x="15015" y="25417"/>
                  </a:lnTo>
                  <a:lnTo>
                    <a:pt x="15325" y="25107"/>
                  </a:lnTo>
                  <a:lnTo>
                    <a:pt x="15603" y="24736"/>
                  </a:lnTo>
                  <a:lnTo>
                    <a:pt x="15851" y="24333"/>
                  </a:lnTo>
                  <a:lnTo>
                    <a:pt x="16037" y="23869"/>
                  </a:lnTo>
                  <a:lnTo>
                    <a:pt x="16161" y="23374"/>
                  </a:lnTo>
                  <a:lnTo>
                    <a:pt x="16161" y="23374"/>
                  </a:lnTo>
                  <a:lnTo>
                    <a:pt x="16222" y="23033"/>
                  </a:lnTo>
                  <a:lnTo>
                    <a:pt x="16222" y="23033"/>
                  </a:lnTo>
                  <a:lnTo>
                    <a:pt x="16346" y="21888"/>
                  </a:lnTo>
                  <a:lnTo>
                    <a:pt x="16439" y="20928"/>
                  </a:lnTo>
                  <a:lnTo>
                    <a:pt x="16470" y="20123"/>
                  </a:lnTo>
                  <a:lnTo>
                    <a:pt x="16470" y="19442"/>
                  </a:lnTo>
                  <a:lnTo>
                    <a:pt x="16470" y="19442"/>
                  </a:lnTo>
                  <a:lnTo>
                    <a:pt x="16470" y="18947"/>
                  </a:lnTo>
                  <a:lnTo>
                    <a:pt x="16439" y="18513"/>
                  </a:lnTo>
                  <a:lnTo>
                    <a:pt x="16408" y="18235"/>
                  </a:lnTo>
                  <a:lnTo>
                    <a:pt x="16346" y="18018"/>
                  </a:lnTo>
                  <a:lnTo>
                    <a:pt x="16315" y="17863"/>
                  </a:lnTo>
                  <a:lnTo>
                    <a:pt x="16253" y="17801"/>
                  </a:lnTo>
                  <a:lnTo>
                    <a:pt x="16222" y="17739"/>
                  </a:lnTo>
                  <a:lnTo>
                    <a:pt x="16222" y="17739"/>
                  </a:lnTo>
                  <a:lnTo>
                    <a:pt x="16222" y="17739"/>
                  </a:lnTo>
                  <a:lnTo>
                    <a:pt x="18451" y="17739"/>
                  </a:lnTo>
                  <a:lnTo>
                    <a:pt x="18451" y="17739"/>
                  </a:lnTo>
                  <a:lnTo>
                    <a:pt x="17894" y="15696"/>
                  </a:lnTo>
                  <a:lnTo>
                    <a:pt x="16687" y="11300"/>
                  </a:lnTo>
                  <a:lnTo>
                    <a:pt x="16687" y="11300"/>
                  </a:lnTo>
                  <a:lnTo>
                    <a:pt x="16099" y="9102"/>
                  </a:lnTo>
                  <a:lnTo>
                    <a:pt x="15634" y="7276"/>
                  </a:lnTo>
                  <a:lnTo>
                    <a:pt x="15634" y="7276"/>
                  </a:lnTo>
                  <a:lnTo>
                    <a:pt x="15510" y="6811"/>
                  </a:lnTo>
                  <a:lnTo>
                    <a:pt x="15510" y="6811"/>
                  </a:lnTo>
                  <a:lnTo>
                    <a:pt x="15510" y="6811"/>
                  </a:lnTo>
                  <a:lnTo>
                    <a:pt x="15479" y="6719"/>
                  </a:lnTo>
                  <a:lnTo>
                    <a:pt x="15479" y="6719"/>
                  </a:lnTo>
                  <a:lnTo>
                    <a:pt x="15479" y="6719"/>
                  </a:lnTo>
                  <a:lnTo>
                    <a:pt x="15479" y="6719"/>
                  </a:lnTo>
                  <a:lnTo>
                    <a:pt x="15479" y="6688"/>
                  </a:lnTo>
                  <a:lnTo>
                    <a:pt x="15479" y="6688"/>
                  </a:lnTo>
                  <a:lnTo>
                    <a:pt x="15479" y="6688"/>
                  </a:lnTo>
                  <a:lnTo>
                    <a:pt x="15479" y="6688"/>
                  </a:lnTo>
                  <a:lnTo>
                    <a:pt x="15479" y="6657"/>
                  </a:lnTo>
                  <a:lnTo>
                    <a:pt x="15479" y="6657"/>
                  </a:lnTo>
                  <a:lnTo>
                    <a:pt x="15448" y="6595"/>
                  </a:lnTo>
                  <a:lnTo>
                    <a:pt x="15448" y="6595"/>
                  </a:lnTo>
                  <a:lnTo>
                    <a:pt x="15448" y="6595"/>
                  </a:lnTo>
                  <a:lnTo>
                    <a:pt x="15448" y="6595"/>
                  </a:lnTo>
                  <a:lnTo>
                    <a:pt x="15263" y="6038"/>
                  </a:lnTo>
                  <a:lnTo>
                    <a:pt x="15046" y="5511"/>
                  </a:lnTo>
                  <a:lnTo>
                    <a:pt x="14829" y="4985"/>
                  </a:lnTo>
                  <a:lnTo>
                    <a:pt x="14582" y="4490"/>
                  </a:lnTo>
                  <a:lnTo>
                    <a:pt x="14303" y="3994"/>
                  </a:lnTo>
                  <a:lnTo>
                    <a:pt x="14024" y="3530"/>
                  </a:lnTo>
                  <a:lnTo>
                    <a:pt x="13715" y="3066"/>
                  </a:lnTo>
                  <a:lnTo>
                    <a:pt x="13374" y="2663"/>
                  </a:lnTo>
                  <a:lnTo>
                    <a:pt x="13034" y="2261"/>
                  </a:lnTo>
                  <a:lnTo>
                    <a:pt x="12662" y="1858"/>
                  </a:lnTo>
                  <a:lnTo>
                    <a:pt x="12291" y="1487"/>
                  </a:lnTo>
                  <a:lnTo>
                    <a:pt x="11888" y="1146"/>
                  </a:lnTo>
                  <a:lnTo>
                    <a:pt x="11486" y="837"/>
                  </a:lnTo>
                  <a:lnTo>
                    <a:pt x="11053" y="527"/>
                  </a:lnTo>
                  <a:lnTo>
                    <a:pt x="10619" y="248"/>
                  </a:lnTo>
                  <a:lnTo>
                    <a:pt x="101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43;p40">
              <a:extLst>
                <a:ext uri="{FF2B5EF4-FFF2-40B4-BE49-F238E27FC236}">
                  <a16:creationId xmlns:a16="http://schemas.microsoft.com/office/drawing/2014/main" id="{6900D1B8-2C07-C64A-624D-F9292727C797}"/>
                </a:ext>
              </a:extLst>
            </p:cNvPr>
            <p:cNvSpPr/>
            <p:nvPr/>
          </p:nvSpPr>
          <p:spPr>
            <a:xfrm>
              <a:off x="1339913" y="1685464"/>
              <a:ext cx="463471" cy="451655"/>
            </a:xfrm>
            <a:custGeom>
              <a:avLst/>
              <a:gdLst/>
              <a:ahLst/>
              <a:cxnLst/>
              <a:rect l="l" t="t" r="r" b="b"/>
              <a:pathLst>
                <a:path w="23064" h="22476" extrusionOk="0">
                  <a:moveTo>
                    <a:pt x="12476" y="0"/>
                  </a:moveTo>
                  <a:lnTo>
                    <a:pt x="11640" y="62"/>
                  </a:lnTo>
                  <a:lnTo>
                    <a:pt x="10774" y="155"/>
                  </a:lnTo>
                  <a:lnTo>
                    <a:pt x="9876" y="310"/>
                  </a:lnTo>
                  <a:lnTo>
                    <a:pt x="8916" y="526"/>
                  </a:lnTo>
                  <a:lnTo>
                    <a:pt x="7956" y="836"/>
                  </a:lnTo>
                  <a:lnTo>
                    <a:pt x="6966" y="1176"/>
                  </a:lnTo>
                  <a:lnTo>
                    <a:pt x="6501" y="1393"/>
                  </a:lnTo>
                  <a:lnTo>
                    <a:pt x="6006" y="1610"/>
                  </a:lnTo>
                  <a:lnTo>
                    <a:pt x="5573" y="1858"/>
                  </a:lnTo>
                  <a:lnTo>
                    <a:pt x="5139" y="2105"/>
                  </a:lnTo>
                  <a:lnTo>
                    <a:pt x="4737" y="2384"/>
                  </a:lnTo>
                  <a:lnTo>
                    <a:pt x="4334" y="2662"/>
                  </a:lnTo>
                  <a:lnTo>
                    <a:pt x="3963" y="2941"/>
                  </a:lnTo>
                  <a:lnTo>
                    <a:pt x="3591" y="3251"/>
                  </a:lnTo>
                  <a:lnTo>
                    <a:pt x="3282" y="3560"/>
                  </a:lnTo>
                  <a:lnTo>
                    <a:pt x="2941" y="3870"/>
                  </a:lnTo>
                  <a:lnTo>
                    <a:pt x="2663" y="4210"/>
                  </a:lnTo>
                  <a:lnTo>
                    <a:pt x="2353" y="4551"/>
                  </a:lnTo>
                  <a:lnTo>
                    <a:pt x="2106" y="4891"/>
                  </a:lnTo>
                  <a:lnTo>
                    <a:pt x="1858" y="5263"/>
                  </a:lnTo>
                  <a:lnTo>
                    <a:pt x="1393" y="6006"/>
                  </a:lnTo>
                  <a:lnTo>
                    <a:pt x="1022" y="6780"/>
                  </a:lnTo>
                  <a:lnTo>
                    <a:pt x="712" y="7585"/>
                  </a:lnTo>
                  <a:lnTo>
                    <a:pt x="434" y="8390"/>
                  </a:lnTo>
                  <a:lnTo>
                    <a:pt x="248" y="9225"/>
                  </a:lnTo>
                  <a:lnTo>
                    <a:pt x="124" y="10061"/>
                  </a:lnTo>
                  <a:lnTo>
                    <a:pt x="31" y="10897"/>
                  </a:lnTo>
                  <a:lnTo>
                    <a:pt x="0" y="11764"/>
                  </a:lnTo>
                  <a:lnTo>
                    <a:pt x="0" y="12600"/>
                  </a:lnTo>
                  <a:lnTo>
                    <a:pt x="93" y="13436"/>
                  </a:lnTo>
                  <a:lnTo>
                    <a:pt x="186" y="14271"/>
                  </a:lnTo>
                  <a:lnTo>
                    <a:pt x="341" y="15107"/>
                  </a:lnTo>
                  <a:lnTo>
                    <a:pt x="558" y="15881"/>
                  </a:lnTo>
                  <a:lnTo>
                    <a:pt x="805" y="16655"/>
                  </a:lnTo>
                  <a:lnTo>
                    <a:pt x="1084" y="17429"/>
                  </a:lnTo>
                  <a:lnTo>
                    <a:pt x="1393" y="18141"/>
                  </a:lnTo>
                  <a:lnTo>
                    <a:pt x="1765" y="18822"/>
                  </a:lnTo>
                  <a:lnTo>
                    <a:pt x="2136" y="19472"/>
                  </a:lnTo>
                  <a:lnTo>
                    <a:pt x="2570" y="20060"/>
                  </a:lnTo>
                  <a:lnTo>
                    <a:pt x="3003" y="20618"/>
                  </a:lnTo>
                  <a:lnTo>
                    <a:pt x="3499" y="21113"/>
                  </a:lnTo>
                  <a:lnTo>
                    <a:pt x="3994" y="21546"/>
                  </a:lnTo>
                  <a:lnTo>
                    <a:pt x="4520" y="21918"/>
                  </a:lnTo>
                  <a:lnTo>
                    <a:pt x="5046" y="22258"/>
                  </a:lnTo>
                  <a:lnTo>
                    <a:pt x="5604" y="22475"/>
                  </a:lnTo>
                  <a:lnTo>
                    <a:pt x="5820" y="22382"/>
                  </a:lnTo>
                  <a:lnTo>
                    <a:pt x="6316" y="22104"/>
                  </a:lnTo>
                  <a:lnTo>
                    <a:pt x="6656" y="21856"/>
                  </a:lnTo>
                  <a:lnTo>
                    <a:pt x="7028" y="21577"/>
                  </a:lnTo>
                  <a:lnTo>
                    <a:pt x="7430" y="21237"/>
                  </a:lnTo>
                  <a:lnTo>
                    <a:pt x="7833" y="20865"/>
                  </a:lnTo>
                  <a:lnTo>
                    <a:pt x="8204" y="20432"/>
                  </a:lnTo>
                  <a:lnTo>
                    <a:pt x="8576" y="19937"/>
                  </a:lnTo>
                  <a:lnTo>
                    <a:pt x="8885" y="19379"/>
                  </a:lnTo>
                  <a:lnTo>
                    <a:pt x="9009" y="19101"/>
                  </a:lnTo>
                  <a:lnTo>
                    <a:pt x="9133" y="18791"/>
                  </a:lnTo>
                  <a:lnTo>
                    <a:pt x="9257" y="18451"/>
                  </a:lnTo>
                  <a:lnTo>
                    <a:pt x="9350" y="18110"/>
                  </a:lnTo>
                  <a:lnTo>
                    <a:pt x="9411" y="17770"/>
                  </a:lnTo>
                  <a:lnTo>
                    <a:pt x="9442" y="17398"/>
                  </a:lnTo>
                  <a:lnTo>
                    <a:pt x="9442" y="17027"/>
                  </a:lnTo>
                  <a:lnTo>
                    <a:pt x="9442" y="16624"/>
                  </a:lnTo>
                  <a:lnTo>
                    <a:pt x="9411" y="16222"/>
                  </a:lnTo>
                  <a:lnTo>
                    <a:pt x="9319" y="15788"/>
                  </a:lnTo>
                  <a:lnTo>
                    <a:pt x="9195" y="15014"/>
                  </a:lnTo>
                  <a:lnTo>
                    <a:pt x="9164" y="14674"/>
                  </a:lnTo>
                  <a:lnTo>
                    <a:pt x="9164" y="14395"/>
                  </a:lnTo>
                  <a:lnTo>
                    <a:pt x="9195" y="14117"/>
                  </a:lnTo>
                  <a:lnTo>
                    <a:pt x="9226" y="13900"/>
                  </a:lnTo>
                  <a:lnTo>
                    <a:pt x="9288" y="13683"/>
                  </a:lnTo>
                  <a:lnTo>
                    <a:pt x="9350" y="13528"/>
                  </a:lnTo>
                  <a:lnTo>
                    <a:pt x="9411" y="13374"/>
                  </a:lnTo>
                  <a:lnTo>
                    <a:pt x="9535" y="13281"/>
                  </a:lnTo>
                  <a:lnTo>
                    <a:pt x="9628" y="13188"/>
                  </a:lnTo>
                  <a:lnTo>
                    <a:pt x="9752" y="13095"/>
                  </a:lnTo>
                  <a:lnTo>
                    <a:pt x="9907" y="13064"/>
                  </a:lnTo>
                  <a:lnTo>
                    <a:pt x="10031" y="13033"/>
                  </a:lnTo>
                  <a:lnTo>
                    <a:pt x="10340" y="13002"/>
                  </a:lnTo>
                  <a:lnTo>
                    <a:pt x="10681" y="13064"/>
                  </a:lnTo>
                  <a:lnTo>
                    <a:pt x="11021" y="13157"/>
                  </a:lnTo>
                  <a:lnTo>
                    <a:pt x="11362" y="13250"/>
                  </a:lnTo>
                  <a:lnTo>
                    <a:pt x="11671" y="13405"/>
                  </a:lnTo>
                  <a:lnTo>
                    <a:pt x="12260" y="13652"/>
                  </a:lnTo>
                  <a:lnTo>
                    <a:pt x="12693" y="13838"/>
                  </a:lnTo>
                  <a:lnTo>
                    <a:pt x="12662" y="13683"/>
                  </a:lnTo>
                  <a:lnTo>
                    <a:pt x="12662" y="13281"/>
                  </a:lnTo>
                  <a:lnTo>
                    <a:pt x="12662" y="12662"/>
                  </a:lnTo>
                  <a:lnTo>
                    <a:pt x="12724" y="12321"/>
                  </a:lnTo>
                  <a:lnTo>
                    <a:pt x="12755" y="11950"/>
                  </a:lnTo>
                  <a:lnTo>
                    <a:pt x="12848" y="11547"/>
                  </a:lnTo>
                  <a:lnTo>
                    <a:pt x="12972" y="11145"/>
                  </a:lnTo>
                  <a:lnTo>
                    <a:pt x="13095" y="10711"/>
                  </a:lnTo>
                  <a:lnTo>
                    <a:pt x="13281" y="10309"/>
                  </a:lnTo>
                  <a:lnTo>
                    <a:pt x="13529" y="9937"/>
                  </a:lnTo>
                  <a:lnTo>
                    <a:pt x="13807" y="9566"/>
                  </a:lnTo>
                  <a:lnTo>
                    <a:pt x="14148" y="9194"/>
                  </a:lnTo>
                  <a:lnTo>
                    <a:pt x="14519" y="8916"/>
                  </a:lnTo>
                  <a:lnTo>
                    <a:pt x="14736" y="8761"/>
                  </a:lnTo>
                  <a:lnTo>
                    <a:pt x="14984" y="8637"/>
                  </a:lnTo>
                  <a:lnTo>
                    <a:pt x="15510" y="8451"/>
                  </a:lnTo>
                  <a:lnTo>
                    <a:pt x="16098" y="8266"/>
                  </a:lnTo>
                  <a:lnTo>
                    <a:pt x="16717" y="8142"/>
                  </a:lnTo>
                  <a:lnTo>
                    <a:pt x="17367" y="8080"/>
                  </a:lnTo>
                  <a:lnTo>
                    <a:pt x="18018" y="7987"/>
                  </a:lnTo>
                  <a:lnTo>
                    <a:pt x="19380" y="7894"/>
                  </a:lnTo>
                  <a:lnTo>
                    <a:pt x="20649" y="7801"/>
                  </a:lnTo>
                  <a:lnTo>
                    <a:pt x="21237" y="7739"/>
                  </a:lnTo>
                  <a:lnTo>
                    <a:pt x="21732" y="7677"/>
                  </a:lnTo>
                  <a:lnTo>
                    <a:pt x="22197" y="7554"/>
                  </a:lnTo>
                  <a:lnTo>
                    <a:pt x="22568" y="7430"/>
                  </a:lnTo>
                  <a:lnTo>
                    <a:pt x="22723" y="7337"/>
                  </a:lnTo>
                  <a:lnTo>
                    <a:pt x="22847" y="7213"/>
                  </a:lnTo>
                  <a:lnTo>
                    <a:pt x="22940" y="7120"/>
                  </a:lnTo>
                  <a:lnTo>
                    <a:pt x="23033" y="6996"/>
                  </a:lnTo>
                  <a:lnTo>
                    <a:pt x="23064" y="6842"/>
                  </a:lnTo>
                  <a:lnTo>
                    <a:pt x="23064" y="6656"/>
                  </a:lnTo>
                  <a:lnTo>
                    <a:pt x="23033" y="6408"/>
                  </a:lnTo>
                  <a:lnTo>
                    <a:pt x="22971" y="6161"/>
                  </a:lnTo>
                  <a:lnTo>
                    <a:pt x="22847" y="5882"/>
                  </a:lnTo>
                  <a:lnTo>
                    <a:pt x="22692" y="5572"/>
                  </a:lnTo>
                  <a:lnTo>
                    <a:pt x="22506" y="5232"/>
                  </a:lnTo>
                  <a:lnTo>
                    <a:pt x="22290" y="4891"/>
                  </a:lnTo>
                  <a:lnTo>
                    <a:pt x="22042" y="4520"/>
                  </a:lnTo>
                  <a:lnTo>
                    <a:pt x="21732" y="4148"/>
                  </a:lnTo>
                  <a:lnTo>
                    <a:pt x="21423" y="3777"/>
                  </a:lnTo>
                  <a:lnTo>
                    <a:pt x="21051" y="3405"/>
                  </a:lnTo>
                  <a:lnTo>
                    <a:pt x="20649" y="3034"/>
                  </a:lnTo>
                  <a:lnTo>
                    <a:pt x="20216" y="2662"/>
                  </a:lnTo>
                  <a:lnTo>
                    <a:pt x="19751" y="2291"/>
                  </a:lnTo>
                  <a:lnTo>
                    <a:pt x="19256" y="1950"/>
                  </a:lnTo>
                  <a:lnTo>
                    <a:pt x="18730" y="1641"/>
                  </a:lnTo>
                  <a:lnTo>
                    <a:pt x="18141" y="1331"/>
                  </a:lnTo>
                  <a:lnTo>
                    <a:pt x="17553" y="1022"/>
                  </a:lnTo>
                  <a:lnTo>
                    <a:pt x="16934" y="774"/>
                  </a:lnTo>
                  <a:lnTo>
                    <a:pt x="16253" y="557"/>
                  </a:lnTo>
                  <a:lnTo>
                    <a:pt x="15572" y="341"/>
                  </a:lnTo>
                  <a:lnTo>
                    <a:pt x="14829" y="217"/>
                  </a:lnTo>
                  <a:lnTo>
                    <a:pt x="14086" y="93"/>
                  </a:lnTo>
                  <a:lnTo>
                    <a:pt x="13312" y="31"/>
                  </a:lnTo>
                  <a:lnTo>
                    <a:pt x="12476" y="0"/>
                  </a:lnTo>
                  <a:close/>
                </a:path>
              </a:pathLst>
            </a:custGeom>
            <a:solidFill>
              <a:srgbClr val="7B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44;p40">
              <a:extLst>
                <a:ext uri="{FF2B5EF4-FFF2-40B4-BE49-F238E27FC236}">
                  <a16:creationId xmlns:a16="http://schemas.microsoft.com/office/drawing/2014/main" id="{54DF20B1-C8E7-4D0F-6AD3-A3D1DDA54917}"/>
                </a:ext>
              </a:extLst>
            </p:cNvPr>
            <p:cNvSpPr/>
            <p:nvPr/>
          </p:nvSpPr>
          <p:spPr>
            <a:xfrm>
              <a:off x="1310675" y="1636311"/>
              <a:ext cx="737185" cy="274980"/>
            </a:xfrm>
            <a:custGeom>
              <a:avLst/>
              <a:gdLst/>
              <a:ahLst/>
              <a:cxnLst/>
              <a:rect l="l" t="t" r="r" b="b"/>
              <a:pathLst>
                <a:path w="36685" h="13684" extrusionOk="0">
                  <a:moveTo>
                    <a:pt x="14396" y="0"/>
                  </a:moveTo>
                  <a:lnTo>
                    <a:pt x="13931" y="31"/>
                  </a:lnTo>
                  <a:lnTo>
                    <a:pt x="13467" y="93"/>
                  </a:lnTo>
                  <a:lnTo>
                    <a:pt x="12972" y="186"/>
                  </a:lnTo>
                  <a:lnTo>
                    <a:pt x="8173" y="1115"/>
                  </a:lnTo>
                  <a:lnTo>
                    <a:pt x="7678" y="1208"/>
                  </a:lnTo>
                  <a:lnTo>
                    <a:pt x="7183" y="1363"/>
                  </a:lnTo>
                  <a:lnTo>
                    <a:pt x="6687" y="1517"/>
                  </a:lnTo>
                  <a:lnTo>
                    <a:pt x="6223" y="1703"/>
                  </a:lnTo>
                  <a:lnTo>
                    <a:pt x="5758" y="1889"/>
                  </a:lnTo>
                  <a:lnTo>
                    <a:pt x="5325" y="2137"/>
                  </a:lnTo>
                  <a:lnTo>
                    <a:pt x="4892" y="2384"/>
                  </a:lnTo>
                  <a:lnTo>
                    <a:pt x="4458" y="2632"/>
                  </a:lnTo>
                  <a:lnTo>
                    <a:pt x="4087" y="2910"/>
                  </a:lnTo>
                  <a:lnTo>
                    <a:pt x="3684" y="3220"/>
                  </a:lnTo>
                  <a:lnTo>
                    <a:pt x="3313" y="3530"/>
                  </a:lnTo>
                  <a:lnTo>
                    <a:pt x="2972" y="3870"/>
                  </a:lnTo>
                  <a:lnTo>
                    <a:pt x="2632" y="4211"/>
                  </a:lnTo>
                  <a:lnTo>
                    <a:pt x="2322" y="4582"/>
                  </a:lnTo>
                  <a:lnTo>
                    <a:pt x="2013" y="4985"/>
                  </a:lnTo>
                  <a:lnTo>
                    <a:pt x="1734" y="5356"/>
                  </a:lnTo>
                  <a:lnTo>
                    <a:pt x="1486" y="5789"/>
                  </a:lnTo>
                  <a:lnTo>
                    <a:pt x="1239" y="6192"/>
                  </a:lnTo>
                  <a:lnTo>
                    <a:pt x="1022" y="6625"/>
                  </a:lnTo>
                  <a:lnTo>
                    <a:pt x="805" y="7059"/>
                  </a:lnTo>
                  <a:lnTo>
                    <a:pt x="651" y="7523"/>
                  </a:lnTo>
                  <a:lnTo>
                    <a:pt x="465" y="7987"/>
                  </a:lnTo>
                  <a:lnTo>
                    <a:pt x="341" y="8452"/>
                  </a:lnTo>
                  <a:lnTo>
                    <a:pt x="217" y="8916"/>
                  </a:lnTo>
                  <a:lnTo>
                    <a:pt x="155" y="9411"/>
                  </a:lnTo>
                  <a:lnTo>
                    <a:pt x="62" y="9907"/>
                  </a:lnTo>
                  <a:lnTo>
                    <a:pt x="31" y="10402"/>
                  </a:lnTo>
                  <a:lnTo>
                    <a:pt x="0" y="10897"/>
                  </a:lnTo>
                  <a:lnTo>
                    <a:pt x="31" y="11393"/>
                  </a:lnTo>
                  <a:lnTo>
                    <a:pt x="62" y="11919"/>
                  </a:lnTo>
                  <a:lnTo>
                    <a:pt x="124" y="12414"/>
                  </a:lnTo>
                  <a:lnTo>
                    <a:pt x="217" y="12941"/>
                  </a:lnTo>
                  <a:lnTo>
                    <a:pt x="341" y="13684"/>
                  </a:lnTo>
                  <a:lnTo>
                    <a:pt x="24952" y="8916"/>
                  </a:lnTo>
                  <a:lnTo>
                    <a:pt x="26562" y="8607"/>
                  </a:lnTo>
                  <a:lnTo>
                    <a:pt x="30246" y="7864"/>
                  </a:lnTo>
                  <a:lnTo>
                    <a:pt x="32258" y="7430"/>
                  </a:lnTo>
                  <a:lnTo>
                    <a:pt x="34115" y="7028"/>
                  </a:lnTo>
                  <a:lnTo>
                    <a:pt x="35570" y="6656"/>
                  </a:lnTo>
                  <a:lnTo>
                    <a:pt x="36066" y="6532"/>
                  </a:lnTo>
                  <a:lnTo>
                    <a:pt x="36406" y="6409"/>
                  </a:lnTo>
                  <a:lnTo>
                    <a:pt x="36561" y="6316"/>
                  </a:lnTo>
                  <a:lnTo>
                    <a:pt x="36685" y="6192"/>
                  </a:lnTo>
                  <a:lnTo>
                    <a:pt x="36685" y="6099"/>
                  </a:lnTo>
                  <a:lnTo>
                    <a:pt x="36685" y="6037"/>
                  </a:lnTo>
                  <a:lnTo>
                    <a:pt x="36654" y="5975"/>
                  </a:lnTo>
                  <a:lnTo>
                    <a:pt x="36623" y="5913"/>
                  </a:lnTo>
                  <a:lnTo>
                    <a:pt x="36437" y="5789"/>
                  </a:lnTo>
                  <a:lnTo>
                    <a:pt x="36128" y="5666"/>
                  </a:lnTo>
                  <a:lnTo>
                    <a:pt x="35694" y="5604"/>
                  </a:lnTo>
                  <a:lnTo>
                    <a:pt x="35137" y="5542"/>
                  </a:lnTo>
                  <a:lnTo>
                    <a:pt x="34425" y="5511"/>
                  </a:lnTo>
                  <a:lnTo>
                    <a:pt x="33558" y="5542"/>
                  </a:lnTo>
                  <a:lnTo>
                    <a:pt x="32506" y="5635"/>
                  </a:lnTo>
                  <a:lnTo>
                    <a:pt x="31298" y="5759"/>
                  </a:lnTo>
                  <a:lnTo>
                    <a:pt x="29905" y="5975"/>
                  </a:lnTo>
                  <a:lnTo>
                    <a:pt x="28326" y="6254"/>
                  </a:lnTo>
                  <a:lnTo>
                    <a:pt x="26531" y="6625"/>
                  </a:lnTo>
                  <a:lnTo>
                    <a:pt x="24519" y="7090"/>
                  </a:lnTo>
                  <a:lnTo>
                    <a:pt x="24395" y="6656"/>
                  </a:lnTo>
                  <a:lnTo>
                    <a:pt x="24209" y="6223"/>
                  </a:lnTo>
                  <a:lnTo>
                    <a:pt x="24023" y="5789"/>
                  </a:lnTo>
                  <a:lnTo>
                    <a:pt x="23807" y="5356"/>
                  </a:lnTo>
                  <a:lnTo>
                    <a:pt x="23590" y="4954"/>
                  </a:lnTo>
                  <a:lnTo>
                    <a:pt x="23342" y="4582"/>
                  </a:lnTo>
                  <a:lnTo>
                    <a:pt x="23095" y="4180"/>
                  </a:lnTo>
                  <a:lnTo>
                    <a:pt x="22816" y="3839"/>
                  </a:lnTo>
                  <a:lnTo>
                    <a:pt x="22537" y="3468"/>
                  </a:lnTo>
                  <a:lnTo>
                    <a:pt x="22228" y="3127"/>
                  </a:lnTo>
                  <a:lnTo>
                    <a:pt x="21887" y="2818"/>
                  </a:lnTo>
                  <a:lnTo>
                    <a:pt x="21578" y="2508"/>
                  </a:lnTo>
                  <a:lnTo>
                    <a:pt x="21206" y="2229"/>
                  </a:lnTo>
                  <a:lnTo>
                    <a:pt x="20866" y="1951"/>
                  </a:lnTo>
                  <a:lnTo>
                    <a:pt x="20494" y="1672"/>
                  </a:lnTo>
                  <a:lnTo>
                    <a:pt x="20123" y="1455"/>
                  </a:lnTo>
                  <a:lnTo>
                    <a:pt x="19720" y="1208"/>
                  </a:lnTo>
                  <a:lnTo>
                    <a:pt x="19318" y="1022"/>
                  </a:lnTo>
                  <a:lnTo>
                    <a:pt x="18915" y="805"/>
                  </a:lnTo>
                  <a:lnTo>
                    <a:pt x="18482" y="651"/>
                  </a:lnTo>
                  <a:lnTo>
                    <a:pt x="18049" y="496"/>
                  </a:lnTo>
                  <a:lnTo>
                    <a:pt x="17615" y="372"/>
                  </a:lnTo>
                  <a:lnTo>
                    <a:pt x="17182" y="248"/>
                  </a:lnTo>
                  <a:lnTo>
                    <a:pt x="16717" y="155"/>
                  </a:lnTo>
                  <a:lnTo>
                    <a:pt x="16284" y="93"/>
                  </a:lnTo>
                  <a:lnTo>
                    <a:pt x="15820" y="31"/>
                  </a:lnTo>
                  <a:lnTo>
                    <a:pt x="153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678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owchart: Decision 25">
            <a:extLst>
              <a:ext uri="{FF2B5EF4-FFF2-40B4-BE49-F238E27FC236}">
                <a16:creationId xmlns:a16="http://schemas.microsoft.com/office/drawing/2014/main" id="{1DAA9E4B-3916-3CE8-C190-2D7DF0F82811}"/>
              </a:ext>
            </a:extLst>
          </p:cNvPr>
          <p:cNvSpPr/>
          <p:nvPr/>
        </p:nvSpPr>
        <p:spPr>
          <a:xfrm>
            <a:off x="9375457" y="4642757"/>
            <a:ext cx="2153244" cy="2014911"/>
          </a:xfrm>
          <a:prstGeom prst="flowChartDecision">
            <a:avLst/>
          </a:prstGeom>
          <a:solidFill>
            <a:srgbClr val="BD29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55" name="Flowchart: Decision 54">
            <a:extLst>
              <a:ext uri="{FF2B5EF4-FFF2-40B4-BE49-F238E27FC236}">
                <a16:creationId xmlns:a16="http://schemas.microsoft.com/office/drawing/2014/main" id="{A9314C60-B904-48FC-9157-A18C676A2439}"/>
              </a:ext>
            </a:extLst>
          </p:cNvPr>
          <p:cNvSpPr/>
          <p:nvPr/>
        </p:nvSpPr>
        <p:spPr>
          <a:xfrm>
            <a:off x="3742701" y="1504273"/>
            <a:ext cx="2153244" cy="2014911"/>
          </a:xfrm>
          <a:prstGeom prst="flowChartDecision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57" name="Flowchart: Process 56">
            <a:extLst>
              <a:ext uri="{FF2B5EF4-FFF2-40B4-BE49-F238E27FC236}">
                <a16:creationId xmlns:a16="http://schemas.microsoft.com/office/drawing/2014/main" id="{3A5C0C95-3C37-456C-92A6-DE545EC6E2E9}"/>
              </a:ext>
            </a:extLst>
          </p:cNvPr>
          <p:cNvSpPr/>
          <p:nvPr/>
        </p:nvSpPr>
        <p:spPr>
          <a:xfrm>
            <a:off x="3253763" y="4210250"/>
            <a:ext cx="3094449" cy="471226"/>
          </a:xfrm>
          <a:prstGeom prst="flowChartProcess">
            <a:avLst/>
          </a:prstGeom>
          <a:solidFill>
            <a:srgbClr val="D4B18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Find the organization mandated to work there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0380CCA-7F25-4ECF-957B-AC9AE257366A}"/>
              </a:ext>
            </a:extLst>
          </p:cNvPr>
          <p:cNvSpPr txBox="1"/>
          <p:nvPr/>
        </p:nvSpPr>
        <p:spPr>
          <a:xfrm>
            <a:off x="5838106" y="2098019"/>
            <a:ext cx="1257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>
                <a:latin typeface="Montserrat" pitchFamily="2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8" name="Flowchart: Process 107">
            <a:extLst>
              <a:ext uri="{FF2B5EF4-FFF2-40B4-BE49-F238E27FC236}">
                <a16:creationId xmlns:a16="http://schemas.microsoft.com/office/drawing/2014/main" id="{2CDC5277-C7DE-4CDD-B3BD-045965AB188A}"/>
              </a:ext>
            </a:extLst>
          </p:cNvPr>
          <p:cNvSpPr/>
          <p:nvPr/>
        </p:nvSpPr>
        <p:spPr>
          <a:xfrm>
            <a:off x="6682402" y="4210250"/>
            <a:ext cx="1894580" cy="471226"/>
          </a:xfrm>
          <a:prstGeom prst="flowChartProcess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Find supporting data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AB2518B-0E5C-4CEA-B680-20529DB531EA}"/>
              </a:ext>
            </a:extLst>
          </p:cNvPr>
          <p:cNvSpPr txBox="1"/>
          <p:nvPr/>
        </p:nvSpPr>
        <p:spPr>
          <a:xfrm>
            <a:off x="8691941" y="2098019"/>
            <a:ext cx="1257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>
                <a:latin typeface="Montserrat" pitchFamily="2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C5DDF7-CD76-208F-21E6-C1A5B9782C6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0918" y="1059548"/>
            <a:ext cx="1988117" cy="887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Google Shape;383;p21">
            <a:extLst>
              <a:ext uri="{FF2B5EF4-FFF2-40B4-BE49-F238E27FC236}">
                <a16:creationId xmlns:a16="http://schemas.microsoft.com/office/drawing/2014/main" id="{190B431A-4B64-6578-631D-E7E694C5DB57}"/>
              </a:ext>
            </a:extLst>
          </p:cNvPr>
          <p:cNvSpPr txBox="1">
            <a:spLocks/>
          </p:cNvSpPr>
          <p:nvPr/>
        </p:nvSpPr>
        <p:spPr>
          <a:xfrm>
            <a:off x="644985" y="689106"/>
            <a:ext cx="10199084" cy="49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CA" sz="4000" b="1" dirty="0">
                <a:solidFill>
                  <a:schemeClr val="dk1"/>
                </a:solidFill>
                <a:latin typeface="Montserrat"/>
                <a:sym typeface="Montserrat"/>
              </a:rPr>
              <a:t>Yes/No Flowchart—Satellite Office Expansion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0D14E53C-5EF5-09CE-0967-4183645AD9D5}"/>
              </a:ext>
            </a:extLst>
          </p:cNvPr>
          <p:cNvSpPr/>
          <p:nvPr/>
        </p:nvSpPr>
        <p:spPr>
          <a:xfrm>
            <a:off x="6559079" y="1504272"/>
            <a:ext cx="2153244" cy="2014911"/>
          </a:xfrm>
          <a:prstGeom prst="flowChartDecision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CA" sz="1600" dirty="0">
              <a:solidFill>
                <a:schemeClr val="bg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sp>
        <p:nvSpPr>
          <p:cNvPr id="54" name="Rounded Rectangle 99">
            <a:extLst>
              <a:ext uri="{FF2B5EF4-FFF2-40B4-BE49-F238E27FC236}">
                <a16:creationId xmlns:a16="http://schemas.microsoft.com/office/drawing/2014/main" id="{BD45D952-0AB8-4728-B3B8-F89DF1FC05E4}"/>
              </a:ext>
            </a:extLst>
          </p:cNvPr>
          <p:cNvSpPr/>
          <p:nvPr/>
        </p:nvSpPr>
        <p:spPr>
          <a:xfrm>
            <a:off x="698772" y="1701711"/>
            <a:ext cx="2399834" cy="1570111"/>
          </a:xfrm>
          <a:prstGeom prst="roundRect">
            <a:avLst>
              <a:gd name="adj" fmla="val 50000"/>
            </a:avLst>
          </a:prstGeom>
          <a:solidFill>
            <a:srgbClr val="5F707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Should we open a satellite office?</a:t>
            </a:r>
          </a:p>
        </p:txBody>
      </p:sp>
      <p:pic>
        <p:nvPicPr>
          <p:cNvPr id="13" name="Graphic 12" descr="Arrow Right with solid fill">
            <a:extLst>
              <a:ext uri="{FF2B5EF4-FFF2-40B4-BE49-F238E27FC236}">
                <a16:creationId xmlns:a16="http://schemas.microsoft.com/office/drawing/2014/main" id="{AD326190-7F4E-1448-12EE-A0442D508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1670" y="2221595"/>
            <a:ext cx="567374" cy="567374"/>
          </a:xfrm>
          <a:prstGeom prst="rect">
            <a:avLst/>
          </a:prstGeom>
        </p:spPr>
      </p:pic>
      <p:pic>
        <p:nvPicPr>
          <p:cNvPr id="14" name="Graphic 13" descr="Arrow Right with solid fill">
            <a:extLst>
              <a:ext uri="{FF2B5EF4-FFF2-40B4-BE49-F238E27FC236}">
                <a16:creationId xmlns:a16="http://schemas.microsoft.com/office/drawing/2014/main" id="{BBD9548D-701D-6C2F-3A55-F5C03C458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825" y="2228041"/>
            <a:ext cx="567374" cy="567374"/>
          </a:xfrm>
          <a:prstGeom prst="rect">
            <a:avLst/>
          </a:prstGeom>
        </p:spPr>
      </p:pic>
      <p:pic>
        <p:nvPicPr>
          <p:cNvPr id="15" name="Graphic 14" descr="Arrow Right with solid fill">
            <a:extLst>
              <a:ext uri="{FF2B5EF4-FFF2-40B4-BE49-F238E27FC236}">
                <a16:creationId xmlns:a16="http://schemas.microsoft.com/office/drawing/2014/main" id="{F3AEACF7-2FDF-6412-DD33-186EEA8FD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0203" y="2221595"/>
            <a:ext cx="567374" cy="567374"/>
          </a:xfrm>
          <a:prstGeom prst="rect">
            <a:avLst/>
          </a:prstGeom>
        </p:spPr>
      </p:pic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09CDF0CA-C98A-224C-6DAF-9C447C9AC5B9}"/>
              </a:ext>
            </a:extLst>
          </p:cNvPr>
          <p:cNvSpPr/>
          <p:nvPr/>
        </p:nvSpPr>
        <p:spPr>
          <a:xfrm>
            <a:off x="9375457" y="1504272"/>
            <a:ext cx="2153244" cy="2014911"/>
          </a:xfrm>
          <a:prstGeom prst="flowChartDecision">
            <a:avLst/>
          </a:prstGeom>
          <a:solidFill>
            <a:schemeClr val="accent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CA" sz="1600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031D50-DE2D-D711-0FE7-07C38B159C26}"/>
              </a:ext>
            </a:extLst>
          </p:cNvPr>
          <p:cNvSpPr txBox="1"/>
          <p:nvPr/>
        </p:nvSpPr>
        <p:spPr>
          <a:xfrm>
            <a:off x="4092005" y="1788867"/>
            <a:ext cx="14214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The location is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within our 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defined 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territory</a:t>
            </a:r>
          </a:p>
          <a:p>
            <a:endParaRPr lang="en-C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EBBD0A-7A42-7B93-BA0F-EF30E71071FE}"/>
              </a:ext>
            </a:extLst>
          </p:cNvPr>
          <p:cNvSpPr txBox="1"/>
          <p:nvPr/>
        </p:nvSpPr>
        <p:spPr>
          <a:xfrm>
            <a:off x="6775940" y="1753368"/>
            <a:ext cx="17101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We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have data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supporting the need for a 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satellite</a:t>
            </a:r>
          </a:p>
          <a:p>
            <a:endParaRPr lang="en-C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96ED69-4594-623D-8BB1-EF88C4857508}"/>
              </a:ext>
            </a:extLst>
          </p:cNvPr>
          <p:cNvSpPr txBox="1"/>
          <p:nvPr/>
        </p:nvSpPr>
        <p:spPr>
          <a:xfrm>
            <a:off x="9522385" y="4965920"/>
            <a:ext cx="1860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We can 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afford to do this without additional funding</a:t>
            </a:r>
          </a:p>
        </p:txBody>
      </p:sp>
      <p:pic>
        <p:nvPicPr>
          <p:cNvPr id="22" name="Graphic 21" descr="Arrow Right with solid fill">
            <a:extLst>
              <a:ext uri="{FF2B5EF4-FFF2-40B4-BE49-F238E27FC236}">
                <a16:creationId xmlns:a16="http://schemas.microsoft.com/office/drawing/2014/main" id="{E6959D0F-4ADC-0675-E30D-0DB14D116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930161" y="3786485"/>
            <a:ext cx="1043836" cy="56737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009FF7-7D80-FB06-848B-8CBA0E7CB5E4}"/>
              </a:ext>
            </a:extLst>
          </p:cNvPr>
          <p:cNvSpPr txBox="1"/>
          <p:nvPr/>
        </p:nvSpPr>
        <p:spPr>
          <a:xfrm rot="5400000">
            <a:off x="10045955" y="3941956"/>
            <a:ext cx="1257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>
                <a:latin typeface="Montserrat" pitchFamily="2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44ED09-E49B-647F-B62C-E95CB1358E54}"/>
              </a:ext>
            </a:extLst>
          </p:cNvPr>
          <p:cNvSpPr txBox="1"/>
          <p:nvPr/>
        </p:nvSpPr>
        <p:spPr>
          <a:xfrm>
            <a:off x="9665525" y="1753199"/>
            <a:ext cx="15731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We </a:t>
            </a:r>
          </a:p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know the real cost of opening the satellite</a:t>
            </a:r>
          </a:p>
          <a:p>
            <a:endParaRPr lang="en-CA" dirty="0"/>
          </a:p>
        </p:txBody>
      </p:sp>
      <p:pic>
        <p:nvPicPr>
          <p:cNvPr id="28" name="Graphic 27" descr="Arrow Right with solid fill">
            <a:extLst>
              <a:ext uri="{FF2B5EF4-FFF2-40B4-BE49-F238E27FC236}">
                <a16:creationId xmlns:a16="http://schemas.microsoft.com/office/drawing/2014/main" id="{B4F9AC5E-F798-D405-220A-2EB0ECC6F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4542478" y="3548254"/>
            <a:ext cx="567374" cy="5673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AA96A39-39D1-D304-A2F7-7AAF640F58D4}"/>
              </a:ext>
            </a:extLst>
          </p:cNvPr>
          <p:cNvSpPr txBox="1"/>
          <p:nvPr/>
        </p:nvSpPr>
        <p:spPr>
          <a:xfrm rot="5400000">
            <a:off x="4420041" y="3941956"/>
            <a:ext cx="1257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>
                <a:latin typeface="Montserrat" pitchFamily="2" charset="0"/>
                <a:cs typeface="Segoe UI" panose="020B0502040204020203" pitchFamily="34" charset="0"/>
              </a:rPr>
              <a:t>No</a:t>
            </a:r>
          </a:p>
        </p:txBody>
      </p:sp>
      <p:pic>
        <p:nvPicPr>
          <p:cNvPr id="30" name="Graphic 29" descr="Arrow Right with solid fill">
            <a:extLst>
              <a:ext uri="{FF2B5EF4-FFF2-40B4-BE49-F238E27FC236}">
                <a16:creationId xmlns:a16="http://schemas.microsoft.com/office/drawing/2014/main" id="{1A6E6F3D-3E88-989B-1957-409EBE6AD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355435" y="3581030"/>
            <a:ext cx="567374" cy="56737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B30AF97-2182-493E-FF1F-CB2F7D9EA793}"/>
              </a:ext>
            </a:extLst>
          </p:cNvPr>
          <p:cNvSpPr txBox="1"/>
          <p:nvPr/>
        </p:nvSpPr>
        <p:spPr>
          <a:xfrm rot="5400000">
            <a:off x="7232998" y="3974732"/>
            <a:ext cx="1257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>
                <a:latin typeface="Montserrat" pitchFamily="2" charset="0"/>
                <a:cs typeface="Segoe UI" panose="020B0502040204020203" pitchFamily="34" charset="0"/>
              </a:rPr>
              <a:t>No</a:t>
            </a:r>
          </a:p>
        </p:txBody>
      </p:sp>
      <p:pic>
        <p:nvPicPr>
          <p:cNvPr id="32" name="Graphic 31" descr="Arrow Right with solid fill">
            <a:extLst>
              <a:ext uri="{FF2B5EF4-FFF2-40B4-BE49-F238E27FC236}">
                <a16:creationId xmlns:a16="http://schemas.microsoft.com/office/drawing/2014/main" id="{87447A23-9271-55A4-67E7-C01E321D2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139488">
            <a:off x="9416216" y="2940820"/>
            <a:ext cx="567374" cy="56737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7F44450-CA2C-5D44-E412-B5BE3AA7077D}"/>
              </a:ext>
            </a:extLst>
          </p:cNvPr>
          <p:cNvSpPr txBox="1"/>
          <p:nvPr/>
        </p:nvSpPr>
        <p:spPr>
          <a:xfrm rot="8139488">
            <a:off x="9071066" y="3439704"/>
            <a:ext cx="1257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>
                <a:latin typeface="Montserrat" pitchFamily="2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37" name="Flowchart: Process 36">
            <a:extLst>
              <a:ext uri="{FF2B5EF4-FFF2-40B4-BE49-F238E27FC236}">
                <a16:creationId xmlns:a16="http://schemas.microsoft.com/office/drawing/2014/main" id="{E1E90B12-A21B-2C5C-D144-F05358A3DA60}"/>
              </a:ext>
            </a:extLst>
          </p:cNvPr>
          <p:cNvSpPr/>
          <p:nvPr/>
        </p:nvSpPr>
        <p:spPr>
          <a:xfrm>
            <a:off x="3253764" y="5157129"/>
            <a:ext cx="5323219" cy="393195"/>
          </a:xfrm>
          <a:prstGeom prst="flowChartProcess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Research funds and build a funding application</a:t>
            </a:r>
          </a:p>
        </p:txBody>
      </p:sp>
      <p:sp>
        <p:nvSpPr>
          <p:cNvPr id="39" name="Flowchart: Process 38">
            <a:extLst>
              <a:ext uri="{FF2B5EF4-FFF2-40B4-BE49-F238E27FC236}">
                <a16:creationId xmlns:a16="http://schemas.microsoft.com/office/drawing/2014/main" id="{CEAA2523-4E3A-0C12-3274-E546C5924C54}"/>
              </a:ext>
            </a:extLst>
          </p:cNvPr>
          <p:cNvSpPr/>
          <p:nvPr/>
        </p:nvSpPr>
        <p:spPr>
          <a:xfrm rot="2621859">
            <a:off x="8588424" y="3347865"/>
            <a:ext cx="1380488" cy="471226"/>
          </a:xfrm>
          <a:prstGeom prst="flowChartProcess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Do a cost analysis</a:t>
            </a:r>
          </a:p>
        </p:txBody>
      </p:sp>
      <p:pic>
        <p:nvPicPr>
          <p:cNvPr id="40" name="Graphic 39" descr="Arrow Right with solid fill">
            <a:extLst>
              <a:ext uri="{FF2B5EF4-FFF2-40B4-BE49-F238E27FC236}">
                <a16:creationId xmlns:a16="http://schemas.microsoft.com/office/drawing/2014/main" id="{096024B5-E908-853F-FFC0-6D4F55C3E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 flipV="1">
            <a:off x="8685659" y="5168090"/>
            <a:ext cx="635636" cy="567374"/>
          </a:xfrm>
          <a:prstGeom prst="rect">
            <a:avLst/>
          </a:prstGeom>
        </p:spPr>
      </p:pic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9B606171-0512-8347-1AEB-3C73A7EB00A9}"/>
              </a:ext>
            </a:extLst>
          </p:cNvPr>
          <p:cNvSpPr/>
          <p:nvPr/>
        </p:nvSpPr>
        <p:spPr>
          <a:xfrm>
            <a:off x="3253764" y="5821359"/>
            <a:ext cx="5323219" cy="393195"/>
          </a:xfrm>
          <a:prstGeom prst="flowChartProcess">
            <a:avLst/>
          </a:prstGeom>
          <a:solidFill>
            <a:srgbClr val="BD292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Montserrat" pitchFamily="2" charset="0"/>
                <a:cs typeface="Segoe UI" panose="020B0502040204020203" pitchFamily="34" charset="0"/>
              </a:rPr>
              <a:t>With board approval, it looks like you’re ready!</a:t>
            </a:r>
          </a:p>
        </p:txBody>
      </p:sp>
      <p:pic>
        <p:nvPicPr>
          <p:cNvPr id="42" name="Graphic 41" descr="Arrow Right with solid fill">
            <a:extLst>
              <a:ext uri="{FF2B5EF4-FFF2-40B4-BE49-F238E27FC236}">
                <a16:creationId xmlns:a16="http://schemas.microsoft.com/office/drawing/2014/main" id="{97313F71-EF76-5838-244C-2AE8B8877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 flipV="1">
            <a:off x="8706544" y="5864854"/>
            <a:ext cx="635636" cy="56737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43AD6C1-BA56-8E67-D772-8131D59A7562}"/>
              </a:ext>
            </a:extLst>
          </p:cNvPr>
          <p:cNvSpPr txBox="1"/>
          <p:nvPr/>
        </p:nvSpPr>
        <p:spPr>
          <a:xfrm>
            <a:off x="8858000" y="5770508"/>
            <a:ext cx="1257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>
                <a:latin typeface="Montserrat" pitchFamily="2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326625-71FB-E29A-40EA-8343843C7565}"/>
              </a:ext>
            </a:extLst>
          </p:cNvPr>
          <p:cNvSpPr txBox="1"/>
          <p:nvPr/>
        </p:nvSpPr>
        <p:spPr>
          <a:xfrm>
            <a:off x="8910718" y="5038700"/>
            <a:ext cx="1257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>
                <a:latin typeface="Montserrat" pitchFamily="2" charset="0"/>
                <a:cs typeface="Segoe UI" panose="020B0502040204020203" pitchFamily="34" charset="0"/>
              </a:rPr>
              <a:t>No</a:t>
            </a:r>
          </a:p>
        </p:txBody>
      </p:sp>
      <p:grpSp>
        <p:nvGrpSpPr>
          <p:cNvPr id="49" name="Google Shape;1502;p41">
            <a:extLst>
              <a:ext uri="{FF2B5EF4-FFF2-40B4-BE49-F238E27FC236}">
                <a16:creationId xmlns:a16="http://schemas.microsoft.com/office/drawing/2014/main" id="{02DFF8F3-38BC-B8FC-5DA9-FC7BC511E2AD}"/>
              </a:ext>
            </a:extLst>
          </p:cNvPr>
          <p:cNvGrpSpPr/>
          <p:nvPr/>
        </p:nvGrpSpPr>
        <p:grpSpPr>
          <a:xfrm rot="-3377225">
            <a:off x="720399" y="4353343"/>
            <a:ext cx="1097475" cy="756854"/>
            <a:chOff x="457200" y="1438738"/>
            <a:chExt cx="1578066" cy="1088286"/>
          </a:xfrm>
          <a:solidFill>
            <a:srgbClr val="BD2926"/>
          </a:solidFill>
        </p:grpSpPr>
        <p:sp>
          <p:nvSpPr>
            <p:cNvPr id="50" name="Google Shape;1503;p41">
              <a:extLst>
                <a:ext uri="{FF2B5EF4-FFF2-40B4-BE49-F238E27FC236}">
                  <a16:creationId xmlns:a16="http://schemas.microsoft.com/office/drawing/2014/main" id="{793E5334-A16F-13FD-A812-17EC465AE3A7}"/>
                </a:ext>
              </a:extLst>
            </p:cNvPr>
            <p:cNvSpPr/>
            <p:nvPr/>
          </p:nvSpPr>
          <p:spPr>
            <a:xfrm>
              <a:off x="898181" y="1438738"/>
              <a:ext cx="1137085" cy="1088286"/>
            </a:xfrm>
            <a:custGeom>
              <a:avLst/>
              <a:gdLst/>
              <a:ahLst/>
              <a:cxnLst/>
              <a:rect l="l" t="t" r="r" b="b"/>
              <a:pathLst>
                <a:path w="33577" h="32136" extrusionOk="0">
                  <a:moveTo>
                    <a:pt x="16991" y="0"/>
                  </a:moveTo>
                  <a:lnTo>
                    <a:pt x="16629" y="11"/>
                  </a:lnTo>
                  <a:lnTo>
                    <a:pt x="16255" y="32"/>
                  </a:lnTo>
                  <a:lnTo>
                    <a:pt x="15882" y="64"/>
                  </a:lnTo>
                  <a:lnTo>
                    <a:pt x="15509" y="96"/>
                  </a:lnTo>
                  <a:lnTo>
                    <a:pt x="15135" y="139"/>
                  </a:lnTo>
                  <a:lnTo>
                    <a:pt x="14762" y="192"/>
                  </a:lnTo>
                  <a:lnTo>
                    <a:pt x="14378" y="256"/>
                  </a:lnTo>
                  <a:lnTo>
                    <a:pt x="13994" y="320"/>
                  </a:lnTo>
                  <a:lnTo>
                    <a:pt x="13610" y="405"/>
                  </a:lnTo>
                  <a:lnTo>
                    <a:pt x="13226" y="491"/>
                  </a:lnTo>
                  <a:lnTo>
                    <a:pt x="12842" y="576"/>
                  </a:lnTo>
                  <a:lnTo>
                    <a:pt x="12448" y="683"/>
                  </a:lnTo>
                  <a:lnTo>
                    <a:pt x="12053" y="789"/>
                  </a:lnTo>
                  <a:lnTo>
                    <a:pt x="15029" y="12330"/>
                  </a:lnTo>
                  <a:lnTo>
                    <a:pt x="15455" y="12212"/>
                  </a:lnTo>
                  <a:lnTo>
                    <a:pt x="15871" y="12116"/>
                  </a:lnTo>
                  <a:lnTo>
                    <a:pt x="16266" y="12031"/>
                  </a:lnTo>
                  <a:lnTo>
                    <a:pt x="16661" y="11967"/>
                  </a:lnTo>
                  <a:lnTo>
                    <a:pt x="17034" y="11914"/>
                  </a:lnTo>
                  <a:lnTo>
                    <a:pt x="17397" y="11871"/>
                  </a:lnTo>
                  <a:lnTo>
                    <a:pt x="17749" y="11839"/>
                  </a:lnTo>
                  <a:lnTo>
                    <a:pt x="18090" y="11818"/>
                  </a:lnTo>
                  <a:lnTo>
                    <a:pt x="18410" y="11818"/>
                  </a:lnTo>
                  <a:lnTo>
                    <a:pt x="18730" y="11828"/>
                  </a:lnTo>
                  <a:lnTo>
                    <a:pt x="19028" y="11860"/>
                  </a:lnTo>
                  <a:lnTo>
                    <a:pt x="19316" y="11892"/>
                  </a:lnTo>
                  <a:lnTo>
                    <a:pt x="19594" y="11946"/>
                  </a:lnTo>
                  <a:lnTo>
                    <a:pt x="19850" y="12010"/>
                  </a:lnTo>
                  <a:lnTo>
                    <a:pt x="20106" y="12095"/>
                  </a:lnTo>
                  <a:lnTo>
                    <a:pt x="20340" y="12180"/>
                  </a:lnTo>
                  <a:lnTo>
                    <a:pt x="20564" y="12287"/>
                  </a:lnTo>
                  <a:lnTo>
                    <a:pt x="20788" y="12404"/>
                  </a:lnTo>
                  <a:lnTo>
                    <a:pt x="21002" y="12522"/>
                  </a:lnTo>
                  <a:lnTo>
                    <a:pt x="21204" y="12660"/>
                  </a:lnTo>
                  <a:lnTo>
                    <a:pt x="21396" y="12799"/>
                  </a:lnTo>
                  <a:lnTo>
                    <a:pt x="21578" y="12948"/>
                  </a:lnTo>
                  <a:lnTo>
                    <a:pt x="21759" y="13108"/>
                  </a:lnTo>
                  <a:lnTo>
                    <a:pt x="21929" y="13279"/>
                  </a:lnTo>
                  <a:lnTo>
                    <a:pt x="22089" y="13460"/>
                  </a:lnTo>
                  <a:lnTo>
                    <a:pt x="22239" y="13652"/>
                  </a:lnTo>
                  <a:lnTo>
                    <a:pt x="22388" y="13855"/>
                  </a:lnTo>
                  <a:lnTo>
                    <a:pt x="22527" y="14057"/>
                  </a:lnTo>
                  <a:lnTo>
                    <a:pt x="22655" y="14281"/>
                  </a:lnTo>
                  <a:lnTo>
                    <a:pt x="22772" y="14505"/>
                  </a:lnTo>
                  <a:lnTo>
                    <a:pt x="22879" y="14740"/>
                  </a:lnTo>
                  <a:lnTo>
                    <a:pt x="22985" y="14985"/>
                  </a:lnTo>
                  <a:lnTo>
                    <a:pt x="23071" y="15220"/>
                  </a:lnTo>
                  <a:lnTo>
                    <a:pt x="23145" y="15444"/>
                  </a:lnTo>
                  <a:lnTo>
                    <a:pt x="23220" y="15668"/>
                  </a:lnTo>
                  <a:lnTo>
                    <a:pt x="23273" y="15892"/>
                  </a:lnTo>
                  <a:lnTo>
                    <a:pt x="23327" y="16105"/>
                  </a:lnTo>
                  <a:lnTo>
                    <a:pt x="23359" y="16308"/>
                  </a:lnTo>
                  <a:lnTo>
                    <a:pt x="23391" y="16511"/>
                  </a:lnTo>
                  <a:lnTo>
                    <a:pt x="23412" y="16713"/>
                  </a:lnTo>
                  <a:lnTo>
                    <a:pt x="23423" y="16905"/>
                  </a:lnTo>
                  <a:lnTo>
                    <a:pt x="23423" y="17087"/>
                  </a:lnTo>
                  <a:lnTo>
                    <a:pt x="23412" y="17279"/>
                  </a:lnTo>
                  <a:lnTo>
                    <a:pt x="23391" y="17449"/>
                  </a:lnTo>
                  <a:lnTo>
                    <a:pt x="23369" y="17630"/>
                  </a:lnTo>
                  <a:lnTo>
                    <a:pt x="23327" y="17801"/>
                  </a:lnTo>
                  <a:lnTo>
                    <a:pt x="23273" y="17961"/>
                  </a:lnTo>
                  <a:lnTo>
                    <a:pt x="23220" y="18121"/>
                  </a:lnTo>
                  <a:lnTo>
                    <a:pt x="23156" y="18281"/>
                  </a:lnTo>
                  <a:lnTo>
                    <a:pt x="23081" y="18430"/>
                  </a:lnTo>
                  <a:lnTo>
                    <a:pt x="22996" y="18569"/>
                  </a:lnTo>
                  <a:lnTo>
                    <a:pt x="22900" y="18718"/>
                  </a:lnTo>
                  <a:lnTo>
                    <a:pt x="22804" y="18846"/>
                  </a:lnTo>
                  <a:lnTo>
                    <a:pt x="22697" y="18974"/>
                  </a:lnTo>
                  <a:lnTo>
                    <a:pt x="22580" y="19102"/>
                  </a:lnTo>
                  <a:lnTo>
                    <a:pt x="22452" y="19220"/>
                  </a:lnTo>
                  <a:lnTo>
                    <a:pt x="22324" y="19337"/>
                  </a:lnTo>
                  <a:lnTo>
                    <a:pt x="22175" y="19444"/>
                  </a:lnTo>
                  <a:lnTo>
                    <a:pt x="22025" y="19550"/>
                  </a:lnTo>
                  <a:lnTo>
                    <a:pt x="21876" y="19646"/>
                  </a:lnTo>
                  <a:lnTo>
                    <a:pt x="21705" y="19742"/>
                  </a:lnTo>
                  <a:lnTo>
                    <a:pt x="21535" y="19838"/>
                  </a:lnTo>
                  <a:lnTo>
                    <a:pt x="21354" y="19924"/>
                  </a:lnTo>
                  <a:lnTo>
                    <a:pt x="21162" y="19998"/>
                  </a:lnTo>
                  <a:lnTo>
                    <a:pt x="20959" y="20062"/>
                  </a:lnTo>
                  <a:lnTo>
                    <a:pt x="20746" y="20116"/>
                  </a:lnTo>
                  <a:lnTo>
                    <a:pt x="20532" y="20148"/>
                  </a:lnTo>
                  <a:lnTo>
                    <a:pt x="20298" y="20169"/>
                  </a:lnTo>
                  <a:lnTo>
                    <a:pt x="20063" y="20169"/>
                  </a:lnTo>
                  <a:lnTo>
                    <a:pt x="19818" y="20158"/>
                  </a:lnTo>
                  <a:lnTo>
                    <a:pt x="19562" y="20116"/>
                  </a:lnTo>
                  <a:lnTo>
                    <a:pt x="19295" y="20073"/>
                  </a:lnTo>
                  <a:lnTo>
                    <a:pt x="19018" y="19998"/>
                  </a:lnTo>
                  <a:lnTo>
                    <a:pt x="18730" y="19913"/>
                  </a:lnTo>
                  <a:lnTo>
                    <a:pt x="18442" y="19817"/>
                  </a:lnTo>
                  <a:lnTo>
                    <a:pt x="18132" y="19700"/>
                  </a:lnTo>
                  <a:lnTo>
                    <a:pt x="17823" y="19561"/>
                  </a:lnTo>
                  <a:lnTo>
                    <a:pt x="17503" y="19412"/>
                  </a:lnTo>
                  <a:lnTo>
                    <a:pt x="17162" y="19241"/>
                  </a:lnTo>
                  <a:lnTo>
                    <a:pt x="16821" y="19049"/>
                  </a:lnTo>
                  <a:lnTo>
                    <a:pt x="15562" y="18366"/>
                  </a:lnTo>
                  <a:lnTo>
                    <a:pt x="14399" y="17737"/>
                  </a:lnTo>
                  <a:lnTo>
                    <a:pt x="13344" y="17193"/>
                  </a:lnTo>
                  <a:lnTo>
                    <a:pt x="12394" y="16703"/>
                  </a:lnTo>
                  <a:lnTo>
                    <a:pt x="11552" y="16297"/>
                  </a:lnTo>
                  <a:lnTo>
                    <a:pt x="10816" y="15956"/>
                  </a:lnTo>
                  <a:lnTo>
                    <a:pt x="10176" y="15679"/>
                  </a:lnTo>
                  <a:lnTo>
                    <a:pt x="9899" y="15572"/>
                  </a:lnTo>
                  <a:lnTo>
                    <a:pt x="9653" y="15476"/>
                  </a:lnTo>
                  <a:lnTo>
                    <a:pt x="9173" y="15316"/>
                  </a:lnTo>
                  <a:lnTo>
                    <a:pt x="8693" y="15177"/>
                  </a:lnTo>
                  <a:lnTo>
                    <a:pt x="8213" y="15071"/>
                  </a:lnTo>
                  <a:lnTo>
                    <a:pt x="7733" y="14985"/>
                  </a:lnTo>
                  <a:lnTo>
                    <a:pt x="7253" y="14911"/>
                  </a:lnTo>
                  <a:lnTo>
                    <a:pt x="6763" y="14868"/>
                  </a:lnTo>
                  <a:lnTo>
                    <a:pt x="6272" y="14847"/>
                  </a:lnTo>
                  <a:lnTo>
                    <a:pt x="5792" y="14847"/>
                  </a:lnTo>
                  <a:lnTo>
                    <a:pt x="5536" y="14857"/>
                  </a:lnTo>
                  <a:lnTo>
                    <a:pt x="5280" y="14879"/>
                  </a:lnTo>
                  <a:lnTo>
                    <a:pt x="5024" y="14911"/>
                  </a:lnTo>
                  <a:lnTo>
                    <a:pt x="4758" y="14943"/>
                  </a:lnTo>
                  <a:lnTo>
                    <a:pt x="4480" y="14985"/>
                  </a:lnTo>
                  <a:lnTo>
                    <a:pt x="4203" y="15039"/>
                  </a:lnTo>
                  <a:lnTo>
                    <a:pt x="3915" y="15092"/>
                  </a:lnTo>
                  <a:lnTo>
                    <a:pt x="3627" y="15156"/>
                  </a:lnTo>
                  <a:lnTo>
                    <a:pt x="3030" y="15316"/>
                  </a:lnTo>
                  <a:lnTo>
                    <a:pt x="2401" y="15508"/>
                  </a:lnTo>
                  <a:lnTo>
                    <a:pt x="1750" y="15732"/>
                  </a:lnTo>
                  <a:lnTo>
                    <a:pt x="1078" y="15988"/>
                  </a:lnTo>
                  <a:lnTo>
                    <a:pt x="1" y="16404"/>
                  </a:lnTo>
                  <a:lnTo>
                    <a:pt x="4246" y="27187"/>
                  </a:lnTo>
                  <a:lnTo>
                    <a:pt x="4512" y="27080"/>
                  </a:lnTo>
                  <a:lnTo>
                    <a:pt x="4790" y="26984"/>
                  </a:lnTo>
                  <a:lnTo>
                    <a:pt x="5046" y="26899"/>
                  </a:lnTo>
                  <a:lnTo>
                    <a:pt x="5312" y="26814"/>
                  </a:lnTo>
                  <a:lnTo>
                    <a:pt x="5568" y="26750"/>
                  </a:lnTo>
                  <a:lnTo>
                    <a:pt x="5824" y="26686"/>
                  </a:lnTo>
                  <a:lnTo>
                    <a:pt x="6070" y="26632"/>
                  </a:lnTo>
                  <a:lnTo>
                    <a:pt x="6315" y="26579"/>
                  </a:lnTo>
                  <a:lnTo>
                    <a:pt x="6560" y="26547"/>
                  </a:lnTo>
                  <a:lnTo>
                    <a:pt x="6795" y="26515"/>
                  </a:lnTo>
                  <a:lnTo>
                    <a:pt x="7030" y="26494"/>
                  </a:lnTo>
                  <a:lnTo>
                    <a:pt x="7253" y="26483"/>
                  </a:lnTo>
                  <a:lnTo>
                    <a:pt x="7701" y="26483"/>
                  </a:lnTo>
                  <a:lnTo>
                    <a:pt x="7915" y="26504"/>
                  </a:lnTo>
                  <a:lnTo>
                    <a:pt x="8128" y="26526"/>
                  </a:lnTo>
                  <a:lnTo>
                    <a:pt x="8341" y="26558"/>
                  </a:lnTo>
                  <a:lnTo>
                    <a:pt x="8565" y="26600"/>
                  </a:lnTo>
                  <a:lnTo>
                    <a:pt x="8811" y="26664"/>
                  </a:lnTo>
                  <a:lnTo>
                    <a:pt x="9067" y="26739"/>
                  </a:lnTo>
                  <a:lnTo>
                    <a:pt x="9333" y="26824"/>
                  </a:lnTo>
                  <a:lnTo>
                    <a:pt x="9621" y="26931"/>
                  </a:lnTo>
                  <a:lnTo>
                    <a:pt x="9920" y="27038"/>
                  </a:lnTo>
                  <a:lnTo>
                    <a:pt x="10229" y="27176"/>
                  </a:lnTo>
                  <a:lnTo>
                    <a:pt x="10549" y="27315"/>
                  </a:lnTo>
                  <a:lnTo>
                    <a:pt x="10880" y="27475"/>
                  </a:lnTo>
                  <a:lnTo>
                    <a:pt x="11594" y="27827"/>
                  </a:lnTo>
                  <a:lnTo>
                    <a:pt x="12362" y="28243"/>
                  </a:lnTo>
                  <a:lnTo>
                    <a:pt x="13194" y="28702"/>
                  </a:lnTo>
                  <a:lnTo>
                    <a:pt x="13792" y="29054"/>
                  </a:lnTo>
                  <a:lnTo>
                    <a:pt x="14368" y="29373"/>
                  </a:lnTo>
                  <a:lnTo>
                    <a:pt x="14933" y="29683"/>
                  </a:lnTo>
                  <a:lnTo>
                    <a:pt x="15487" y="29971"/>
                  </a:lnTo>
                  <a:lnTo>
                    <a:pt x="16021" y="30248"/>
                  </a:lnTo>
                  <a:lnTo>
                    <a:pt x="16533" y="30493"/>
                  </a:lnTo>
                  <a:lnTo>
                    <a:pt x="17034" y="30728"/>
                  </a:lnTo>
                  <a:lnTo>
                    <a:pt x="17514" y="30941"/>
                  </a:lnTo>
                  <a:lnTo>
                    <a:pt x="17983" y="31144"/>
                  </a:lnTo>
                  <a:lnTo>
                    <a:pt x="18442" y="31315"/>
                  </a:lnTo>
                  <a:lnTo>
                    <a:pt x="18868" y="31475"/>
                  </a:lnTo>
                  <a:lnTo>
                    <a:pt x="19295" y="31613"/>
                  </a:lnTo>
                  <a:lnTo>
                    <a:pt x="19690" y="31741"/>
                  </a:lnTo>
                  <a:lnTo>
                    <a:pt x="20084" y="31837"/>
                  </a:lnTo>
                  <a:lnTo>
                    <a:pt x="20447" y="31923"/>
                  </a:lnTo>
                  <a:lnTo>
                    <a:pt x="20810" y="31997"/>
                  </a:lnTo>
                  <a:lnTo>
                    <a:pt x="21151" y="32040"/>
                  </a:lnTo>
                  <a:lnTo>
                    <a:pt x="21492" y="32083"/>
                  </a:lnTo>
                  <a:lnTo>
                    <a:pt x="21833" y="32115"/>
                  </a:lnTo>
                  <a:lnTo>
                    <a:pt x="22164" y="32125"/>
                  </a:lnTo>
                  <a:lnTo>
                    <a:pt x="22495" y="32136"/>
                  </a:lnTo>
                  <a:lnTo>
                    <a:pt x="22825" y="32136"/>
                  </a:lnTo>
                  <a:lnTo>
                    <a:pt x="23156" y="32115"/>
                  </a:lnTo>
                  <a:lnTo>
                    <a:pt x="23476" y="32093"/>
                  </a:lnTo>
                  <a:lnTo>
                    <a:pt x="23807" y="32061"/>
                  </a:lnTo>
                  <a:lnTo>
                    <a:pt x="24116" y="32008"/>
                  </a:lnTo>
                  <a:lnTo>
                    <a:pt x="24436" y="31955"/>
                  </a:lnTo>
                  <a:lnTo>
                    <a:pt x="24756" y="31880"/>
                  </a:lnTo>
                  <a:lnTo>
                    <a:pt x="25065" y="31805"/>
                  </a:lnTo>
                  <a:lnTo>
                    <a:pt x="25374" y="31709"/>
                  </a:lnTo>
                  <a:lnTo>
                    <a:pt x="25673" y="31603"/>
                  </a:lnTo>
                  <a:lnTo>
                    <a:pt x="25982" y="31496"/>
                  </a:lnTo>
                  <a:lnTo>
                    <a:pt x="26334" y="31347"/>
                  </a:lnTo>
                  <a:lnTo>
                    <a:pt x="26686" y="31197"/>
                  </a:lnTo>
                  <a:lnTo>
                    <a:pt x="27028" y="31027"/>
                  </a:lnTo>
                  <a:lnTo>
                    <a:pt x="27369" y="30856"/>
                  </a:lnTo>
                  <a:lnTo>
                    <a:pt x="27689" y="30675"/>
                  </a:lnTo>
                  <a:lnTo>
                    <a:pt x="28009" y="30483"/>
                  </a:lnTo>
                  <a:lnTo>
                    <a:pt x="28318" y="30291"/>
                  </a:lnTo>
                  <a:lnTo>
                    <a:pt x="28617" y="30088"/>
                  </a:lnTo>
                  <a:lnTo>
                    <a:pt x="28905" y="29875"/>
                  </a:lnTo>
                  <a:lnTo>
                    <a:pt x="29182" y="29651"/>
                  </a:lnTo>
                  <a:lnTo>
                    <a:pt x="29459" y="29416"/>
                  </a:lnTo>
                  <a:lnTo>
                    <a:pt x="29726" y="29181"/>
                  </a:lnTo>
                  <a:lnTo>
                    <a:pt x="29982" y="28936"/>
                  </a:lnTo>
                  <a:lnTo>
                    <a:pt x="30227" y="28680"/>
                  </a:lnTo>
                  <a:lnTo>
                    <a:pt x="30473" y="28414"/>
                  </a:lnTo>
                  <a:lnTo>
                    <a:pt x="30697" y="28147"/>
                  </a:lnTo>
                  <a:lnTo>
                    <a:pt x="30921" y="27870"/>
                  </a:lnTo>
                  <a:lnTo>
                    <a:pt x="31134" y="27582"/>
                  </a:lnTo>
                  <a:lnTo>
                    <a:pt x="31347" y="27283"/>
                  </a:lnTo>
                  <a:lnTo>
                    <a:pt x="31539" y="26974"/>
                  </a:lnTo>
                  <a:lnTo>
                    <a:pt x="31731" y="26664"/>
                  </a:lnTo>
                  <a:lnTo>
                    <a:pt x="31913" y="26344"/>
                  </a:lnTo>
                  <a:lnTo>
                    <a:pt x="32083" y="26014"/>
                  </a:lnTo>
                  <a:lnTo>
                    <a:pt x="32243" y="25672"/>
                  </a:lnTo>
                  <a:lnTo>
                    <a:pt x="32403" y="25331"/>
                  </a:lnTo>
                  <a:lnTo>
                    <a:pt x="32553" y="24979"/>
                  </a:lnTo>
                  <a:lnTo>
                    <a:pt x="32680" y="24606"/>
                  </a:lnTo>
                  <a:lnTo>
                    <a:pt x="32819" y="24243"/>
                  </a:lnTo>
                  <a:lnTo>
                    <a:pt x="32936" y="23859"/>
                  </a:lnTo>
                  <a:lnTo>
                    <a:pt x="33043" y="23475"/>
                  </a:lnTo>
                  <a:lnTo>
                    <a:pt x="33150" y="23081"/>
                  </a:lnTo>
                  <a:lnTo>
                    <a:pt x="33246" y="22675"/>
                  </a:lnTo>
                  <a:lnTo>
                    <a:pt x="33310" y="22366"/>
                  </a:lnTo>
                  <a:lnTo>
                    <a:pt x="33363" y="22067"/>
                  </a:lnTo>
                  <a:lnTo>
                    <a:pt x="33416" y="21758"/>
                  </a:lnTo>
                  <a:lnTo>
                    <a:pt x="33459" y="21449"/>
                  </a:lnTo>
                  <a:lnTo>
                    <a:pt x="33502" y="21140"/>
                  </a:lnTo>
                  <a:lnTo>
                    <a:pt x="33534" y="20820"/>
                  </a:lnTo>
                  <a:lnTo>
                    <a:pt x="33555" y="20500"/>
                  </a:lnTo>
                  <a:lnTo>
                    <a:pt x="33566" y="20180"/>
                  </a:lnTo>
                  <a:lnTo>
                    <a:pt x="33576" y="19860"/>
                  </a:lnTo>
                  <a:lnTo>
                    <a:pt x="33576" y="19529"/>
                  </a:lnTo>
                  <a:lnTo>
                    <a:pt x="33576" y="19198"/>
                  </a:lnTo>
                  <a:lnTo>
                    <a:pt x="33566" y="18868"/>
                  </a:lnTo>
                  <a:lnTo>
                    <a:pt x="33544" y="18537"/>
                  </a:lnTo>
                  <a:lnTo>
                    <a:pt x="33523" y="18196"/>
                  </a:lnTo>
                  <a:lnTo>
                    <a:pt x="33491" y="17854"/>
                  </a:lnTo>
                  <a:lnTo>
                    <a:pt x="33448" y="17513"/>
                  </a:lnTo>
                  <a:lnTo>
                    <a:pt x="33406" y="17172"/>
                  </a:lnTo>
                  <a:lnTo>
                    <a:pt x="33352" y="16820"/>
                  </a:lnTo>
                  <a:lnTo>
                    <a:pt x="33224" y="16116"/>
                  </a:lnTo>
                  <a:lnTo>
                    <a:pt x="33075" y="15412"/>
                  </a:lnTo>
                  <a:lnTo>
                    <a:pt x="32894" y="14687"/>
                  </a:lnTo>
                  <a:lnTo>
                    <a:pt x="32691" y="13951"/>
                  </a:lnTo>
                  <a:lnTo>
                    <a:pt x="32457" y="13204"/>
                  </a:lnTo>
                  <a:lnTo>
                    <a:pt x="32190" y="12447"/>
                  </a:lnTo>
                  <a:lnTo>
                    <a:pt x="31902" y="11679"/>
                  </a:lnTo>
                  <a:lnTo>
                    <a:pt x="31699" y="11188"/>
                  </a:lnTo>
                  <a:lnTo>
                    <a:pt x="31497" y="10708"/>
                  </a:lnTo>
                  <a:lnTo>
                    <a:pt x="31294" y="10239"/>
                  </a:lnTo>
                  <a:lnTo>
                    <a:pt x="31081" y="9780"/>
                  </a:lnTo>
                  <a:lnTo>
                    <a:pt x="30867" y="9333"/>
                  </a:lnTo>
                  <a:lnTo>
                    <a:pt x="30654" y="8895"/>
                  </a:lnTo>
                  <a:lnTo>
                    <a:pt x="30430" y="8469"/>
                  </a:lnTo>
                  <a:lnTo>
                    <a:pt x="30206" y="8053"/>
                  </a:lnTo>
                  <a:lnTo>
                    <a:pt x="29971" y="7647"/>
                  </a:lnTo>
                  <a:lnTo>
                    <a:pt x="29737" y="7263"/>
                  </a:lnTo>
                  <a:lnTo>
                    <a:pt x="29502" y="6879"/>
                  </a:lnTo>
                  <a:lnTo>
                    <a:pt x="29257" y="6506"/>
                  </a:lnTo>
                  <a:lnTo>
                    <a:pt x="29012" y="6143"/>
                  </a:lnTo>
                  <a:lnTo>
                    <a:pt x="28766" y="5792"/>
                  </a:lnTo>
                  <a:lnTo>
                    <a:pt x="28510" y="5450"/>
                  </a:lnTo>
                  <a:lnTo>
                    <a:pt x="28254" y="5130"/>
                  </a:lnTo>
                  <a:lnTo>
                    <a:pt x="27988" y="4810"/>
                  </a:lnTo>
                  <a:lnTo>
                    <a:pt x="27721" y="4501"/>
                  </a:lnTo>
                  <a:lnTo>
                    <a:pt x="27454" y="4213"/>
                  </a:lnTo>
                  <a:lnTo>
                    <a:pt x="27177" y="3925"/>
                  </a:lnTo>
                  <a:lnTo>
                    <a:pt x="26900" y="3648"/>
                  </a:lnTo>
                  <a:lnTo>
                    <a:pt x="26612" y="3392"/>
                  </a:lnTo>
                  <a:lnTo>
                    <a:pt x="26324" y="3136"/>
                  </a:lnTo>
                  <a:lnTo>
                    <a:pt x="26036" y="2890"/>
                  </a:lnTo>
                  <a:lnTo>
                    <a:pt x="25737" y="2666"/>
                  </a:lnTo>
                  <a:lnTo>
                    <a:pt x="25438" y="2442"/>
                  </a:lnTo>
                  <a:lnTo>
                    <a:pt x="25140" y="2240"/>
                  </a:lnTo>
                  <a:lnTo>
                    <a:pt x="24831" y="2037"/>
                  </a:lnTo>
                  <a:lnTo>
                    <a:pt x="24521" y="1845"/>
                  </a:lnTo>
                  <a:lnTo>
                    <a:pt x="24201" y="1675"/>
                  </a:lnTo>
                  <a:lnTo>
                    <a:pt x="23881" y="1504"/>
                  </a:lnTo>
                  <a:lnTo>
                    <a:pt x="23561" y="1355"/>
                  </a:lnTo>
                  <a:lnTo>
                    <a:pt x="23231" y="1205"/>
                  </a:lnTo>
                  <a:lnTo>
                    <a:pt x="22900" y="1077"/>
                  </a:lnTo>
                  <a:lnTo>
                    <a:pt x="22569" y="939"/>
                  </a:lnTo>
                  <a:lnTo>
                    <a:pt x="22239" y="821"/>
                  </a:lnTo>
                  <a:lnTo>
                    <a:pt x="21908" y="715"/>
                  </a:lnTo>
                  <a:lnTo>
                    <a:pt x="21567" y="608"/>
                  </a:lnTo>
                  <a:lnTo>
                    <a:pt x="21226" y="512"/>
                  </a:lnTo>
                  <a:lnTo>
                    <a:pt x="20884" y="427"/>
                  </a:lnTo>
                  <a:lnTo>
                    <a:pt x="20543" y="341"/>
                  </a:lnTo>
                  <a:lnTo>
                    <a:pt x="20202" y="277"/>
                  </a:lnTo>
                  <a:lnTo>
                    <a:pt x="19850" y="213"/>
                  </a:lnTo>
                  <a:lnTo>
                    <a:pt x="19498" y="160"/>
                  </a:lnTo>
                  <a:lnTo>
                    <a:pt x="19146" y="107"/>
                  </a:lnTo>
                  <a:lnTo>
                    <a:pt x="18794" y="75"/>
                  </a:lnTo>
                  <a:lnTo>
                    <a:pt x="18442" y="43"/>
                  </a:lnTo>
                  <a:lnTo>
                    <a:pt x="18079" y="21"/>
                  </a:lnTo>
                  <a:lnTo>
                    <a:pt x="17717" y="11"/>
                  </a:lnTo>
                  <a:lnTo>
                    <a:pt x="173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04;p41">
              <a:extLst>
                <a:ext uri="{FF2B5EF4-FFF2-40B4-BE49-F238E27FC236}">
                  <a16:creationId xmlns:a16="http://schemas.microsoft.com/office/drawing/2014/main" id="{1BD21CBD-13CD-6BE7-F746-951DDB0B0DA2}"/>
                </a:ext>
              </a:extLst>
            </p:cNvPr>
            <p:cNvSpPr/>
            <p:nvPr/>
          </p:nvSpPr>
          <p:spPr>
            <a:xfrm>
              <a:off x="457200" y="2054560"/>
              <a:ext cx="460191" cy="460191"/>
            </a:xfrm>
            <a:custGeom>
              <a:avLst/>
              <a:gdLst/>
              <a:ahLst/>
              <a:cxnLst/>
              <a:rect l="l" t="t" r="r" b="b"/>
              <a:pathLst>
                <a:path w="13589" h="13589" extrusionOk="0">
                  <a:moveTo>
                    <a:pt x="6687" y="0"/>
                  </a:moveTo>
                  <a:lnTo>
                    <a:pt x="6357" y="11"/>
                  </a:lnTo>
                  <a:lnTo>
                    <a:pt x="6037" y="43"/>
                  </a:lnTo>
                  <a:lnTo>
                    <a:pt x="5706" y="85"/>
                  </a:lnTo>
                  <a:lnTo>
                    <a:pt x="5386" y="149"/>
                  </a:lnTo>
                  <a:lnTo>
                    <a:pt x="5066" y="224"/>
                  </a:lnTo>
                  <a:lnTo>
                    <a:pt x="4746" y="320"/>
                  </a:lnTo>
                  <a:lnTo>
                    <a:pt x="4437" y="416"/>
                  </a:lnTo>
                  <a:lnTo>
                    <a:pt x="4138" y="544"/>
                  </a:lnTo>
                  <a:lnTo>
                    <a:pt x="3840" y="672"/>
                  </a:lnTo>
                  <a:lnTo>
                    <a:pt x="3552" y="821"/>
                  </a:lnTo>
                  <a:lnTo>
                    <a:pt x="3264" y="992"/>
                  </a:lnTo>
                  <a:lnTo>
                    <a:pt x="2997" y="1163"/>
                  </a:lnTo>
                  <a:lnTo>
                    <a:pt x="2730" y="1355"/>
                  </a:lnTo>
                  <a:lnTo>
                    <a:pt x="2474" y="1557"/>
                  </a:lnTo>
                  <a:lnTo>
                    <a:pt x="2218" y="1771"/>
                  </a:lnTo>
                  <a:lnTo>
                    <a:pt x="1984" y="1995"/>
                  </a:lnTo>
                  <a:lnTo>
                    <a:pt x="1760" y="2240"/>
                  </a:lnTo>
                  <a:lnTo>
                    <a:pt x="1536" y="2485"/>
                  </a:lnTo>
                  <a:lnTo>
                    <a:pt x="1333" y="2752"/>
                  </a:lnTo>
                  <a:lnTo>
                    <a:pt x="1141" y="3019"/>
                  </a:lnTo>
                  <a:lnTo>
                    <a:pt x="960" y="3306"/>
                  </a:lnTo>
                  <a:lnTo>
                    <a:pt x="789" y="3605"/>
                  </a:lnTo>
                  <a:lnTo>
                    <a:pt x="640" y="3914"/>
                  </a:lnTo>
                  <a:lnTo>
                    <a:pt x="501" y="4224"/>
                  </a:lnTo>
                  <a:lnTo>
                    <a:pt x="384" y="4554"/>
                  </a:lnTo>
                  <a:lnTo>
                    <a:pt x="277" y="4885"/>
                  </a:lnTo>
                  <a:lnTo>
                    <a:pt x="181" y="5226"/>
                  </a:lnTo>
                  <a:lnTo>
                    <a:pt x="117" y="5557"/>
                  </a:lnTo>
                  <a:lnTo>
                    <a:pt x="53" y="5898"/>
                  </a:lnTo>
                  <a:lnTo>
                    <a:pt x="21" y="6229"/>
                  </a:lnTo>
                  <a:lnTo>
                    <a:pt x="0" y="6560"/>
                  </a:lnTo>
                  <a:lnTo>
                    <a:pt x="0" y="6901"/>
                  </a:lnTo>
                  <a:lnTo>
                    <a:pt x="11" y="7231"/>
                  </a:lnTo>
                  <a:lnTo>
                    <a:pt x="43" y="7551"/>
                  </a:lnTo>
                  <a:lnTo>
                    <a:pt x="85" y="7882"/>
                  </a:lnTo>
                  <a:lnTo>
                    <a:pt x="149" y="8202"/>
                  </a:lnTo>
                  <a:lnTo>
                    <a:pt x="224" y="8522"/>
                  </a:lnTo>
                  <a:lnTo>
                    <a:pt x="309" y="8842"/>
                  </a:lnTo>
                  <a:lnTo>
                    <a:pt x="416" y="9151"/>
                  </a:lnTo>
                  <a:lnTo>
                    <a:pt x="544" y="9450"/>
                  </a:lnTo>
                  <a:lnTo>
                    <a:pt x="672" y="9749"/>
                  </a:lnTo>
                  <a:lnTo>
                    <a:pt x="821" y="10037"/>
                  </a:lnTo>
                  <a:lnTo>
                    <a:pt x="981" y="10314"/>
                  </a:lnTo>
                  <a:lnTo>
                    <a:pt x="1163" y="10591"/>
                  </a:lnTo>
                  <a:lnTo>
                    <a:pt x="1355" y="10858"/>
                  </a:lnTo>
                  <a:lnTo>
                    <a:pt x="1547" y="11114"/>
                  </a:lnTo>
                  <a:lnTo>
                    <a:pt x="1771" y="11370"/>
                  </a:lnTo>
                  <a:lnTo>
                    <a:pt x="1994" y="11604"/>
                  </a:lnTo>
                  <a:lnTo>
                    <a:pt x="2229" y="11828"/>
                  </a:lnTo>
                  <a:lnTo>
                    <a:pt x="2485" y="12052"/>
                  </a:lnTo>
                  <a:lnTo>
                    <a:pt x="2741" y="12255"/>
                  </a:lnTo>
                  <a:lnTo>
                    <a:pt x="3018" y="12447"/>
                  </a:lnTo>
                  <a:lnTo>
                    <a:pt x="3306" y="12628"/>
                  </a:lnTo>
                  <a:lnTo>
                    <a:pt x="3605" y="12788"/>
                  </a:lnTo>
                  <a:lnTo>
                    <a:pt x="3904" y="12948"/>
                  </a:lnTo>
                  <a:lnTo>
                    <a:pt x="4224" y="13087"/>
                  </a:lnTo>
                  <a:lnTo>
                    <a:pt x="4554" y="13204"/>
                  </a:lnTo>
                  <a:lnTo>
                    <a:pt x="4885" y="13311"/>
                  </a:lnTo>
                  <a:lnTo>
                    <a:pt x="5216" y="13407"/>
                  </a:lnTo>
                  <a:lnTo>
                    <a:pt x="5557" y="13471"/>
                  </a:lnTo>
                  <a:lnTo>
                    <a:pt x="5887" y="13535"/>
                  </a:lnTo>
                  <a:lnTo>
                    <a:pt x="6229" y="13567"/>
                  </a:lnTo>
                  <a:lnTo>
                    <a:pt x="6559" y="13588"/>
                  </a:lnTo>
                  <a:lnTo>
                    <a:pt x="6890" y="13588"/>
                  </a:lnTo>
                  <a:lnTo>
                    <a:pt x="7221" y="13578"/>
                  </a:lnTo>
                  <a:lnTo>
                    <a:pt x="7551" y="13546"/>
                  </a:lnTo>
                  <a:lnTo>
                    <a:pt x="7882" y="13503"/>
                  </a:lnTo>
                  <a:lnTo>
                    <a:pt x="8202" y="13439"/>
                  </a:lnTo>
                  <a:lnTo>
                    <a:pt x="8522" y="13364"/>
                  </a:lnTo>
                  <a:lnTo>
                    <a:pt x="8831" y="13279"/>
                  </a:lnTo>
                  <a:lnTo>
                    <a:pt x="9141" y="13172"/>
                  </a:lnTo>
                  <a:lnTo>
                    <a:pt x="9450" y="13044"/>
                  </a:lnTo>
                  <a:lnTo>
                    <a:pt x="9748" y="12916"/>
                  </a:lnTo>
                  <a:lnTo>
                    <a:pt x="10036" y="12767"/>
                  </a:lnTo>
                  <a:lnTo>
                    <a:pt x="10314" y="12607"/>
                  </a:lnTo>
                  <a:lnTo>
                    <a:pt x="10591" y="12426"/>
                  </a:lnTo>
                  <a:lnTo>
                    <a:pt x="10858" y="12234"/>
                  </a:lnTo>
                  <a:lnTo>
                    <a:pt x="11114" y="12042"/>
                  </a:lnTo>
                  <a:lnTo>
                    <a:pt x="11370" y="11818"/>
                  </a:lnTo>
                  <a:lnTo>
                    <a:pt x="11604" y="11594"/>
                  </a:lnTo>
                  <a:lnTo>
                    <a:pt x="11828" y="11359"/>
                  </a:lnTo>
                  <a:lnTo>
                    <a:pt x="12052" y="11103"/>
                  </a:lnTo>
                  <a:lnTo>
                    <a:pt x="12255" y="10847"/>
                  </a:lnTo>
                  <a:lnTo>
                    <a:pt x="12447" y="10570"/>
                  </a:lnTo>
                  <a:lnTo>
                    <a:pt x="12628" y="10282"/>
                  </a:lnTo>
                  <a:lnTo>
                    <a:pt x="12788" y="9983"/>
                  </a:lnTo>
                  <a:lnTo>
                    <a:pt x="12948" y="9685"/>
                  </a:lnTo>
                  <a:lnTo>
                    <a:pt x="13087" y="9365"/>
                  </a:lnTo>
                  <a:lnTo>
                    <a:pt x="13204" y="9034"/>
                  </a:lnTo>
                  <a:lnTo>
                    <a:pt x="13311" y="8703"/>
                  </a:lnTo>
                  <a:lnTo>
                    <a:pt x="13407" y="8373"/>
                  </a:lnTo>
                  <a:lnTo>
                    <a:pt x="13471" y="8031"/>
                  </a:lnTo>
                  <a:lnTo>
                    <a:pt x="13524" y="7701"/>
                  </a:lnTo>
                  <a:lnTo>
                    <a:pt x="13567" y="7359"/>
                  </a:lnTo>
                  <a:lnTo>
                    <a:pt x="13588" y="7029"/>
                  </a:lnTo>
                  <a:lnTo>
                    <a:pt x="13588" y="6698"/>
                  </a:lnTo>
                  <a:lnTo>
                    <a:pt x="13577" y="6368"/>
                  </a:lnTo>
                  <a:lnTo>
                    <a:pt x="13545" y="6037"/>
                  </a:lnTo>
                  <a:lnTo>
                    <a:pt x="13503" y="5706"/>
                  </a:lnTo>
                  <a:lnTo>
                    <a:pt x="13439" y="5386"/>
                  </a:lnTo>
                  <a:lnTo>
                    <a:pt x="13364" y="5066"/>
                  </a:lnTo>
                  <a:lnTo>
                    <a:pt x="13268" y="4757"/>
                  </a:lnTo>
                  <a:lnTo>
                    <a:pt x="13161" y="4448"/>
                  </a:lnTo>
                  <a:lnTo>
                    <a:pt x="13044" y="4138"/>
                  </a:lnTo>
                  <a:lnTo>
                    <a:pt x="12916" y="3840"/>
                  </a:lnTo>
                  <a:lnTo>
                    <a:pt x="12767" y="3552"/>
                  </a:lnTo>
                  <a:lnTo>
                    <a:pt x="12596" y="3274"/>
                  </a:lnTo>
                  <a:lnTo>
                    <a:pt x="12426" y="2997"/>
                  </a:lnTo>
                  <a:lnTo>
                    <a:pt x="12234" y="2731"/>
                  </a:lnTo>
                  <a:lnTo>
                    <a:pt x="12031" y="2475"/>
                  </a:lnTo>
                  <a:lnTo>
                    <a:pt x="11818" y="2219"/>
                  </a:lnTo>
                  <a:lnTo>
                    <a:pt x="11594" y="1984"/>
                  </a:lnTo>
                  <a:lnTo>
                    <a:pt x="11348" y="1760"/>
                  </a:lnTo>
                  <a:lnTo>
                    <a:pt x="11103" y="1536"/>
                  </a:lnTo>
                  <a:lnTo>
                    <a:pt x="10836" y="1333"/>
                  </a:lnTo>
                  <a:lnTo>
                    <a:pt x="10570" y="1141"/>
                  </a:lnTo>
                  <a:lnTo>
                    <a:pt x="10282" y="960"/>
                  </a:lnTo>
                  <a:lnTo>
                    <a:pt x="9983" y="800"/>
                  </a:lnTo>
                  <a:lnTo>
                    <a:pt x="9674" y="640"/>
                  </a:lnTo>
                  <a:lnTo>
                    <a:pt x="9364" y="501"/>
                  </a:lnTo>
                  <a:lnTo>
                    <a:pt x="9034" y="384"/>
                  </a:lnTo>
                  <a:lnTo>
                    <a:pt x="8703" y="277"/>
                  </a:lnTo>
                  <a:lnTo>
                    <a:pt x="8362" y="181"/>
                  </a:lnTo>
                  <a:lnTo>
                    <a:pt x="8031" y="117"/>
                  </a:lnTo>
                  <a:lnTo>
                    <a:pt x="7690" y="64"/>
                  </a:lnTo>
                  <a:lnTo>
                    <a:pt x="7359" y="21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1505;p41">
            <a:extLst>
              <a:ext uri="{FF2B5EF4-FFF2-40B4-BE49-F238E27FC236}">
                <a16:creationId xmlns:a16="http://schemas.microsoft.com/office/drawing/2014/main" id="{D2F04ADD-28CA-8481-5FB8-B1258426B23D}"/>
              </a:ext>
            </a:extLst>
          </p:cNvPr>
          <p:cNvGrpSpPr/>
          <p:nvPr/>
        </p:nvGrpSpPr>
        <p:grpSpPr>
          <a:xfrm rot="-3098799">
            <a:off x="1857120" y="3500690"/>
            <a:ext cx="898505" cy="619638"/>
            <a:chOff x="457200" y="1438738"/>
            <a:chExt cx="1578066" cy="1088286"/>
          </a:xfrm>
          <a:solidFill>
            <a:srgbClr val="D4B180"/>
          </a:solidFill>
        </p:grpSpPr>
        <p:sp>
          <p:nvSpPr>
            <p:cNvPr id="59" name="Google Shape;1506;p41">
              <a:extLst>
                <a:ext uri="{FF2B5EF4-FFF2-40B4-BE49-F238E27FC236}">
                  <a16:creationId xmlns:a16="http://schemas.microsoft.com/office/drawing/2014/main" id="{426C6CBD-02CB-073E-D0D8-987D9FEFDAA3}"/>
                </a:ext>
              </a:extLst>
            </p:cNvPr>
            <p:cNvSpPr/>
            <p:nvPr/>
          </p:nvSpPr>
          <p:spPr>
            <a:xfrm>
              <a:off x="898181" y="1438738"/>
              <a:ext cx="1137085" cy="1088286"/>
            </a:xfrm>
            <a:custGeom>
              <a:avLst/>
              <a:gdLst/>
              <a:ahLst/>
              <a:cxnLst/>
              <a:rect l="l" t="t" r="r" b="b"/>
              <a:pathLst>
                <a:path w="33577" h="32136" extrusionOk="0">
                  <a:moveTo>
                    <a:pt x="16991" y="0"/>
                  </a:moveTo>
                  <a:lnTo>
                    <a:pt x="16629" y="11"/>
                  </a:lnTo>
                  <a:lnTo>
                    <a:pt x="16255" y="32"/>
                  </a:lnTo>
                  <a:lnTo>
                    <a:pt x="15882" y="64"/>
                  </a:lnTo>
                  <a:lnTo>
                    <a:pt x="15509" y="96"/>
                  </a:lnTo>
                  <a:lnTo>
                    <a:pt x="15135" y="139"/>
                  </a:lnTo>
                  <a:lnTo>
                    <a:pt x="14762" y="192"/>
                  </a:lnTo>
                  <a:lnTo>
                    <a:pt x="14378" y="256"/>
                  </a:lnTo>
                  <a:lnTo>
                    <a:pt x="13994" y="320"/>
                  </a:lnTo>
                  <a:lnTo>
                    <a:pt x="13610" y="405"/>
                  </a:lnTo>
                  <a:lnTo>
                    <a:pt x="13226" y="491"/>
                  </a:lnTo>
                  <a:lnTo>
                    <a:pt x="12842" y="576"/>
                  </a:lnTo>
                  <a:lnTo>
                    <a:pt x="12448" y="683"/>
                  </a:lnTo>
                  <a:lnTo>
                    <a:pt x="12053" y="789"/>
                  </a:lnTo>
                  <a:lnTo>
                    <a:pt x="15029" y="12330"/>
                  </a:lnTo>
                  <a:lnTo>
                    <a:pt x="15455" y="12212"/>
                  </a:lnTo>
                  <a:lnTo>
                    <a:pt x="15871" y="12116"/>
                  </a:lnTo>
                  <a:lnTo>
                    <a:pt x="16266" y="12031"/>
                  </a:lnTo>
                  <a:lnTo>
                    <a:pt x="16661" y="11967"/>
                  </a:lnTo>
                  <a:lnTo>
                    <a:pt x="17034" y="11914"/>
                  </a:lnTo>
                  <a:lnTo>
                    <a:pt x="17397" y="11871"/>
                  </a:lnTo>
                  <a:lnTo>
                    <a:pt x="17749" y="11839"/>
                  </a:lnTo>
                  <a:lnTo>
                    <a:pt x="18090" y="11818"/>
                  </a:lnTo>
                  <a:lnTo>
                    <a:pt x="18410" y="11818"/>
                  </a:lnTo>
                  <a:lnTo>
                    <a:pt x="18730" y="11828"/>
                  </a:lnTo>
                  <a:lnTo>
                    <a:pt x="19028" y="11860"/>
                  </a:lnTo>
                  <a:lnTo>
                    <a:pt x="19316" y="11892"/>
                  </a:lnTo>
                  <a:lnTo>
                    <a:pt x="19594" y="11946"/>
                  </a:lnTo>
                  <a:lnTo>
                    <a:pt x="19850" y="12010"/>
                  </a:lnTo>
                  <a:lnTo>
                    <a:pt x="20106" y="12095"/>
                  </a:lnTo>
                  <a:lnTo>
                    <a:pt x="20340" y="12180"/>
                  </a:lnTo>
                  <a:lnTo>
                    <a:pt x="20564" y="12287"/>
                  </a:lnTo>
                  <a:lnTo>
                    <a:pt x="20788" y="12404"/>
                  </a:lnTo>
                  <a:lnTo>
                    <a:pt x="21002" y="12522"/>
                  </a:lnTo>
                  <a:lnTo>
                    <a:pt x="21204" y="12660"/>
                  </a:lnTo>
                  <a:lnTo>
                    <a:pt x="21396" y="12799"/>
                  </a:lnTo>
                  <a:lnTo>
                    <a:pt x="21578" y="12948"/>
                  </a:lnTo>
                  <a:lnTo>
                    <a:pt x="21759" y="13108"/>
                  </a:lnTo>
                  <a:lnTo>
                    <a:pt x="21929" y="13279"/>
                  </a:lnTo>
                  <a:lnTo>
                    <a:pt x="22089" y="13460"/>
                  </a:lnTo>
                  <a:lnTo>
                    <a:pt x="22239" y="13652"/>
                  </a:lnTo>
                  <a:lnTo>
                    <a:pt x="22388" y="13855"/>
                  </a:lnTo>
                  <a:lnTo>
                    <a:pt x="22527" y="14057"/>
                  </a:lnTo>
                  <a:lnTo>
                    <a:pt x="22655" y="14281"/>
                  </a:lnTo>
                  <a:lnTo>
                    <a:pt x="22772" y="14505"/>
                  </a:lnTo>
                  <a:lnTo>
                    <a:pt x="22879" y="14740"/>
                  </a:lnTo>
                  <a:lnTo>
                    <a:pt x="22985" y="14985"/>
                  </a:lnTo>
                  <a:lnTo>
                    <a:pt x="23071" y="15220"/>
                  </a:lnTo>
                  <a:lnTo>
                    <a:pt x="23145" y="15444"/>
                  </a:lnTo>
                  <a:lnTo>
                    <a:pt x="23220" y="15668"/>
                  </a:lnTo>
                  <a:lnTo>
                    <a:pt x="23273" y="15892"/>
                  </a:lnTo>
                  <a:lnTo>
                    <a:pt x="23327" y="16105"/>
                  </a:lnTo>
                  <a:lnTo>
                    <a:pt x="23359" y="16308"/>
                  </a:lnTo>
                  <a:lnTo>
                    <a:pt x="23391" y="16511"/>
                  </a:lnTo>
                  <a:lnTo>
                    <a:pt x="23412" y="16713"/>
                  </a:lnTo>
                  <a:lnTo>
                    <a:pt x="23423" y="16905"/>
                  </a:lnTo>
                  <a:lnTo>
                    <a:pt x="23423" y="17087"/>
                  </a:lnTo>
                  <a:lnTo>
                    <a:pt x="23412" y="17279"/>
                  </a:lnTo>
                  <a:lnTo>
                    <a:pt x="23391" y="17449"/>
                  </a:lnTo>
                  <a:lnTo>
                    <a:pt x="23369" y="17630"/>
                  </a:lnTo>
                  <a:lnTo>
                    <a:pt x="23327" y="17801"/>
                  </a:lnTo>
                  <a:lnTo>
                    <a:pt x="23273" y="17961"/>
                  </a:lnTo>
                  <a:lnTo>
                    <a:pt x="23220" y="18121"/>
                  </a:lnTo>
                  <a:lnTo>
                    <a:pt x="23156" y="18281"/>
                  </a:lnTo>
                  <a:lnTo>
                    <a:pt x="23081" y="18430"/>
                  </a:lnTo>
                  <a:lnTo>
                    <a:pt x="22996" y="18569"/>
                  </a:lnTo>
                  <a:lnTo>
                    <a:pt x="22900" y="18718"/>
                  </a:lnTo>
                  <a:lnTo>
                    <a:pt x="22804" y="18846"/>
                  </a:lnTo>
                  <a:lnTo>
                    <a:pt x="22697" y="18974"/>
                  </a:lnTo>
                  <a:lnTo>
                    <a:pt x="22580" y="19102"/>
                  </a:lnTo>
                  <a:lnTo>
                    <a:pt x="22452" y="19220"/>
                  </a:lnTo>
                  <a:lnTo>
                    <a:pt x="22324" y="19337"/>
                  </a:lnTo>
                  <a:lnTo>
                    <a:pt x="22175" y="19444"/>
                  </a:lnTo>
                  <a:lnTo>
                    <a:pt x="22025" y="19550"/>
                  </a:lnTo>
                  <a:lnTo>
                    <a:pt x="21876" y="19646"/>
                  </a:lnTo>
                  <a:lnTo>
                    <a:pt x="21705" y="19742"/>
                  </a:lnTo>
                  <a:lnTo>
                    <a:pt x="21535" y="19838"/>
                  </a:lnTo>
                  <a:lnTo>
                    <a:pt x="21354" y="19924"/>
                  </a:lnTo>
                  <a:lnTo>
                    <a:pt x="21162" y="19998"/>
                  </a:lnTo>
                  <a:lnTo>
                    <a:pt x="20959" y="20062"/>
                  </a:lnTo>
                  <a:lnTo>
                    <a:pt x="20746" y="20116"/>
                  </a:lnTo>
                  <a:lnTo>
                    <a:pt x="20532" y="20148"/>
                  </a:lnTo>
                  <a:lnTo>
                    <a:pt x="20298" y="20169"/>
                  </a:lnTo>
                  <a:lnTo>
                    <a:pt x="20063" y="20169"/>
                  </a:lnTo>
                  <a:lnTo>
                    <a:pt x="19818" y="20158"/>
                  </a:lnTo>
                  <a:lnTo>
                    <a:pt x="19562" y="20116"/>
                  </a:lnTo>
                  <a:lnTo>
                    <a:pt x="19295" y="20073"/>
                  </a:lnTo>
                  <a:lnTo>
                    <a:pt x="19018" y="19998"/>
                  </a:lnTo>
                  <a:lnTo>
                    <a:pt x="18730" y="19913"/>
                  </a:lnTo>
                  <a:lnTo>
                    <a:pt x="18442" y="19817"/>
                  </a:lnTo>
                  <a:lnTo>
                    <a:pt x="18132" y="19700"/>
                  </a:lnTo>
                  <a:lnTo>
                    <a:pt x="17823" y="19561"/>
                  </a:lnTo>
                  <a:lnTo>
                    <a:pt x="17503" y="19412"/>
                  </a:lnTo>
                  <a:lnTo>
                    <a:pt x="17162" y="19241"/>
                  </a:lnTo>
                  <a:lnTo>
                    <a:pt x="16821" y="19049"/>
                  </a:lnTo>
                  <a:lnTo>
                    <a:pt x="15562" y="18366"/>
                  </a:lnTo>
                  <a:lnTo>
                    <a:pt x="14399" y="17737"/>
                  </a:lnTo>
                  <a:lnTo>
                    <a:pt x="13344" y="17193"/>
                  </a:lnTo>
                  <a:lnTo>
                    <a:pt x="12394" y="16703"/>
                  </a:lnTo>
                  <a:lnTo>
                    <a:pt x="11552" y="16297"/>
                  </a:lnTo>
                  <a:lnTo>
                    <a:pt x="10816" y="15956"/>
                  </a:lnTo>
                  <a:lnTo>
                    <a:pt x="10176" y="15679"/>
                  </a:lnTo>
                  <a:lnTo>
                    <a:pt x="9899" y="15572"/>
                  </a:lnTo>
                  <a:lnTo>
                    <a:pt x="9653" y="15476"/>
                  </a:lnTo>
                  <a:lnTo>
                    <a:pt x="9173" y="15316"/>
                  </a:lnTo>
                  <a:lnTo>
                    <a:pt x="8693" y="15177"/>
                  </a:lnTo>
                  <a:lnTo>
                    <a:pt x="8213" y="15071"/>
                  </a:lnTo>
                  <a:lnTo>
                    <a:pt x="7733" y="14985"/>
                  </a:lnTo>
                  <a:lnTo>
                    <a:pt x="7253" y="14911"/>
                  </a:lnTo>
                  <a:lnTo>
                    <a:pt x="6763" y="14868"/>
                  </a:lnTo>
                  <a:lnTo>
                    <a:pt x="6272" y="14847"/>
                  </a:lnTo>
                  <a:lnTo>
                    <a:pt x="5792" y="14847"/>
                  </a:lnTo>
                  <a:lnTo>
                    <a:pt x="5536" y="14857"/>
                  </a:lnTo>
                  <a:lnTo>
                    <a:pt x="5280" y="14879"/>
                  </a:lnTo>
                  <a:lnTo>
                    <a:pt x="5024" y="14911"/>
                  </a:lnTo>
                  <a:lnTo>
                    <a:pt x="4758" y="14943"/>
                  </a:lnTo>
                  <a:lnTo>
                    <a:pt x="4480" y="14985"/>
                  </a:lnTo>
                  <a:lnTo>
                    <a:pt x="4203" y="15039"/>
                  </a:lnTo>
                  <a:lnTo>
                    <a:pt x="3915" y="15092"/>
                  </a:lnTo>
                  <a:lnTo>
                    <a:pt x="3627" y="15156"/>
                  </a:lnTo>
                  <a:lnTo>
                    <a:pt x="3030" y="15316"/>
                  </a:lnTo>
                  <a:lnTo>
                    <a:pt x="2401" y="15508"/>
                  </a:lnTo>
                  <a:lnTo>
                    <a:pt x="1750" y="15732"/>
                  </a:lnTo>
                  <a:lnTo>
                    <a:pt x="1078" y="15988"/>
                  </a:lnTo>
                  <a:lnTo>
                    <a:pt x="1" y="16404"/>
                  </a:lnTo>
                  <a:lnTo>
                    <a:pt x="4246" y="27187"/>
                  </a:lnTo>
                  <a:lnTo>
                    <a:pt x="4512" y="27080"/>
                  </a:lnTo>
                  <a:lnTo>
                    <a:pt x="4790" y="26984"/>
                  </a:lnTo>
                  <a:lnTo>
                    <a:pt x="5046" y="26899"/>
                  </a:lnTo>
                  <a:lnTo>
                    <a:pt x="5312" y="26814"/>
                  </a:lnTo>
                  <a:lnTo>
                    <a:pt x="5568" y="26750"/>
                  </a:lnTo>
                  <a:lnTo>
                    <a:pt x="5824" y="26686"/>
                  </a:lnTo>
                  <a:lnTo>
                    <a:pt x="6070" y="26632"/>
                  </a:lnTo>
                  <a:lnTo>
                    <a:pt x="6315" y="26579"/>
                  </a:lnTo>
                  <a:lnTo>
                    <a:pt x="6560" y="26547"/>
                  </a:lnTo>
                  <a:lnTo>
                    <a:pt x="6795" y="26515"/>
                  </a:lnTo>
                  <a:lnTo>
                    <a:pt x="7030" y="26494"/>
                  </a:lnTo>
                  <a:lnTo>
                    <a:pt x="7253" y="26483"/>
                  </a:lnTo>
                  <a:lnTo>
                    <a:pt x="7701" y="26483"/>
                  </a:lnTo>
                  <a:lnTo>
                    <a:pt x="7915" y="26504"/>
                  </a:lnTo>
                  <a:lnTo>
                    <a:pt x="8128" y="26526"/>
                  </a:lnTo>
                  <a:lnTo>
                    <a:pt x="8341" y="26558"/>
                  </a:lnTo>
                  <a:lnTo>
                    <a:pt x="8565" y="26600"/>
                  </a:lnTo>
                  <a:lnTo>
                    <a:pt x="8811" y="26664"/>
                  </a:lnTo>
                  <a:lnTo>
                    <a:pt x="9067" y="26739"/>
                  </a:lnTo>
                  <a:lnTo>
                    <a:pt x="9333" y="26824"/>
                  </a:lnTo>
                  <a:lnTo>
                    <a:pt x="9621" y="26931"/>
                  </a:lnTo>
                  <a:lnTo>
                    <a:pt x="9920" y="27038"/>
                  </a:lnTo>
                  <a:lnTo>
                    <a:pt x="10229" y="27176"/>
                  </a:lnTo>
                  <a:lnTo>
                    <a:pt x="10549" y="27315"/>
                  </a:lnTo>
                  <a:lnTo>
                    <a:pt x="10880" y="27475"/>
                  </a:lnTo>
                  <a:lnTo>
                    <a:pt x="11594" y="27827"/>
                  </a:lnTo>
                  <a:lnTo>
                    <a:pt x="12362" y="28243"/>
                  </a:lnTo>
                  <a:lnTo>
                    <a:pt x="13194" y="28702"/>
                  </a:lnTo>
                  <a:lnTo>
                    <a:pt x="13792" y="29054"/>
                  </a:lnTo>
                  <a:lnTo>
                    <a:pt x="14368" y="29373"/>
                  </a:lnTo>
                  <a:lnTo>
                    <a:pt x="14933" y="29683"/>
                  </a:lnTo>
                  <a:lnTo>
                    <a:pt x="15487" y="29971"/>
                  </a:lnTo>
                  <a:lnTo>
                    <a:pt x="16021" y="30248"/>
                  </a:lnTo>
                  <a:lnTo>
                    <a:pt x="16533" y="30493"/>
                  </a:lnTo>
                  <a:lnTo>
                    <a:pt x="17034" y="30728"/>
                  </a:lnTo>
                  <a:lnTo>
                    <a:pt x="17514" y="30941"/>
                  </a:lnTo>
                  <a:lnTo>
                    <a:pt x="17983" y="31144"/>
                  </a:lnTo>
                  <a:lnTo>
                    <a:pt x="18442" y="31315"/>
                  </a:lnTo>
                  <a:lnTo>
                    <a:pt x="18868" y="31475"/>
                  </a:lnTo>
                  <a:lnTo>
                    <a:pt x="19295" y="31613"/>
                  </a:lnTo>
                  <a:lnTo>
                    <a:pt x="19690" y="31741"/>
                  </a:lnTo>
                  <a:lnTo>
                    <a:pt x="20084" y="31837"/>
                  </a:lnTo>
                  <a:lnTo>
                    <a:pt x="20447" y="31923"/>
                  </a:lnTo>
                  <a:lnTo>
                    <a:pt x="20810" y="31997"/>
                  </a:lnTo>
                  <a:lnTo>
                    <a:pt x="21151" y="32040"/>
                  </a:lnTo>
                  <a:lnTo>
                    <a:pt x="21492" y="32083"/>
                  </a:lnTo>
                  <a:lnTo>
                    <a:pt x="21833" y="32115"/>
                  </a:lnTo>
                  <a:lnTo>
                    <a:pt x="22164" y="32125"/>
                  </a:lnTo>
                  <a:lnTo>
                    <a:pt x="22495" y="32136"/>
                  </a:lnTo>
                  <a:lnTo>
                    <a:pt x="22825" y="32136"/>
                  </a:lnTo>
                  <a:lnTo>
                    <a:pt x="23156" y="32115"/>
                  </a:lnTo>
                  <a:lnTo>
                    <a:pt x="23476" y="32093"/>
                  </a:lnTo>
                  <a:lnTo>
                    <a:pt x="23807" y="32061"/>
                  </a:lnTo>
                  <a:lnTo>
                    <a:pt x="24116" y="32008"/>
                  </a:lnTo>
                  <a:lnTo>
                    <a:pt x="24436" y="31955"/>
                  </a:lnTo>
                  <a:lnTo>
                    <a:pt x="24756" y="31880"/>
                  </a:lnTo>
                  <a:lnTo>
                    <a:pt x="25065" y="31805"/>
                  </a:lnTo>
                  <a:lnTo>
                    <a:pt x="25374" y="31709"/>
                  </a:lnTo>
                  <a:lnTo>
                    <a:pt x="25673" y="31603"/>
                  </a:lnTo>
                  <a:lnTo>
                    <a:pt x="25982" y="31496"/>
                  </a:lnTo>
                  <a:lnTo>
                    <a:pt x="26334" y="31347"/>
                  </a:lnTo>
                  <a:lnTo>
                    <a:pt x="26686" y="31197"/>
                  </a:lnTo>
                  <a:lnTo>
                    <a:pt x="27028" y="31027"/>
                  </a:lnTo>
                  <a:lnTo>
                    <a:pt x="27369" y="30856"/>
                  </a:lnTo>
                  <a:lnTo>
                    <a:pt x="27689" y="30675"/>
                  </a:lnTo>
                  <a:lnTo>
                    <a:pt x="28009" y="30483"/>
                  </a:lnTo>
                  <a:lnTo>
                    <a:pt x="28318" y="30291"/>
                  </a:lnTo>
                  <a:lnTo>
                    <a:pt x="28617" y="30088"/>
                  </a:lnTo>
                  <a:lnTo>
                    <a:pt x="28905" y="29875"/>
                  </a:lnTo>
                  <a:lnTo>
                    <a:pt x="29182" y="29651"/>
                  </a:lnTo>
                  <a:lnTo>
                    <a:pt x="29459" y="29416"/>
                  </a:lnTo>
                  <a:lnTo>
                    <a:pt x="29726" y="29181"/>
                  </a:lnTo>
                  <a:lnTo>
                    <a:pt x="29982" y="28936"/>
                  </a:lnTo>
                  <a:lnTo>
                    <a:pt x="30227" y="28680"/>
                  </a:lnTo>
                  <a:lnTo>
                    <a:pt x="30473" y="28414"/>
                  </a:lnTo>
                  <a:lnTo>
                    <a:pt x="30697" y="28147"/>
                  </a:lnTo>
                  <a:lnTo>
                    <a:pt x="30921" y="27870"/>
                  </a:lnTo>
                  <a:lnTo>
                    <a:pt x="31134" y="27582"/>
                  </a:lnTo>
                  <a:lnTo>
                    <a:pt x="31347" y="27283"/>
                  </a:lnTo>
                  <a:lnTo>
                    <a:pt x="31539" y="26974"/>
                  </a:lnTo>
                  <a:lnTo>
                    <a:pt x="31731" y="26664"/>
                  </a:lnTo>
                  <a:lnTo>
                    <a:pt x="31913" y="26344"/>
                  </a:lnTo>
                  <a:lnTo>
                    <a:pt x="32083" y="26014"/>
                  </a:lnTo>
                  <a:lnTo>
                    <a:pt x="32243" y="25672"/>
                  </a:lnTo>
                  <a:lnTo>
                    <a:pt x="32403" y="25331"/>
                  </a:lnTo>
                  <a:lnTo>
                    <a:pt x="32553" y="24979"/>
                  </a:lnTo>
                  <a:lnTo>
                    <a:pt x="32680" y="24606"/>
                  </a:lnTo>
                  <a:lnTo>
                    <a:pt x="32819" y="24243"/>
                  </a:lnTo>
                  <a:lnTo>
                    <a:pt x="32936" y="23859"/>
                  </a:lnTo>
                  <a:lnTo>
                    <a:pt x="33043" y="23475"/>
                  </a:lnTo>
                  <a:lnTo>
                    <a:pt x="33150" y="23081"/>
                  </a:lnTo>
                  <a:lnTo>
                    <a:pt x="33246" y="22675"/>
                  </a:lnTo>
                  <a:lnTo>
                    <a:pt x="33310" y="22366"/>
                  </a:lnTo>
                  <a:lnTo>
                    <a:pt x="33363" y="22067"/>
                  </a:lnTo>
                  <a:lnTo>
                    <a:pt x="33416" y="21758"/>
                  </a:lnTo>
                  <a:lnTo>
                    <a:pt x="33459" y="21449"/>
                  </a:lnTo>
                  <a:lnTo>
                    <a:pt x="33502" y="21140"/>
                  </a:lnTo>
                  <a:lnTo>
                    <a:pt x="33534" y="20820"/>
                  </a:lnTo>
                  <a:lnTo>
                    <a:pt x="33555" y="20500"/>
                  </a:lnTo>
                  <a:lnTo>
                    <a:pt x="33566" y="20180"/>
                  </a:lnTo>
                  <a:lnTo>
                    <a:pt x="33576" y="19860"/>
                  </a:lnTo>
                  <a:lnTo>
                    <a:pt x="33576" y="19529"/>
                  </a:lnTo>
                  <a:lnTo>
                    <a:pt x="33576" y="19198"/>
                  </a:lnTo>
                  <a:lnTo>
                    <a:pt x="33566" y="18868"/>
                  </a:lnTo>
                  <a:lnTo>
                    <a:pt x="33544" y="18537"/>
                  </a:lnTo>
                  <a:lnTo>
                    <a:pt x="33523" y="18196"/>
                  </a:lnTo>
                  <a:lnTo>
                    <a:pt x="33491" y="17854"/>
                  </a:lnTo>
                  <a:lnTo>
                    <a:pt x="33448" y="17513"/>
                  </a:lnTo>
                  <a:lnTo>
                    <a:pt x="33406" y="17172"/>
                  </a:lnTo>
                  <a:lnTo>
                    <a:pt x="33352" y="16820"/>
                  </a:lnTo>
                  <a:lnTo>
                    <a:pt x="33224" y="16116"/>
                  </a:lnTo>
                  <a:lnTo>
                    <a:pt x="33075" y="15412"/>
                  </a:lnTo>
                  <a:lnTo>
                    <a:pt x="32894" y="14687"/>
                  </a:lnTo>
                  <a:lnTo>
                    <a:pt x="32691" y="13951"/>
                  </a:lnTo>
                  <a:lnTo>
                    <a:pt x="32457" y="13204"/>
                  </a:lnTo>
                  <a:lnTo>
                    <a:pt x="32190" y="12447"/>
                  </a:lnTo>
                  <a:lnTo>
                    <a:pt x="31902" y="11679"/>
                  </a:lnTo>
                  <a:lnTo>
                    <a:pt x="31699" y="11188"/>
                  </a:lnTo>
                  <a:lnTo>
                    <a:pt x="31497" y="10708"/>
                  </a:lnTo>
                  <a:lnTo>
                    <a:pt x="31294" y="10239"/>
                  </a:lnTo>
                  <a:lnTo>
                    <a:pt x="31081" y="9780"/>
                  </a:lnTo>
                  <a:lnTo>
                    <a:pt x="30867" y="9333"/>
                  </a:lnTo>
                  <a:lnTo>
                    <a:pt x="30654" y="8895"/>
                  </a:lnTo>
                  <a:lnTo>
                    <a:pt x="30430" y="8469"/>
                  </a:lnTo>
                  <a:lnTo>
                    <a:pt x="30206" y="8053"/>
                  </a:lnTo>
                  <a:lnTo>
                    <a:pt x="29971" y="7647"/>
                  </a:lnTo>
                  <a:lnTo>
                    <a:pt x="29737" y="7263"/>
                  </a:lnTo>
                  <a:lnTo>
                    <a:pt x="29502" y="6879"/>
                  </a:lnTo>
                  <a:lnTo>
                    <a:pt x="29257" y="6506"/>
                  </a:lnTo>
                  <a:lnTo>
                    <a:pt x="29012" y="6143"/>
                  </a:lnTo>
                  <a:lnTo>
                    <a:pt x="28766" y="5792"/>
                  </a:lnTo>
                  <a:lnTo>
                    <a:pt x="28510" y="5450"/>
                  </a:lnTo>
                  <a:lnTo>
                    <a:pt x="28254" y="5130"/>
                  </a:lnTo>
                  <a:lnTo>
                    <a:pt x="27988" y="4810"/>
                  </a:lnTo>
                  <a:lnTo>
                    <a:pt x="27721" y="4501"/>
                  </a:lnTo>
                  <a:lnTo>
                    <a:pt x="27454" y="4213"/>
                  </a:lnTo>
                  <a:lnTo>
                    <a:pt x="27177" y="3925"/>
                  </a:lnTo>
                  <a:lnTo>
                    <a:pt x="26900" y="3648"/>
                  </a:lnTo>
                  <a:lnTo>
                    <a:pt x="26612" y="3392"/>
                  </a:lnTo>
                  <a:lnTo>
                    <a:pt x="26324" y="3136"/>
                  </a:lnTo>
                  <a:lnTo>
                    <a:pt x="26036" y="2890"/>
                  </a:lnTo>
                  <a:lnTo>
                    <a:pt x="25737" y="2666"/>
                  </a:lnTo>
                  <a:lnTo>
                    <a:pt x="25438" y="2442"/>
                  </a:lnTo>
                  <a:lnTo>
                    <a:pt x="25140" y="2240"/>
                  </a:lnTo>
                  <a:lnTo>
                    <a:pt x="24831" y="2037"/>
                  </a:lnTo>
                  <a:lnTo>
                    <a:pt x="24521" y="1845"/>
                  </a:lnTo>
                  <a:lnTo>
                    <a:pt x="24201" y="1675"/>
                  </a:lnTo>
                  <a:lnTo>
                    <a:pt x="23881" y="1504"/>
                  </a:lnTo>
                  <a:lnTo>
                    <a:pt x="23561" y="1355"/>
                  </a:lnTo>
                  <a:lnTo>
                    <a:pt x="23231" y="1205"/>
                  </a:lnTo>
                  <a:lnTo>
                    <a:pt x="22900" y="1077"/>
                  </a:lnTo>
                  <a:lnTo>
                    <a:pt x="22569" y="939"/>
                  </a:lnTo>
                  <a:lnTo>
                    <a:pt x="22239" y="821"/>
                  </a:lnTo>
                  <a:lnTo>
                    <a:pt x="21908" y="715"/>
                  </a:lnTo>
                  <a:lnTo>
                    <a:pt x="21567" y="608"/>
                  </a:lnTo>
                  <a:lnTo>
                    <a:pt x="21226" y="512"/>
                  </a:lnTo>
                  <a:lnTo>
                    <a:pt x="20884" y="427"/>
                  </a:lnTo>
                  <a:lnTo>
                    <a:pt x="20543" y="341"/>
                  </a:lnTo>
                  <a:lnTo>
                    <a:pt x="20202" y="277"/>
                  </a:lnTo>
                  <a:lnTo>
                    <a:pt x="19850" y="213"/>
                  </a:lnTo>
                  <a:lnTo>
                    <a:pt x="19498" y="160"/>
                  </a:lnTo>
                  <a:lnTo>
                    <a:pt x="19146" y="107"/>
                  </a:lnTo>
                  <a:lnTo>
                    <a:pt x="18794" y="75"/>
                  </a:lnTo>
                  <a:lnTo>
                    <a:pt x="18442" y="43"/>
                  </a:lnTo>
                  <a:lnTo>
                    <a:pt x="18079" y="21"/>
                  </a:lnTo>
                  <a:lnTo>
                    <a:pt x="17717" y="11"/>
                  </a:lnTo>
                  <a:lnTo>
                    <a:pt x="173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07;p41">
              <a:extLst>
                <a:ext uri="{FF2B5EF4-FFF2-40B4-BE49-F238E27FC236}">
                  <a16:creationId xmlns:a16="http://schemas.microsoft.com/office/drawing/2014/main" id="{9D4EE7FE-AEBE-3D0E-5EE8-E6584F974516}"/>
                </a:ext>
              </a:extLst>
            </p:cNvPr>
            <p:cNvSpPr/>
            <p:nvPr/>
          </p:nvSpPr>
          <p:spPr>
            <a:xfrm>
              <a:off x="457200" y="2054560"/>
              <a:ext cx="460191" cy="460191"/>
            </a:xfrm>
            <a:custGeom>
              <a:avLst/>
              <a:gdLst/>
              <a:ahLst/>
              <a:cxnLst/>
              <a:rect l="l" t="t" r="r" b="b"/>
              <a:pathLst>
                <a:path w="13589" h="13589" extrusionOk="0">
                  <a:moveTo>
                    <a:pt x="6687" y="0"/>
                  </a:moveTo>
                  <a:lnTo>
                    <a:pt x="6357" y="11"/>
                  </a:lnTo>
                  <a:lnTo>
                    <a:pt x="6037" y="43"/>
                  </a:lnTo>
                  <a:lnTo>
                    <a:pt x="5706" y="85"/>
                  </a:lnTo>
                  <a:lnTo>
                    <a:pt x="5386" y="149"/>
                  </a:lnTo>
                  <a:lnTo>
                    <a:pt x="5066" y="224"/>
                  </a:lnTo>
                  <a:lnTo>
                    <a:pt x="4746" y="320"/>
                  </a:lnTo>
                  <a:lnTo>
                    <a:pt x="4437" y="416"/>
                  </a:lnTo>
                  <a:lnTo>
                    <a:pt x="4138" y="544"/>
                  </a:lnTo>
                  <a:lnTo>
                    <a:pt x="3840" y="672"/>
                  </a:lnTo>
                  <a:lnTo>
                    <a:pt x="3552" y="821"/>
                  </a:lnTo>
                  <a:lnTo>
                    <a:pt x="3264" y="992"/>
                  </a:lnTo>
                  <a:lnTo>
                    <a:pt x="2997" y="1163"/>
                  </a:lnTo>
                  <a:lnTo>
                    <a:pt x="2730" y="1355"/>
                  </a:lnTo>
                  <a:lnTo>
                    <a:pt x="2474" y="1557"/>
                  </a:lnTo>
                  <a:lnTo>
                    <a:pt x="2218" y="1771"/>
                  </a:lnTo>
                  <a:lnTo>
                    <a:pt x="1984" y="1995"/>
                  </a:lnTo>
                  <a:lnTo>
                    <a:pt x="1760" y="2240"/>
                  </a:lnTo>
                  <a:lnTo>
                    <a:pt x="1536" y="2485"/>
                  </a:lnTo>
                  <a:lnTo>
                    <a:pt x="1333" y="2752"/>
                  </a:lnTo>
                  <a:lnTo>
                    <a:pt x="1141" y="3019"/>
                  </a:lnTo>
                  <a:lnTo>
                    <a:pt x="960" y="3306"/>
                  </a:lnTo>
                  <a:lnTo>
                    <a:pt x="789" y="3605"/>
                  </a:lnTo>
                  <a:lnTo>
                    <a:pt x="640" y="3914"/>
                  </a:lnTo>
                  <a:lnTo>
                    <a:pt x="501" y="4224"/>
                  </a:lnTo>
                  <a:lnTo>
                    <a:pt x="384" y="4554"/>
                  </a:lnTo>
                  <a:lnTo>
                    <a:pt x="277" y="4885"/>
                  </a:lnTo>
                  <a:lnTo>
                    <a:pt x="181" y="5226"/>
                  </a:lnTo>
                  <a:lnTo>
                    <a:pt x="117" y="5557"/>
                  </a:lnTo>
                  <a:lnTo>
                    <a:pt x="53" y="5898"/>
                  </a:lnTo>
                  <a:lnTo>
                    <a:pt x="21" y="6229"/>
                  </a:lnTo>
                  <a:lnTo>
                    <a:pt x="0" y="6560"/>
                  </a:lnTo>
                  <a:lnTo>
                    <a:pt x="0" y="6901"/>
                  </a:lnTo>
                  <a:lnTo>
                    <a:pt x="11" y="7231"/>
                  </a:lnTo>
                  <a:lnTo>
                    <a:pt x="43" y="7551"/>
                  </a:lnTo>
                  <a:lnTo>
                    <a:pt x="85" y="7882"/>
                  </a:lnTo>
                  <a:lnTo>
                    <a:pt x="149" y="8202"/>
                  </a:lnTo>
                  <a:lnTo>
                    <a:pt x="224" y="8522"/>
                  </a:lnTo>
                  <a:lnTo>
                    <a:pt x="309" y="8842"/>
                  </a:lnTo>
                  <a:lnTo>
                    <a:pt x="416" y="9151"/>
                  </a:lnTo>
                  <a:lnTo>
                    <a:pt x="544" y="9450"/>
                  </a:lnTo>
                  <a:lnTo>
                    <a:pt x="672" y="9749"/>
                  </a:lnTo>
                  <a:lnTo>
                    <a:pt x="821" y="10037"/>
                  </a:lnTo>
                  <a:lnTo>
                    <a:pt x="981" y="10314"/>
                  </a:lnTo>
                  <a:lnTo>
                    <a:pt x="1163" y="10591"/>
                  </a:lnTo>
                  <a:lnTo>
                    <a:pt x="1355" y="10858"/>
                  </a:lnTo>
                  <a:lnTo>
                    <a:pt x="1547" y="11114"/>
                  </a:lnTo>
                  <a:lnTo>
                    <a:pt x="1771" y="11370"/>
                  </a:lnTo>
                  <a:lnTo>
                    <a:pt x="1994" y="11604"/>
                  </a:lnTo>
                  <a:lnTo>
                    <a:pt x="2229" y="11828"/>
                  </a:lnTo>
                  <a:lnTo>
                    <a:pt x="2485" y="12052"/>
                  </a:lnTo>
                  <a:lnTo>
                    <a:pt x="2741" y="12255"/>
                  </a:lnTo>
                  <a:lnTo>
                    <a:pt x="3018" y="12447"/>
                  </a:lnTo>
                  <a:lnTo>
                    <a:pt x="3306" y="12628"/>
                  </a:lnTo>
                  <a:lnTo>
                    <a:pt x="3605" y="12788"/>
                  </a:lnTo>
                  <a:lnTo>
                    <a:pt x="3904" y="12948"/>
                  </a:lnTo>
                  <a:lnTo>
                    <a:pt x="4224" y="13087"/>
                  </a:lnTo>
                  <a:lnTo>
                    <a:pt x="4554" y="13204"/>
                  </a:lnTo>
                  <a:lnTo>
                    <a:pt x="4885" y="13311"/>
                  </a:lnTo>
                  <a:lnTo>
                    <a:pt x="5216" y="13407"/>
                  </a:lnTo>
                  <a:lnTo>
                    <a:pt x="5557" y="13471"/>
                  </a:lnTo>
                  <a:lnTo>
                    <a:pt x="5887" y="13535"/>
                  </a:lnTo>
                  <a:lnTo>
                    <a:pt x="6229" y="13567"/>
                  </a:lnTo>
                  <a:lnTo>
                    <a:pt x="6559" y="13588"/>
                  </a:lnTo>
                  <a:lnTo>
                    <a:pt x="6890" y="13588"/>
                  </a:lnTo>
                  <a:lnTo>
                    <a:pt x="7221" y="13578"/>
                  </a:lnTo>
                  <a:lnTo>
                    <a:pt x="7551" y="13546"/>
                  </a:lnTo>
                  <a:lnTo>
                    <a:pt x="7882" y="13503"/>
                  </a:lnTo>
                  <a:lnTo>
                    <a:pt x="8202" y="13439"/>
                  </a:lnTo>
                  <a:lnTo>
                    <a:pt x="8522" y="13364"/>
                  </a:lnTo>
                  <a:lnTo>
                    <a:pt x="8831" y="13279"/>
                  </a:lnTo>
                  <a:lnTo>
                    <a:pt x="9141" y="13172"/>
                  </a:lnTo>
                  <a:lnTo>
                    <a:pt x="9450" y="13044"/>
                  </a:lnTo>
                  <a:lnTo>
                    <a:pt x="9748" y="12916"/>
                  </a:lnTo>
                  <a:lnTo>
                    <a:pt x="10036" y="12767"/>
                  </a:lnTo>
                  <a:lnTo>
                    <a:pt x="10314" y="12607"/>
                  </a:lnTo>
                  <a:lnTo>
                    <a:pt x="10591" y="12426"/>
                  </a:lnTo>
                  <a:lnTo>
                    <a:pt x="10858" y="12234"/>
                  </a:lnTo>
                  <a:lnTo>
                    <a:pt x="11114" y="12042"/>
                  </a:lnTo>
                  <a:lnTo>
                    <a:pt x="11370" y="11818"/>
                  </a:lnTo>
                  <a:lnTo>
                    <a:pt x="11604" y="11594"/>
                  </a:lnTo>
                  <a:lnTo>
                    <a:pt x="11828" y="11359"/>
                  </a:lnTo>
                  <a:lnTo>
                    <a:pt x="12052" y="11103"/>
                  </a:lnTo>
                  <a:lnTo>
                    <a:pt x="12255" y="10847"/>
                  </a:lnTo>
                  <a:lnTo>
                    <a:pt x="12447" y="10570"/>
                  </a:lnTo>
                  <a:lnTo>
                    <a:pt x="12628" y="10282"/>
                  </a:lnTo>
                  <a:lnTo>
                    <a:pt x="12788" y="9983"/>
                  </a:lnTo>
                  <a:lnTo>
                    <a:pt x="12948" y="9685"/>
                  </a:lnTo>
                  <a:lnTo>
                    <a:pt x="13087" y="9365"/>
                  </a:lnTo>
                  <a:lnTo>
                    <a:pt x="13204" y="9034"/>
                  </a:lnTo>
                  <a:lnTo>
                    <a:pt x="13311" y="8703"/>
                  </a:lnTo>
                  <a:lnTo>
                    <a:pt x="13407" y="8373"/>
                  </a:lnTo>
                  <a:lnTo>
                    <a:pt x="13471" y="8031"/>
                  </a:lnTo>
                  <a:lnTo>
                    <a:pt x="13524" y="7701"/>
                  </a:lnTo>
                  <a:lnTo>
                    <a:pt x="13567" y="7359"/>
                  </a:lnTo>
                  <a:lnTo>
                    <a:pt x="13588" y="7029"/>
                  </a:lnTo>
                  <a:lnTo>
                    <a:pt x="13588" y="6698"/>
                  </a:lnTo>
                  <a:lnTo>
                    <a:pt x="13577" y="6368"/>
                  </a:lnTo>
                  <a:lnTo>
                    <a:pt x="13545" y="6037"/>
                  </a:lnTo>
                  <a:lnTo>
                    <a:pt x="13503" y="5706"/>
                  </a:lnTo>
                  <a:lnTo>
                    <a:pt x="13439" y="5386"/>
                  </a:lnTo>
                  <a:lnTo>
                    <a:pt x="13364" y="5066"/>
                  </a:lnTo>
                  <a:lnTo>
                    <a:pt x="13268" y="4757"/>
                  </a:lnTo>
                  <a:lnTo>
                    <a:pt x="13161" y="4448"/>
                  </a:lnTo>
                  <a:lnTo>
                    <a:pt x="13044" y="4138"/>
                  </a:lnTo>
                  <a:lnTo>
                    <a:pt x="12916" y="3840"/>
                  </a:lnTo>
                  <a:lnTo>
                    <a:pt x="12767" y="3552"/>
                  </a:lnTo>
                  <a:lnTo>
                    <a:pt x="12596" y="3274"/>
                  </a:lnTo>
                  <a:lnTo>
                    <a:pt x="12426" y="2997"/>
                  </a:lnTo>
                  <a:lnTo>
                    <a:pt x="12234" y="2731"/>
                  </a:lnTo>
                  <a:lnTo>
                    <a:pt x="12031" y="2475"/>
                  </a:lnTo>
                  <a:lnTo>
                    <a:pt x="11818" y="2219"/>
                  </a:lnTo>
                  <a:lnTo>
                    <a:pt x="11594" y="1984"/>
                  </a:lnTo>
                  <a:lnTo>
                    <a:pt x="11348" y="1760"/>
                  </a:lnTo>
                  <a:lnTo>
                    <a:pt x="11103" y="1536"/>
                  </a:lnTo>
                  <a:lnTo>
                    <a:pt x="10836" y="1333"/>
                  </a:lnTo>
                  <a:lnTo>
                    <a:pt x="10570" y="1141"/>
                  </a:lnTo>
                  <a:lnTo>
                    <a:pt x="10282" y="960"/>
                  </a:lnTo>
                  <a:lnTo>
                    <a:pt x="9983" y="800"/>
                  </a:lnTo>
                  <a:lnTo>
                    <a:pt x="9674" y="640"/>
                  </a:lnTo>
                  <a:lnTo>
                    <a:pt x="9364" y="501"/>
                  </a:lnTo>
                  <a:lnTo>
                    <a:pt x="9034" y="384"/>
                  </a:lnTo>
                  <a:lnTo>
                    <a:pt x="8703" y="277"/>
                  </a:lnTo>
                  <a:lnTo>
                    <a:pt x="8362" y="181"/>
                  </a:lnTo>
                  <a:lnTo>
                    <a:pt x="8031" y="117"/>
                  </a:lnTo>
                  <a:lnTo>
                    <a:pt x="7690" y="64"/>
                  </a:lnTo>
                  <a:lnTo>
                    <a:pt x="7359" y="21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8E501374-6012-0F44-3283-F8D9F5B455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78005" y="5808971"/>
            <a:ext cx="932621" cy="113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6" name="Google Shape;1499;p41">
            <a:extLst>
              <a:ext uri="{FF2B5EF4-FFF2-40B4-BE49-F238E27FC236}">
                <a16:creationId xmlns:a16="http://schemas.microsoft.com/office/drawing/2014/main" id="{88D27926-FD2B-C558-FC2D-8ED1528747D0}"/>
              </a:ext>
            </a:extLst>
          </p:cNvPr>
          <p:cNvGrpSpPr/>
          <p:nvPr/>
        </p:nvGrpSpPr>
        <p:grpSpPr>
          <a:xfrm rot="-3137628">
            <a:off x="1324645" y="5225372"/>
            <a:ext cx="1522301" cy="1049829"/>
            <a:chOff x="457200" y="1438738"/>
            <a:chExt cx="1578066" cy="1088286"/>
          </a:xfrm>
          <a:solidFill>
            <a:srgbClr val="5F707A"/>
          </a:solidFill>
        </p:grpSpPr>
        <p:sp>
          <p:nvSpPr>
            <p:cNvPr id="47" name="Google Shape;1500;p41">
              <a:extLst>
                <a:ext uri="{FF2B5EF4-FFF2-40B4-BE49-F238E27FC236}">
                  <a16:creationId xmlns:a16="http://schemas.microsoft.com/office/drawing/2014/main" id="{CA3E48C0-F190-3F42-4BC8-7FBB3D790E02}"/>
                </a:ext>
              </a:extLst>
            </p:cNvPr>
            <p:cNvSpPr/>
            <p:nvPr/>
          </p:nvSpPr>
          <p:spPr>
            <a:xfrm>
              <a:off x="898181" y="1438738"/>
              <a:ext cx="1137085" cy="1088286"/>
            </a:xfrm>
            <a:custGeom>
              <a:avLst/>
              <a:gdLst/>
              <a:ahLst/>
              <a:cxnLst/>
              <a:rect l="l" t="t" r="r" b="b"/>
              <a:pathLst>
                <a:path w="33577" h="32136" extrusionOk="0">
                  <a:moveTo>
                    <a:pt x="16991" y="0"/>
                  </a:moveTo>
                  <a:lnTo>
                    <a:pt x="16629" y="11"/>
                  </a:lnTo>
                  <a:lnTo>
                    <a:pt x="16255" y="32"/>
                  </a:lnTo>
                  <a:lnTo>
                    <a:pt x="15882" y="64"/>
                  </a:lnTo>
                  <a:lnTo>
                    <a:pt x="15509" y="96"/>
                  </a:lnTo>
                  <a:lnTo>
                    <a:pt x="15135" y="139"/>
                  </a:lnTo>
                  <a:lnTo>
                    <a:pt x="14762" y="192"/>
                  </a:lnTo>
                  <a:lnTo>
                    <a:pt x="14378" y="256"/>
                  </a:lnTo>
                  <a:lnTo>
                    <a:pt x="13994" y="320"/>
                  </a:lnTo>
                  <a:lnTo>
                    <a:pt x="13610" y="405"/>
                  </a:lnTo>
                  <a:lnTo>
                    <a:pt x="13226" y="491"/>
                  </a:lnTo>
                  <a:lnTo>
                    <a:pt x="12842" y="576"/>
                  </a:lnTo>
                  <a:lnTo>
                    <a:pt x="12448" y="683"/>
                  </a:lnTo>
                  <a:lnTo>
                    <a:pt x="12053" y="789"/>
                  </a:lnTo>
                  <a:lnTo>
                    <a:pt x="15029" y="12330"/>
                  </a:lnTo>
                  <a:lnTo>
                    <a:pt x="15455" y="12212"/>
                  </a:lnTo>
                  <a:lnTo>
                    <a:pt x="15871" y="12116"/>
                  </a:lnTo>
                  <a:lnTo>
                    <a:pt x="16266" y="12031"/>
                  </a:lnTo>
                  <a:lnTo>
                    <a:pt x="16661" y="11967"/>
                  </a:lnTo>
                  <a:lnTo>
                    <a:pt x="17034" y="11914"/>
                  </a:lnTo>
                  <a:lnTo>
                    <a:pt x="17397" y="11871"/>
                  </a:lnTo>
                  <a:lnTo>
                    <a:pt x="17749" y="11839"/>
                  </a:lnTo>
                  <a:lnTo>
                    <a:pt x="18090" y="11818"/>
                  </a:lnTo>
                  <a:lnTo>
                    <a:pt x="18410" y="11818"/>
                  </a:lnTo>
                  <a:lnTo>
                    <a:pt x="18730" y="11828"/>
                  </a:lnTo>
                  <a:lnTo>
                    <a:pt x="19028" y="11860"/>
                  </a:lnTo>
                  <a:lnTo>
                    <a:pt x="19316" y="11892"/>
                  </a:lnTo>
                  <a:lnTo>
                    <a:pt x="19594" y="11946"/>
                  </a:lnTo>
                  <a:lnTo>
                    <a:pt x="19850" y="12010"/>
                  </a:lnTo>
                  <a:lnTo>
                    <a:pt x="20106" y="12095"/>
                  </a:lnTo>
                  <a:lnTo>
                    <a:pt x="20340" y="12180"/>
                  </a:lnTo>
                  <a:lnTo>
                    <a:pt x="20564" y="12287"/>
                  </a:lnTo>
                  <a:lnTo>
                    <a:pt x="20788" y="12404"/>
                  </a:lnTo>
                  <a:lnTo>
                    <a:pt x="21002" y="12522"/>
                  </a:lnTo>
                  <a:lnTo>
                    <a:pt x="21204" y="12660"/>
                  </a:lnTo>
                  <a:lnTo>
                    <a:pt x="21396" y="12799"/>
                  </a:lnTo>
                  <a:lnTo>
                    <a:pt x="21578" y="12948"/>
                  </a:lnTo>
                  <a:lnTo>
                    <a:pt x="21759" y="13108"/>
                  </a:lnTo>
                  <a:lnTo>
                    <a:pt x="21929" y="13279"/>
                  </a:lnTo>
                  <a:lnTo>
                    <a:pt x="22089" y="13460"/>
                  </a:lnTo>
                  <a:lnTo>
                    <a:pt x="22239" y="13652"/>
                  </a:lnTo>
                  <a:lnTo>
                    <a:pt x="22388" y="13855"/>
                  </a:lnTo>
                  <a:lnTo>
                    <a:pt x="22527" y="14057"/>
                  </a:lnTo>
                  <a:lnTo>
                    <a:pt x="22655" y="14281"/>
                  </a:lnTo>
                  <a:lnTo>
                    <a:pt x="22772" y="14505"/>
                  </a:lnTo>
                  <a:lnTo>
                    <a:pt x="22879" y="14740"/>
                  </a:lnTo>
                  <a:lnTo>
                    <a:pt x="22985" y="14985"/>
                  </a:lnTo>
                  <a:lnTo>
                    <a:pt x="23071" y="15220"/>
                  </a:lnTo>
                  <a:lnTo>
                    <a:pt x="23145" y="15444"/>
                  </a:lnTo>
                  <a:lnTo>
                    <a:pt x="23220" y="15668"/>
                  </a:lnTo>
                  <a:lnTo>
                    <a:pt x="23273" y="15892"/>
                  </a:lnTo>
                  <a:lnTo>
                    <a:pt x="23327" y="16105"/>
                  </a:lnTo>
                  <a:lnTo>
                    <a:pt x="23359" y="16308"/>
                  </a:lnTo>
                  <a:lnTo>
                    <a:pt x="23391" y="16511"/>
                  </a:lnTo>
                  <a:lnTo>
                    <a:pt x="23412" y="16713"/>
                  </a:lnTo>
                  <a:lnTo>
                    <a:pt x="23423" y="16905"/>
                  </a:lnTo>
                  <a:lnTo>
                    <a:pt x="23423" y="17087"/>
                  </a:lnTo>
                  <a:lnTo>
                    <a:pt x="23412" y="17279"/>
                  </a:lnTo>
                  <a:lnTo>
                    <a:pt x="23391" y="17449"/>
                  </a:lnTo>
                  <a:lnTo>
                    <a:pt x="23369" y="17630"/>
                  </a:lnTo>
                  <a:lnTo>
                    <a:pt x="23327" y="17801"/>
                  </a:lnTo>
                  <a:lnTo>
                    <a:pt x="23273" y="17961"/>
                  </a:lnTo>
                  <a:lnTo>
                    <a:pt x="23220" y="18121"/>
                  </a:lnTo>
                  <a:lnTo>
                    <a:pt x="23156" y="18281"/>
                  </a:lnTo>
                  <a:lnTo>
                    <a:pt x="23081" y="18430"/>
                  </a:lnTo>
                  <a:lnTo>
                    <a:pt x="22996" y="18569"/>
                  </a:lnTo>
                  <a:lnTo>
                    <a:pt x="22900" y="18718"/>
                  </a:lnTo>
                  <a:lnTo>
                    <a:pt x="22804" y="18846"/>
                  </a:lnTo>
                  <a:lnTo>
                    <a:pt x="22697" y="18974"/>
                  </a:lnTo>
                  <a:lnTo>
                    <a:pt x="22580" y="19102"/>
                  </a:lnTo>
                  <a:lnTo>
                    <a:pt x="22452" y="19220"/>
                  </a:lnTo>
                  <a:lnTo>
                    <a:pt x="22324" y="19337"/>
                  </a:lnTo>
                  <a:lnTo>
                    <a:pt x="22175" y="19444"/>
                  </a:lnTo>
                  <a:lnTo>
                    <a:pt x="22025" y="19550"/>
                  </a:lnTo>
                  <a:lnTo>
                    <a:pt x="21876" y="19646"/>
                  </a:lnTo>
                  <a:lnTo>
                    <a:pt x="21705" y="19742"/>
                  </a:lnTo>
                  <a:lnTo>
                    <a:pt x="21535" y="19838"/>
                  </a:lnTo>
                  <a:lnTo>
                    <a:pt x="21354" y="19924"/>
                  </a:lnTo>
                  <a:lnTo>
                    <a:pt x="21162" y="19998"/>
                  </a:lnTo>
                  <a:lnTo>
                    <a:pt x="20959" y="20062"/>
                  </a:lnTo>
                  <a:lnTo>
                    <a:pt x="20746" y="20116"/>
                  </a:lnTo>
                  <a:lnTo>
                    <a:pt x="20532" y="20148"/>
                  </a:lnTo>
                  <a:lnTo>
                    <a:pt x="20298" y="20169"/>
                  </a:lnTo>
                  <a:lnTo>
                    <a:pt x="20063" y="20169"/>
                  </a:lnTo>
                  <a:lnTo>
                    <a:pt x="19818" y="20158"/>
                  </a:lnTo>
                  <a:lnTo>
                    <a:pt x="19562" y="20116"/>
                  </a:lnTo>
                  <a:lnTo>
                    <a:pt x="19295" y="20073"/>
                  </a:lnTo>
                  <a:lnTo>
                    <a:pt x="19018" y="19998"/>
                  </a:lnTo>
                  <a:lnTo>
                    <a:pt x="18730" y="19913"/>
                  </a:lnTo>
                  <a:lnTo>
                    <a:pt x="18442" y="19817"/>
                  </a:lnTo>
                  <a:lnTo>
                    <a:pt x="18132" y="19700"/>
                  </a:lnTo>
                  <a:lnTo>
                    <a:pt x="17823" y="19561"/>
                  </a:lnTo>
                  <a:lnTo>
                    <a:pt x="17503" y="19412"/>
                  </a:lnTo>
                  <a:lnTo>
                    <a:pt x="17162" y="19241"/>
                  </a:lnTo>
                  <a:lnTo>
                    <a:pt x="16821" y="19049"/>
                  </a:lnTo>
                  <a:lnTo>
                    <a:pt x="15562" y="18366"/>
                  </a:lnTo>
                  <a:lnTo>
                    <a:pt x="14399" y="17737"/>
                  </a:lnTo>
                  <a:lnTo>
                    <a:pt x="13344" y="17193"/>
                  </a:lnTo>
                  <a:lnTo>
                    <a:pt x="12394" y="16703"/>
                  </a:lnTo>
                  <a:lnTo>
                    <a:pt x="11552" y="16297"/>
                  </a:lnTo>
                  <a:lnTo>
                    <a:pt x="10816" y="15956"/>
                  </a:lnTo>
                  <a:lnTo>
                    <a:pt x="10176" y="15679"/>
                  </a:lnTo>
                  <a:lnTo>
                    <a:pt x="9899" y="15572"/>
                  </a:lnTo>
                  <a:lnTo>
                    <a:pt x="9653" y="15476"/>
                  </a:lnTo>
                  <a:lnTo>
                    <a:pt x="9173" y="15316"/>
                  </a:lnTo>
                  <a:lnTo>
                    <a:pt x="8693" y="15177"/>
                  </a:lnTo>
                  <a:lnTo>
                    <a:pt x="8213" y="15071"/>
                  </a:lnTo>
                  <a:lnTo>
                    <a:pt x="7733" y="14985"/>
                  </a:lnTo>
                  <a:lnTo>
                    <a:pt x="7253" y="14911"/>
                  </a:lnTo>
                  <a:lnTo>
                    <a:pt x="6763" y="14868"/>
                  </a:lnTo>
                  <a:lnTo>
                    <a:pt x="6272" y="14847"/>
                  </a:lnTo>
                  <a:lnTo>
                    <a:pt x="5792" y="14847"/>
                  </a:lnTo>
                  <a:lnTo>
                    <a:pt x="5536" y="14857"/>
                  </a:lnTo>
                  <a:lnTo>
                    <a:pt x="5280" y="14879"/>
                  </a:lnTo>
                  <a:lnTo>
                    <a:pt x="5024" y="14911"/>
                  </a:lnTo>
                  <a:lnTo>
                    <a:pt x="4758" y="14943"/>
                  </a:lnTo>
                  <a:lnTo>
                    <a:pt x="4480" y="14985"/>
                  </a:lnTo>
                  <a:lnTo>
                    <a:pt x="4203" y="15039"/>
                  </a:lnTo>
                  <a:lnTo>
                    <a:pt x="3915" y="15092"/>
                  </a:lnTo>
                  <a:lnTo>
                    <a:pt x="3627" y="15156"/>
                  </a:lnTo>
                  <a:lnTo>
                    <a:pt x="3030" y="15316"/>
                  </a:lnTo>
                  <a:lnTo>
                    <a:pt x="2401" y="15508"/>
                  </a:lnTo>
                  <a:lnTo>
                    <a:pt x="1750" y="15732"/>
                  </a:lnTo>
                  <a:lnTo>
                    <a:pt x="1078" y="15988"/>
                  </a:lnTo>
                  <a:lnTo>
                    <a:pt x="1" y="16404"/>
                  </a:lnTo>
                  <a:lnTo>
                    <a:pt x="4246" y="27187"/>
                  </a:lnTo>
                  <a:lnTo>
                    <a:pt x="4512" y="27080"/>
                  </a:lnTo>
                  <a:lnTo>
                    <a:pt x="4790" y="26984"/>
                  </a:lnTo>
                  <a:lnTo>
                    <a:pt x="5046" y="26899"/>
                  </a:lnTo>
                  <a:lnTo>
                    <a:pt x="5312" y="26814"/>
                  </a:lnTo>
                  <a:lnTo>
                    <a:pt x="5568" y="26750"/>
                  </a:lnTo>
                  <a:lnTo>
                    <a:pt x="5824" y="26686"/>
                  </a:lnTo>
                  <a:lnTo>
                    <a:pt x="6070" y="26632"/>
                  </a:lnTo>
                  <a:lnTo>
                    <a:pt x="6315" y="26579"/>
                  </a:lnTo>
                  <a:lnTo>
                    <a:pt x="6560" y="26547"/>
                  </a:lnTo>
                  <a:lnTo>
                    <a:pt x="6795" y="26515"/>
                  </a:lnTo>
                  <a:lnTo>
                    <a:pt x="7030" y="26494"/>
                  </a:lnTo>
                  <a:lnTo>
                    <a:pt x="7253" y="26483"/>
                  </a:lnTo>
                  <a:lnTo>
                    <a:pt x="7701" y="26483"/>
                  </a:lnTo>
                  <a:lnTo>
                    <a:pt x="7915" y="26504"/>
                  </a:lnTo>
                  <a:lnTo>
                    <a:pt x="8128" y="26526"/>
                  </a:lnTo>
                  <a:lnTo>
                    <a:pt x="8341" y="26558"/>
                  </a:lnTo>
                  <a:lnTo>
                    <a:pt x="8565" y="26600"/>
                  </a:lnTo>
                  <a:lnTo>
                    <a:pt x="8811" y="26664"/>
                  </a:lnTo>
                  <a:lnTo>
                    <a:pt x="9067" y="26739"/>
                  </a:lnTo>
                  <a:lnTo>
                    <a:pt x="9333" y="26824"/>
                  </a:lnTo>
                  <a:lnTo>
                    <a:pt x="9621" y="26931"/>
                  </a:lnTo>
                  <a:lnTo>
                    <a:pt x="9920" y="27038"/>
                  </a:lnTo>
                  <a:lnTo>
                    <a:pt x="10229" y="27176"/>
                  </a:lnTo>
                  <a:lnTo>
                    <a:pt x="10549" y="27315"/>
                  </a:lnTo>
                  <a:lnTo>
                    <a:pt x="10880" y="27475"/>
                  </a:lnTo>
                  <a:lnTo>
                    <a:pt x="11594" y="27827"/>
                  </a:lnTo>
                  <a:lnTo>
                    <a:pt x="12362" y="28243"/>
                  </a:lnTo>
                  <a:lnTo>
                    <a:pt x="13194" y="28702"/>
                  </a:lnTo>
                  <a:lnTo>
                    <a:pt x="13792" y="29054"/>
                  </a:lnTo>
                  <a:lnTo>
                    <a:pt x="14368" y="29373"/>
                  </a:lnTo>
                  <a:lnTo>
                    <a:pt x="14933" y="29683"/>
                  </a:lnTo>
                  <a:lnTo>
                    <a:pt x="15487" y="29971"/>
                  </a:lnTo>
                  <a:lnTo>
                    <a:pt x="16021" y="30248"/>
                  </a:lnTo>
                  <a:lnTo>
                    <a:pt x="16533" y="30493"/>
                  </a:lnTo>
                  <a:lnTo>
                    <a:pt x="17034" y="30728"/>
                  </a:lnTo>
                  <a:lnTo>
                    <a:pt x="17514" y="30941"/>
                  </a:lnTo>
                  <a:lnTo>
                    <a:pt x="17983" y="31144"/>
                  </a:lnTo>
                  <a:lnTo>
                    <a:pt x="18442" y="31315"/>
                  </a:lnTo>
                  <a:lnTo>
                    <a:pt x="18868" y="31475"/>
                  </a:lnTo>
                  <a:lnTo>
                    <a:pt x="19295" y="31613"/>
                  </a:lnTo>
                  <a:lnTo>
                    <a:pt x="19690" y="31741"/>
                  </a:lnTo>
                  <a:lnTo>
                    <a:pt x="20084" y="31837"/>
                  </a:lnTo>
                  <a:lnTo>
                    <a:pt x="20447" y="31923"/>
                  </a:lnTo>
                  <a:lnTo>
                    <a:pt x="20810" y="31997"/>
                  </a:lnTo>
                  <a:lnTo>
                    <a:pt x="21151" y="32040"/>
                  </a:lnTo>
                  <a:lnTo>
                    <a:pt x="21492" y="32083"/>
                  </a:lnTo>
                  <a:lnTo>
                    <a:pt x="21833" y="32115"/>
                  </a:lnTo>
                  <a:lnTo>
                    <a:pt x="22164" y="32125"/>
                  </a:lnTo>
                  <a:lnTo>
                    <a:pt x="22495" y="32136"/>
                  </a:lnTo>
                  <a:lnTo>
                    <a:pt x="22825" y="32136"/>
                  </a:lnTo>
                  <a:lnTo>
                    <a:pt x="23156" y="32115"/>
                  </a:lnTo>
                  <a:lnTo>
                    <a:pt x="23476" y="32093"/>
                  </a:lnTo>
                  <a:lnTo>
                    <a:pt x="23807" y="32061"/>
                  </a:lnTo>
                  <a:lnTo>
                    <a:pt x="24116" y="32008"/>
                  </a:lnTo>
                  <a:lnTo>
                    <a:pt x="24436" y="31955"/>
                  </a:lnTo>
                  <a:lnTo>
                    <a:pt x="24756" y="31880"/>
                  </a:lnTo>
                  <a:lnTo>
                    <a:pt x="25065" y="31805"/>
                  </a:lnTo>
                  <a:lnTo>
                    <a:pt x="25374" y="31709"/>
                  </a:lnTo>
                  <a:lnTo>
                    <a:pt x="25673" y="31603"/>
                  </a:lnTo>
                  <a:lnTo>
                    <a:pt x="25982" y="31496"/>
                  </a:lnTo>
                  <a:lnTo>
                    <a:pt x="26334" y="31347"/>
                  </a:lnTo>
                  <a:lnTo>
                    <a:pt x="26686" y="31197"/>
                  </a:lnTo>
                  <a:lnTo>
                    <a:pt x="27028" y="31027"/>
                  </a:lnTo>
                  <a:lnTo>
                    <a:pt x="27369" y="30856"/>
                  </a:lnTo>
                  <a:lnTo>
                    <a:pt x="27689" y="30675"/>
                  </a:lnTo>
                  <a:lnTo>
                    <a:pt x="28009" y="30483"/>
                  </a:lnTo>
                  <a:lnTo>
                    <a:pt x="28318" y="30291"/>
                  </a:lnTo>
                  <a:lnTo>
                    <a:pt x="28617" y="30088"/>
                  </a:lnTo>
                  <a:lnTo>
                    <a:pt x="28905" y="29875"/>
                  </a:lnTo>
                  <a:lnTo>
                    <a:pt x="29182" y="29651"/>
                  </a:lnTo>
                  <a:lnTo>
                    <a:pt x="29459" y="29416"/>
                  </a:lnTo>
                  <a:lnTo>
                    <a:pt x="29726" y="29181"/>
                  </a:lnTo>
                  <a:lnTo>
                    <a:pt x="29982" y="28936"/>
                  </a:lnTo>
                  <a:lnTo>
                    <a:pt x="30227" y="28680"/>
                  </a:lnTo>
                  <a:lnTo>
                    <a:pt x="30473" y="28414"/>
                  </a:lnTo>
                  <a:lnTo>
                    <a:pt x="30697" y="28147"/>
                  </a:lnTo>
                  <a:lnTo>
                    <a:pt x="30921" y="27870"/>
                  </a:lnTo>
                  <a:lnTo>
                    <a:pt x="31134" y="27582"/>
                  </a:lnTo>
                  <a:lnTo>
                    <a:pt x="31347" y="27283"/>
                  </a:lnTo>
                  <a:lnTo>
                    <a:pt x="31539" y="26974"/>
                  </a:lnTo>
                  <a:lnTo>
                    <a:pt x="31731" y="26664"/>
                  </a:lnTo>
                  <a:lnTo>
                    <a:pt x="31913" y="26344"/>
                  </a:lnTo>
                  <a:lnTo>
                    <a:pt x="32083" y="26014"/>
                  </a:lnTo>
                  <a:lnTo>
                    <a:pt x="32243" y="25672"/>
                  </a:lnTo>
                  <a:lnTo>
                    <a:pt x="32403" y="25331"/>
                  </a:lnTo>
                  <a:lnTo>
                    <a:pt x="32553" y="24979"/>
                  </a:lnTo>
                  <a:lnTo>
                    <a:pt x="32680" y="24606"/>
                  </a:lnTo>
                  <a:lnTo>
                    <a:pt x="32819" y="24243"/>
                  </a:lnTo>
                  <a:lnTo>
                    <a:pt x="32936" y="23859"/>
                  </a:lnTo>
                  <a:lnTo>
                    <a:pt x="33043" y="23475"/>
                  </a:lnTo>
                  <a:lnTo>
                    <a:pt x="33150" y="23081"/>
                  </a:lnTo>
                  <a:lnTo>
                    <a:pt x="33246" y="22675"/>
                  </a:lnTo>
                  <a:lnTo>
                    <a:pt x="33310" y="22366"/>
                  </a:lnTo>
                  <a:lnTo>
                    <a:pt x="33363" y="22067"/>
                  </a:lnTo>
                  <a:lnTo>
                    <a:pt x="33416" y="21758"/>
                  </a:lnTo>
                  <a:lnTo>
                    <a:pt x="33459" y="21449"/>
                  </a:lnTo>
                  <a:lnTo>
                    <a:pt x="33502" y="21140"/>
                  </a:lnTo>
                  <a:lnTo>
                    <a:pt x="33534" y="20820"/>
                  </a:lnTo>
                  <a:lnTo>
                    <a:pt x="33555" y="20500"/>
                  </a:lnTo>
                  <a:lnTo>
                    <a:pt x="33566" y="20180"/>
                  </a:lnTo>
                  <a:lnTo>
                    <a:pt x="33576" y="19860"/>
                  </a:lnTo>
                  <a:lnTo>
                    <a:pt x="33576" y="19529"/>
                  </a:lnTo>
                  <a:lnTo>
                    <a:pt x="33576" y="19198"/>
                  </a:lnTo>
                  <a:lnTo>
                    <a:pt x="33566" y="18868"/>
                  </a:lnTo>
                  <a:lnTo>
                    <a:pt x="33544" y="18537"/>
                  </a:lnTo>
                  <a:lnTo>
                    <a:pt x="33523" y="18196"/>
                  </a:lnTo>
                  <a:lnTo>
                    <a:pt x="33491" y="17854"/>
                  </a:lnTo>
                  <a:lnTo>
                    <a:pt x="33448" y="17513"/>
                  </a:lnTo>
                  <a:lnTo>
                    <a:pt x="33406" y="17172"/>
                  </a:lnTo>
                  <a:lnTo>
                    <a:pt x="33352" y="16820"/>
                  </a:lnTo>
                  <a:lnTo>
                    <a:pt x="33224" y="16116"/>
                  </a:lnTo>
                  <a:lnTo>
                    <a:pt x="33075" y="15412"/>
                  </a:lnTo>
                  <a:lnTo>
                    <a:pt x="32894" y="14687"/>
                  </a:lnTo>
                  <a:lnTo>
                    <a:pt x="32691" y="13951"/>
                  </a:lnTo>
                  <a:lnTo>
                    <a:pt x="32457" y="13204"/>
                  </a:lnTo>
                  <a:lnTo>
                    <a:pt x="32190" y="12447"/>
                  </a:lnTo>
                  <a:lnTo>
                    <a:pt x="31902" y="11679"/>
                  </a:lnTo>
                  <a:lnTo>
                    <a:pt x="31699" y="11188"/>
                  </a:lnTo>
                  <a:lnTo>
                    <a:pt x="31497" y="10708"/>
                  </a:lnTo>
                  <a:lnTo>
                    <a:pt x="31294" y="10239"/>
                  </a:lnTo>
                  <a:lnTo>
                    <a:pt x="31081" y="9780"/>
                  </a:lnTo>
                  <a:lnTo>
                    <a:pt x="30867" y="9333"/>
                  </a:lnTo>
                  <a:lnTo>
                    <a:pt x="30654" y="8895"/>
                  </a:lnTo>
                  <a:lnTo>
                    <a:pt x="30430" y="8469"/>
                  </a:lnTo>
                  <a:lnTo>
                    <a:pt x="30206" y="8053"/>
                  </a:lnTo>
                  <a:lnTo>
                    <a:pt x="29971" y="7647"/>
                  </a:lnTo>
                  <a:lnTo>
                    <a:pt x="29737" y="7263"/>
                  </a:lnTo>
                  <a:lnTo>
                    <a:pt x="29502" y="6879"/>
                  </a:lnTo>
                  <a:lnTo>
                    <a:pt x="29257" y="6506"/>
                  </a:lnTo>
                  <a:lnTo>
                    <a:pt x="29012" y="6143"/>
                  </a:lnTo>
                  <a:lnTo>
                    <a:pt x="28766" y="5792"/>
                  </a:lnTo>
                  <a:lnTo>
                    <a:pt x="28510" y="5450"/>
                  </a:lnTo>
                  <a:lnTo>
                    <a:pt x="28254" y="5130"/>
                  </a:lnTo>
                  <a:lnTo>
                    <a:pt x="27988" y="4810"/>
                  </a:lnTo>
                  <a:lnTo>
                    <a:pt x="27721" y="4501"/>
                  </a:lnTo>
                  <a:lnTo>
                    <a:pt x="27454" y="4213"/>
                  </a:lnTo>
                  <a:lnTo>
                    <a:pt x="27177" y="3925"/>
                  </a:lnTo>
                  <a:lnTo>
                    <a:pt x="26900" y="3648"/>
                  </a:lnTo>
                  <a:lnTo>
                    <a:pt x="26612" y="3392"/>
                  </a:lnTo>
                  <a:lnTo>
                    <a:pt x="26324" y="3136"/>
                  </a:lnTo>
                  <a:lnTo>
                    <a:pt x="26036" y="2890"/>
                  </a:lnTo>
                  <a:lnTo>
                    <a:pt x="25737" y="2666"/>
                  </a:lnTo>
                  <a:lnTo>
                    <a:pt x="25438" y="2442"/>
                  </a:lnTo>
                  <a:lnTo>
                    <a:pt x="25140" y="2240"/>
                  </a:lnTo>
                  <a:lnTo>
                    <a:pt x="24831" y="2037"/>
                  </a:lnTo>
                  <a:lnTo>
                    <a:pt x="24521" y="1845"/>
                  </a:lnTo>
                  <a:lnTo>
                    <a:pt x="24201" y="1675"/>
                  </a:lnTo>
                  <a:lnTo>
                    <a:pt x="23881" y="1504"/>
                  </a:lnTo>
                  <a:lnTo>
                    <a:pt x="23561" y="1355"/>
                  </a:lnTo>
                  <a:lnTo>
                    <a:pt x="23231" y="1205"/>
                  </a:lnTo>
                  <a:lnTo>
                    <a:pt x="22900" y="1077"/>
                  </a:lnTo>
                  <a:lnTo>
                    <a:pt x="22569" y="939"/>
                  </a:lnTo>
                  <a:lnTo>
                    <a:pt x="22239" y="821"/>
                  </a:lnTo>
                  <a:lnTo>
                    <a:pt x="21908" y="715"/>
                  </a:lnTo>
                  <a:lnTo>
                    <a:pt x="21567" y="608"/>
                  </a:lnTo>
                  <a:lnTo>
                    <a:pt x="21226" y="512"/>
                  </a:lnTo>
                  <a:lnTo>
                    <a:pt x="20884" y="427"/>
                  </a:lnTo>
                  <a:lnTo>
                    <a:pt x="20543" y="341"/>
                  </a:lnTo>
                  <a:lnTo>
                    <a:pt x="20202" y="277"/>
                  </a:lnTo>
                  <a:lnTo>
                    <a:pt x="19850" y="213"/>
                  </a:lnTo>
                  <a:lnTo>
                    <a:pt x="19498" y="160"/>
                  </a:lnTo>
                  <a:lnTo>
                    <a:pt x="19146" y="107"/>
                  </a:lnTo>
                  <a:lnTo>
                    <a:pt x="18794" y="75"/>
                  </a:lnTo>
                  <a:lnTo>
                    <a:pt x="18442" y="43"/>
                  </a:lnTo>
                  <a:lnTo>
                    <a:pt x="18079" y="21"/>
                  </a:lnTo>
                  <a:lnTo>
                    <a:pt x="17717" y="11"/>
                  </a:lnTo>
                  <a:lnTo>
                    <a:pt x="173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01;p41">
              <a:extLst>
                <a:ext uri="{FF2B5EF4-FFF2-40B4-BE49-F238E27FC236}">
                  <a16:creationId xmlns:a16="http://schemas.microsoft.com/office/drawing/2014/main" id="{B7CEFCD4-4B17-0627-465A-B7AD84118F1E}"/>
                </a:ext>
              </a:extLst>
            </p:cNvPr>
            <p:cNvSpPr/>
            <p:nvPr/>
          </p:nvSpPr>
          <p:spPr>
            <a:xfrm>
              <a:off x="457200" y="2054560"/>
              <a:ext cx="460191" cy="460191"/>
            </a:xfrm>
            <a:custGeom>
              <a:avLst/>
              <a:gdLst/>
              <a:ahLst/>
              <a:cxnLst/>
              <a:rect l="l" t="t" r="r" b="b"/>
              <a:pathLst>
                <a:path w="13589" h="13589" extrusionOk="0">
                  <a:moveTo>
                    <a:pt x="6687" y="0"/>
                  </a:moveTo>
                  <a:lnTo>
                    <a:pt x="6357" y="11"/>
                  </a:lnTo>
                  <a:lnTo>
                    <a:pt x="6037" y="43"/>
                  </a:lnTo>
                  <a:lnTo>
                    <a:pt x="5706" y="85"/>
                  </a:lnTo>
                  <a:lnTo>
                    <a:pt x="5386" y="149"/>
                  </a:lnTo>
                  <a:lnTo>
                    <a:pt x="5066" y="224"/>
                  </a:lnTo>
                  <a:lnTo>
                    <a:pt x="4746" y="320"/>
                  </a:lnTo>
                  <a:lnTo>
                    <a:pt x="4437" y="416"/>
                  </a:lnTo>
                  <a:lnTo>
                    <a:pt x="4138" y="544"/>
                  </a:lnTo>
                  <a:lnTo>
                    <a:pt x="3840" y="672"/>
                  </a:lnTo>
                  <a:lnTo>
                    <a:pt x="3552" y="821"/>
                  </a:lnTo>
                  <a:lnTo>
                    <a:pt x="3264" y="992"/>
                  </a:lnTo>
                  <a:lnTo>
                    <a:pt x="2997" y="1163"/>
                  </a:lnTo>
                  <a:lnTo>
                    <a:pt x="2730" y="1355"/>
                  </a:lnTo>
                  <a:lnTo>
                    <a:pt x="2474" y="1557"/>
                  </a:lnTo>
                  <a:lnTo>
                    <a:pt x="2218" y="1771"/>
                  </a:lnTo>
                  <a:lnTo>
                    <a:pt x="1984" y="1995"/>
                  </a:lnTo>
                  <a:lnTo>
                    <a:pt x="1760" y="2240"/>
                  </a:lnTo>
                  <a:lnTo>
                    <a:pt x="1536" y="2485"/>
                  </a:lnTo>
                  <a:lnTo>
                    <a:pt x="1333" y="2752"/>
                  </a:lnTo>
                  <a:lnTo>
                    <a:pt x="1141" y="3019"/>
                  </a:lnTo>
                  <a:lnTo>
                    <a:pt x="960" y="3306"/>
                  </a:lnTo>
                  <a:lnTo>
                    <a:pt x="789" y="3605"/>
                  </a:lnTo>
                  <a:lnTo>
                    <a:pt x="640" y="3914"/>
                  </a:lnTo>
                  <a:lnTo>
                    <a:pt x="501" y="4224"/>
                  </a:lnTo>
                  <a:lnTo>
                    <a:pt x="384" y="4554"/>
                  </a:lnTo>
                  <a:lnTo>
                    <a:pt x="277" y="4885"/>
                  </a:lnTo>
                  <a:lnTo>
                    <a:pt x="181" y="5226"/>
                  </a:lnTo>
                  <a:lnTo>
                    <a:pt x="117" y="5557"/>
                  </a:lnTo>
                  <a:lnTo>
                    <a:pt x="53" y="5898"/>
                  </a:lnTo>
                  <a:lnTo>
                    <a:pt x="21" y="6229"/>
                  </a:lnTo>
                  <a:lnTo>
                    <a:pt x="0" y="6560"/>
                  </a:lnTo>
                  <a:lnTo>
                    <a:pt x="0" y="6901"/>
                  </a:lnTo>
                  <a:lnTo>
                    <a:pt x="11" y="7231"/>
                  </a:lnTo>
                  <a:lnTo>
                    <a:pt x="43" y="7551"/>
                  </a:lnTo>
                  <a:lnTo>
                    <a:pt x="85" y="7882"/>
                  </a:lnTo>
                  <a:lnTo>
                    <a:pt x="149" y="8202"/>
                  </a:lnTo>
                  <a:lnTo>
                    <a:pt x="224" y="8522"/>
                  </a:lnTo>
                  <a:lnTo>
                    <a:pt x="309" y="8842"/>
                  </a:lnTo>
                  <a:lnTo>
                    <a:pt x="416" y="9151"/>
                  </a:lnTo>
                  <a:lnTo>
                    <a:pt x="544" y="9450"/>
                  </a:lnTo>
                  <a:lnTo>
                    <a:pt x="672" y="9749"/>
                  </a:lnTo>
                  <a:lnTo>
                    <a:pt x="821" y="10037"/>
                  </a:lnTo>
                  <a:lnTo>
                    <a:pt x="981" y="10314"/>
                  </a:lnTo>
                  <a:lnTo>
                    <a:pt x="1163" y="10591"/>
                  </a:lnTo>
                  <a:lnTo>
                    <a:pt x="1355" y="10858"/>
                  </a:lnTo>
                  <a:lnTo>
                    <a:pt x="1547" y="11114"/>
                  </a:lnTo>
                  <a:lnTo>
                    <a:pt x="1771" y="11370"/>
                  </a:lnTo>
                  <a:lnTo>
                    <a:pt x="1994" y="11604"/>
                  </a:lnTo>
                  <a:lnTo>
                    <a:pt x="2229" y="11828"/>
                  </a:lnTo>
                  <a:lnTo>
                    <a:pt x="2485" y="12052"/>
                  </a:lnTo>
                  <a:lnTo>
                    <a:pt x="2741" y="12255"/>
                  </a:lnTo>
                  <a:lnTo>
                    <a:pt x="3018" y="12447"/>
                  </a:lnTo>
                  <a:lnTo>
                    <a:pt x="3306" y="12628"/>
                  </a:lnTo>
                  <a:lnTo>
                    <a:pt x="3605" y="12788"/>
                  </a:lnTo>
                  <a:lnTo>
                    <a:pt x="3904" y="12948"/>
                  </a:lnTo>
                  <a:lnTo>
                    <a:pt x="4224" y="13087"/>
                  </a:lnTo>
                  <a:lnTo>
                    <a:pt x="4554" y="13204"/>
                  </a:lnTo>
                  <a:lnTo>
                    <a:pt x="4885" y="13311"/>
                  </a:lnTo>
                  <a:lnTo>
                    <a:pt x="5216" y="13407"/>
                  </a:lnTo>
                  <a:lnTo>
                    <a:pt x="5557" y="13471"/>
                  </a:lnTo>
                  <a:lnTo>
                    <a:pt x="5887" y="13535"/>
                  </a:lnTo>
                  <a:lnTo>
                    <a:pt x="6229" y="13567"/>
                  </a:lnTo>
                  <a:lnTo>
                    <a:pt x="6559" y="13588"/>
                  </a:lnTo>
                  <a:lnTo>
                    <a:pt x="6890" y="13588"/>
                  </a:lnTo>
                  <a:lnTo>
                    <a:pt x="7221" y="13578"/>
                  </a:lnTo>
                  <a:lnTo>
                    <a:pt x="7551" y="13546"/>
                  </a:lnTo>
                  <a:lnTo>
                    <a:pt x="7882" y="13503"/>
                  </a:lnTo>
                  <a:lnTo>
                    <a:pt x="8202" y="13439"/>
                  </a:lnTo>
                  <a:lnTo>
                    <a:pt x="8522" y="13364"/>
                  </a:lnTo>
                  <a:lnTo>
                    <a:pt x="8831" y="13279"/>
                  </a:lnTo>
                  <a:lnTo>
                    <a:pt x="9141" y="13172"/>
                  </a:lnTo>
                  <a:lnTo>
                    <a:pt x="9450" y="13044"/>
                  </a:lnTo>
                  <a:lnTo>
                    <a:pt x="9748" y="12916"/>
                  </a:lnTo>
                  <a:lnTo>
                    <a:pt x="10036" y="12767"/>
                  </a:lnTo>
                  <a:lnTo>
                    <a:pt x="10314" y="12607"/>
                  </a:lnTo>
                  <a:lnTo>
                    <a:pt x="10591" y="12426"/>
                  </a:lnTo>
                  <a:lnTo>
                    <a:pt x="10858" y="12234"/>
                  </a:lnTo>
                  <a:lnTo>
                    <a:pt x="11114" y="12042"/>
                  </a:lnTo>
                  <a:lnTo>
                    <a:pt x="11370" y="11818"/>
                  </a:lnTo>
                  <a:lnTo>
                    <a:pt x="11604" y="11594"/>
                  </a:lnTo>
                  <a:lnTo>
                    <a:pt x="11828" y="11359"/>
                  </a:lnTo>
                  <a:lnTo>
                    <a:pt x="12052" y="11103"/>
                  </a:lnTo>
                  <a:lnTo>
                    <a:pt x="12255" y="10847"/>
                  </a:lnTo>
                  <a:lnTo>
                    <a:pt x="12447" y="10570"/>
                  </a:lnTo>
                  <a:lnTo>
                    <a:pt x="12628" y="10282"/>
                  </a:lnTo>
                  <a:lnTo>
                    <a:pt x="12788" y="9983"/>
                  </a:lnTo>
                  <a:lnTo>
                    <a:pt x="12948" y="9685"/>
                  </a:lnTo>
                  <a:lnTo>
                    <a:pt x="13087" y="9365"/>
                  </a:lnTo>
                  <a:lnTo>
                    <a:pt x="13204" y="9034"/>
                  </a:lnTo>
                  <a:lnTo>
                    <a:pt x="13311" y="8703"/>
                  </a:lnTo>
                  <a:lnTo>
                    <a:pt x="13407" y="8373"/>
                  </a:lnTo>
                  <a:lnTo>
                    <a:pt x="13471" y="8031"/>
                  </a:lnTo>
                  <a:lnTo>
                    <a:pt x="13524" y="7701"/>
                  </a:lnTo>
                  <a:lnTo>
                    <a:pt x="13567" y="7359"/>
                  </a:lnTo>
                  <a:lnTo>
                    <a:pt x="13588" y="7029"/>
                  </a:lnTo>
                  <a:lnTo>
                    <a:pt x="13588" y="6698"/>
                  </a:lnTo>
                  <a:lnTo>
                    <a:pt x="13577" y="6368"/>
                  </a:lnTo>
                  <a:lnTo>
                    <a:pt x="13545" y="6037"/>
                  </a:lnTo>
                  <a:lnTo>
                    <a:pt x="13503" y="5706"/>
                  </a:lnTo>
                  <a:lnTo>
                    <a:pt x="13439" y="5386"/>
                  </a:lnTo>
                  <a:lnTo>
                    <a:pt x="13364" y="5066"/>
                  </a:lnTo>
                  <a:lnTo>
                    <a:pt x="13268" y="4757"/>
                  </a:lnTo>
                  <a:lnTo>
                    <a:pt x="13161" y="4448"/>
                  </a:lnTo>
                  <a:lnTo>
                    <a:pt x="13044" y="4138"/>
                  </a:lnTo>
                  <a:lnTo>
                    <a:pt x="12916" y="3840"/>
                  </a:lnTo>
                  <a:lnTo>
                    <a:pt x="12767" y="3552"/>
                  </a:lnTo>
                  <a:lnTo>
                    <a:pt x="12596" y="3274"/>
                  </a:lnTo>
                  <a:lnTo>
                    <a:pt x="12426" y="2997"/>
                  </a:lnTo>
                  <a:lnTo>
                    <a:pt x="12234" y="2731"/>
                  </a:lnTo>
                  <a:lnTo>
                    <a:pt x="12031" y="2475"/>
                  </a:lnTo>
                  <a:lnTo>
                    <a:pt x="11818" y="2219"/>
                  </a:lnTo>
                  <a:lnTo>
                    <a:pt x="11594" y="1984"/>
                  </a:lnTo>
                  <a:lnTo>
                    <a:pt x="11348" y="1760"/>
                  </a:lnTo>
                  <a:lnTo>
                    <a:pt x="11103" y="1536"/>
                  </a:lnTo>
                  <a:lnTo>
                    <a:pt x="10836" y="1333"/>
                  </a:lnTo>
                  <a:lnTo>
                    <a:pt x="10570" y="1141"/>
                  </a:lnTo>
                  <a:lnTo>
                    <a:pt x="10282" y="960"/>
                  </a:lnTo>
                  <a:lnTo>
                    <a:pt x="9983" y="800"/>
                  </a:lnTo>
                  <a:lnTo>
                    <a:pt x="9674" y="640"/>
                  </a:lnTo>
                  <a:lnTo>
                    <a:pt x="9364" y="501"/>
                  </a:lnTo>
                  <a:lnTo>
                    <a:pt x="9034" y="384"/>
                  </a:lnTo>
                  <a:lnTo>
                    <a:pt x="8703" y="277"/>
                  </a:lnTo>
                  <a:lnTo>
                    <a:pt x="8362" y="181"/>
                  </a:lnTo>
                  <a:lnTo>
                    <a:pt x="8031" y="117"/>
                  </a:lnTo>
                  <a:lnTo>
                    <a:pt x="7690" y="64"/>
                  </a:lnTo>
                  <a:lnTo>
                    <a:pt x="7359" y="21"/>
                  </a:lnTo>
                  <a:lnTo>
                    <a:pt x="70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27396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DN Template 2">
  <a:themeElements>
    <a:clrScheme name="Simple Light">
      <a:dk1>
        <a:srgbClr val="144264"/>
      </a:dk1>
      <a:lt1>
        <a:srgbClr val="FFFFFF"/>
      </a:lt1>
      <a:dk2>
        <a:srgbClr val="5F707A"/>
      </a:dk2>
      <a:lt2>
        <a:srgbClr val="A38251"/>
      </a:lt2>
      <a:accent1>
        <a:srgbClr val="8F2F2A"/>
      </a:accent1>
      <a:accent2>
        <a:srgbClr val="144264"/>
      </a:accent2>
      <a:accent3>
        <a:srgbClr val="D12222"/>
      </a:accent3>
      <a:accent4>
        <a:srgbClr val="D4B180"/>
      </a:accent4>
      <a:accent5>
        <a:srgbClr val="BD2926"/>
      </a:accent5>
      <a:accent6>
        <a:srgbClr val="5F707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5c9084-f15a-484e-bfe8-25c845f47a7e" xsi:nil="true"/>
    <lcf76f155ced4ddcb4097134ff3c332f xmlns="65dbf5d8-082c-411d-9743-2431eebae93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315250C38DBB4F97DDF8E3E93C1743" ma:contentTypeVersion="13" ma:contentTypeDescription="Create a new document." ma:contentTypeScope="" ma:versionID="f68b974cc2ee5bc4d0b499a39451871e">
  <xsd:schema xmlns:xsd="http://www.w3.org/2001/XMLSchema" xmlns:xs="http://www.w3.org/2001/XMLSchema" xmlns:p="http://schemas.microsoft.com/office/2006/metadata/properties" xmlns:ns2="65dbf5d8-082c-411d-9743-2431eebae93a" xmlns:ns3="ca5c9084-f15a-484e-bfe8-25c845f47a7e" targetNamespace="http://schemas.microsoft.com/office/2006/metadata/properties" ma:root="true" ma:fieldsID="07af899dab243c1f7e96b9a1ec4c15c2" ns2:_="" ns3:_="">
    <xsd:import namespace="65dbf5d8-082c-411d-9743-2431eebae93a"/>
    <xsd:import namespace="ca5c9084-f15a-484e-bfe8-25c845f47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bf5d8-082c-411d-9743-2431eebae9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b352260-eec4-47b4-afb1-76a65c08d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c9084-f15a-484e-bfe8-25c845f47a7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2dc550-59ff-4635-a44d-3139a18d2729}" ma:internalName="TaxCatchAll" ma:showField="CatchAllData" ma:web="ca5c9084-f15a-484e-bfe8-25c845f47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4DDEF8-25D6-4ACE-9E2B-54B7E24300CF}">
  <ds:schemaRefs>
    <ds:schemaRef ds:uri="http://schemas.microsoft.com/office/2006/metadata/properties"/>
    <ds:schemaRef ds:uri="http://schemas.microsoft.com/office/infopath/2007/PartnerControls"/>
    <ds:schemaRef ds:uri="ca5c9084-f15a-484e-bfe8-25c845f47a7e"/>
    <ds:schemaRef ds:uri="65dbf5d8-082c-411d-9743-2431eebae93a"/>
  </ds:schemaRefs>
</ds:datastoreItem>
</file>

<file path=customXml/itemProps2.xml><?xml version="1.0" encoding="utf-8"?>
<ds:datastoreItem xmlns:ds="http://schemas.openxmlformats.org/officeDocument/2006/customXml" ds:itemID="{4AE60141-3B12-40E6-BD9E-06BCBC2D95AC}"/>
</file>

<file path=customXml/itemProps3.xml><?xml version="1.0" encoding="utf-8"?>
<ds:datastoreItem xmlns:ds="http://schemas.openxmlformats.org/officeDocument/2006/customXml" ds:itemID="{4FE7FE74-2333-4FEF-A594-35272BE28D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3310</TotalTime>
  <Words>527</Words>
  <Application>Microsoft Office PowerPoint</Application>
  <PresentationFormat>Widescreen</PresentationFormat>
  <Paragraphs>94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SemiBold</vt:lpstr>
      <vt:lpstr>Office Theme</vt:lpstr>
      <vt:lpstr>RDN Template 2</vt:lpstr>
      <vt:lpstr>Satellite Office Expansion:  A Reflection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Hunting</dc:creator>
  <cp:lastModifiedBy>Rachel Hunting</cp:lastModifiedBy>
  <cp:revision>35</cp:revision>
  <dcterms:created xsi:type="dcterms:W3CDTF">2022-08-15T12:41:47Z</dcterms:created>
  <dcterms:modified xsi:type="dcterms:W3CDTF">2023-06-21T16:06:00Z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0x0101007B315250C38DBB4F97DDF8E3E93C1743</vt:lpwstr>
  </property>
  <property fmtid="{D5CDD505-2E9C-101B-9397-08002B2CF9AE}" pid="3" name="MediaServiceImageTags">
    <vt:lpwstr/>
  </property>
</Properties>
</file>