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0D4B-88B9-4B63-9128-DEE6DD4C1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59EB7-8FBC-442B-B71D-9786B6BBD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5651-8AB2-4B71-B3A2-5434729A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9EA-5B19-423A-BC3C-6ECB7AF35BD7}" type="datetimeFigureOut">
              <a:rPr lang="en-CA" smtClean="0"/>
              <a:t>2022-04-19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D170A-0574-4B62-84FE-4EB48597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9AC2-00BA-4768-83BB-B94CACDD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8CD2-CF9F-481D-BA90-D99A14204D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62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AA69-4A86-4EB6-90B0-AA5403FA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19855-32BD-4B1A-B5A4-EA962C88A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32F2B-9F49-4FEF-B3B7-412EABCC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9EA-5B19-423A-BC3C-6ECB7AF35BD7}" type="datetimeFigureOut">
              <a:rPr lang="en-CA" smtClean="0"/>
              <a:t>2022-04-19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29FE9-F240-4F95-9CD0-53A28B23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48599-9E6E-424C-B176-370CE001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8CD2-CF9F-481D-BA90-D99A14204D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29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591E86-D00F-4A54-8981-65DCA4F1E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EF193-4F8E-4013-A34D-D6E16AC5C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99908-3BA1-492A-BDC1-B9F8B429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9EA-5B19-423A-BC3C-6ECB7AF35BD7}" type="datetimeFigureOut">
              <a:rPr lang="en-CA" smtClean="0"/>
              <a:t>2022-04-19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F1BAD-50FD-4DB3-B437-054A9D95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83EB1-4664-44CD-B491-C0A2951C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8CD2-CF9F-481D-BA90-D99A14204D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92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A2DF-E830-49B9-A720-20E5F809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CE562-C7F4-4C5A-BB0E-4BFBC8ABB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D060C-4501-4265-997D-4BC42486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9EA-5B19-423A-BC3C-6ECB7AF35BD7}" type="datetimeFigureOut">
              <a:rPr lang="en-CA" smtClean="0"/>
              <a:t>2022-04-19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1C2CF-4B61-4CD9-9CC1-F84B2CE8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9F428-51AD-40D3-87E3-4F14D983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8CD2-CF9F-481D-BA90-D99A14204D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69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BDCF-E3A8-44E8-8BA3-3EADD063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6DD38-0242-4FFA-B7D0-1F3554C3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A7985-C817-4B79-B2D6-AC1C95DF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9EA-5B19-423A-BC3C-6ECB7AF35BD7}" type="datetimeFigureOut">
              <a:rPr lang="en-CA" smtClean="0"/>
              <a:t>2022-04-19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81329-B9F2-4B7C-973B-F7B92263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E8211-3F97-4346-8C85-6EF637A7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8CD2-CF9F-481D-BA90-D99A14204D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903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49000-9036-44DB-AE7F-44CAE224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B0EC-EC1F-4E3A-9D69-F1D3C6260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6FAE6-DAFB-4A3A-B0F8-71CB342C9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67608-2791-4318-A203-42D1AACA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9EA-5B19-423A-BC3C-6ECB7AF35BD7}" type="datetimeFigureOut">
              <a:rPr lang="en-CA" smtClean="0"/>
              <a:t>2022-04-19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D8F3D-4887-4AF4-B990-19AF88D8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BD83A-9C87-4B93-A987-6B1B6A1E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8CD2-CF9F-481D-BA90-D99A14204D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67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6958-B40F-4595-B6CD-08FDD403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10A97-BC01-4427-895D-63377B893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43DC0-2362-4EDA-A741-E71E7D81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69AA2-C9C3-4FAA-B913-2D084E9A1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2F385-74C6-4F65-AF77-6C57BEA7F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6141E-5BEC-4FE6-AEEE-39B26C5E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9EA-5B19-423A-BC3C-6ECB7AF35BD7}" type="datetimeFigureOut">
              <a:rPr lang="en-CA" smtClean="0"/>
              <a:t>2022-04-19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192839-1C1F-4438-9867-7297C680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02E76-9AE0-4D2F-A12B-BC4656C9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8CD2-CF9F-481D-BA90-D99A14204D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112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84B1-7BFF-4044-AA11-44785BD6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58DCF3-DA78-409E-98C9-CBE836EC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9EA-5B19-423A-BC3C-6ECB7AF35BD7}" type="datetimeFigureOut">
              <a:rPr lang="en-CA" smtClean="0"/>
              <a:t>2022-04-19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B6F82-DE45-484A-A9FF-B93B12CE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EA6EF-5585-4F4F-9AC0-90E85217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8CD2-CF9F-481D-BA90-D99A14204D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32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2123B-FB88-44BE-AB5D-C81C5962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9EA-5B19-423A-BC3C-6ECB7AF35BD7}" type="datetimeFigureOut">
              <a:rPr lang="en-CA" smtClean="0"/>
              <a:t>2022-04-19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5D8F3-082D-4B01-86FF-5C0F3F93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DA67D-5934-48EB-A294-3A42B9AE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8CD2-CF9F-481D-BA90-D99A14204D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11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D2A6-15DF-492D-93FE-12A1EA78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0FEA9-D56F-4A7E-9FCE-8A4E0882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F87BB-D0F0-4844-916C-485705DBC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CE6A9-C8E9-4F9A-B657-CD7A3423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9EA-5B19-423A-BC3C-6ECB7AF35BD7}" type="datetimeFigureOut">
              <a:rPr lang="en-CA" smtClean="0"/>
              <a:t>2022-04-19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1F68C-B59A-4ED9-A9C0-A8D47A84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EB352-060F-41EE-B225-040D6532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8CD2-CF9F-481D-BA90-D99A14204D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79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EF3D-CA5F-496A-ABA4-3C68B3FD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9B583-0613-49B7-82DE-796C89E0C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70DF4-E38D-496E-801C-61D640160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5B3F1-6939-4961-BC5F-740B71DC3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9EA-5B19-423A-BC3C-6ECB7AF35BD7}" type="datetimeFigureOut">
              <a:rPr lang="en-CA" smtClean="0"/>
              <a:t>2022-04-19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0BFF8-927E-44A5-99C6-EB3721DC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C7961-F96A-4A27-8362-F9A54797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E8CD2-CF9F-481D-BA90-D99A14204D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27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6D06F-A2EC-46FB-A819-29AFCCC2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B00E7-6EAC-4851-8F1A-C95A7C9E1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D03A0-34CE-4AE9-918C-4FDE39EDB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AF9EA-5B19-423A-BC3C-6ECB7AF35BD7}" type="datetimeFigureOut">
              <a:rPr lang="en-CA" smtClean="0"/>
              <a:t>2022-04-19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87A60-0E83-4FBE-AA79-16C3F27B1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ADF35-3C1C-4272-8C31-E38F5ED67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E8CD2-CF9F-481D-BA90-D99A14204D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140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89AB-BEB0-4259-9242-43AF1EAD5F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71D23-DD12-4FED-B539-01ADFE061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9CA2741-26E2-4B07-826B-1DE5989C3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02977AA-1A59-4903-9AC3-9DCC0CC32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9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2C06190-1ECD-48FC-9F9A-182CC68F7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777147-9332-48CA-BE2C-09275E872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5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B83E27-B891-4678-B7BD-21500D18C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76F067-9FE6-419A-9F4D-C8D0FEBA7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9247CFC-7DF6-4D9A-AC4F-0D4CF7AC2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2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A5199F0-AF53-475D-BBC0-8269495DA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8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B9248C7-8521-4C18-ACC2-50AE9B71E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20DAA69-81EE-4938-988D-22077690A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2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1546049-BB80-41A9-A326-CD6532AE5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2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FFDD00-8CFC-48DD-BF26-476773027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EF28015-F04D-4246-831E-A609F5BC2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7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315250C38DBB4F97DDF8E3E93C1743" ma:contentTypeVersion="13" ma:contentTypeDescription="Create a new document." ma:contentTypeScope="" ma:versionID="31e4645b184d9533cc8102a14ada405a">
  <xsd:schema xmlns:xsd="http://www.w3.org/2001/XMLSchema" xmlns:xs="http://www.w3.org/2001/XMLSchema" xmlns:p="http://schemas.microsoft.com/office/2006/metadata/properties" xmlns:ns2="65dbf5d8-082c-411d-9743-2431eebae93a" xmlns:ns3="ca5c9084-f15a-484e-bfe8-25c845f47a7e" targetNamespace="http://schemas.microsoft.com/office/2006/metadata/properties" ma:root="true" ma:fieldsID="f3cd42403d4504205f8cd06efa7ef77a" ns2:_="" ns3:_="">
    <xsd:import namespace="65dbf5d8-082c-411d-9743-2431eebae93a"/>
    <xsd:import namespace="ca5c9084-f15a-484e-bfe8-25c845f47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bf5d8-082c-411d-9743-2431eebae9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b352260-eec4-47b4-afb1-76a65c08d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c9084-f15a-484e-bfe8-25c845f47a7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062e25-d397-427d-92fc-7e5f7051131f}" ma:internalName="TaxCatchAll" ma:showField="CatchAllData" ma:web="ca5c9084-f15a-484e-bfe8-25c845f47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5c9084-f15a-484e-bfe8-25c845f47a7e" xsi:nil="true"/>
    <lcf76f155ced4ddcb4097134ff3c332f xmlns="65dbf5d8-082c-411d-9743-2431eebae93a">
      <Terms xmlns="http://schemas.microsoft.com/office/infopath/2007/PartnerControls"/>
    </lcf76f155ced4ddcb4097134ff3c332f>
    <MediaLengthInSeconds xmlns="65dbf5d8-082c-411d-9743-2431eebae93a" xsi:nil="true"/>
  </documentManagement>
</p:properties>
</file>

<file path=customXml/itemProps1.xml><?xml version="1.0" encoding="utf-8"?>
<ds:datastoreItem xmlns:ds="http://schemas.openxmlformats.org/officeDocument/2006/customXml" ds:itemID="{5BB2BC90-4DEB-40FA-9316-316717D205F5}"/>
</file>

<file path=customXml/itemProps2.xml><?xml version="1.0" encoding="utf-8"?>
<ds:datastoreItem xmlns:ds="http://schemas.openxmlformats.org/officeDocument/2006/customXml" ds:itemID="{4CF9137D-FBBD-4E76-BF0C-14D92171154B}"/>
</file>

<file path=customXml/itemProps3.xml><?xml version="1.0" encoding="utf-8"?>
<ds:datastoreItem xmlns:ds="http://schemas.openxmlformats.org/officeDocument/2006/customXml" ds:itemID="{591A5D9F-DCA4-41D2-84AA-DCFD26A8959F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Hunting</dc:creator>
  <cp:lastModifiedBy>Rachel Hunting</cp:lastModifiedBy>
  <cp:revision>2</cp:revision>
  <dcterms:created xsi:type="dcterms:W3CDTF">2022-04-05T15:25:59Z</dcterms:created>
  <dcterms:modified xsi:type="dcterms:W3CDTF">2022-04-19T19:02:31Z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0x0101007B315250C38DBB4F97DDF8E3E93C1743</vt:lpwstr>
  </property>
  <property fmtid="{D5CDD505-2E9C-101B-9397-08002B2CF9AE}" pid="3" name="Order">
    <vt:r8>34100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_ColorHex">
    <vt:lpwstr/>
  </property>
  <property fmtid="{D5CDD505-2E9C-101B-9397-08002B2CF9AE}" pid="10" name="_Emoji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_ColorTag">
    <vt:lpwstr/>
  </property>
  <property fmtid="{D5CDD505-2E9C-101B-9397-08002B2CF9AE}" pid="15" name="MediaServiceImageTags">
    <vt:lpwstr/>
  </property>
</Properties>
</file>