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20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62" r:id="rId3"/>
    <p:sldId id="260" r:id="rId4"/>
    <p:sldId id="257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7C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2" d="100"/>
          <a:sy n="72" d="100"/>
        </p:scale>
        <p:origin x="1027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CBFEE-A210-487C-939E-95A171A5D616}" type="datetimeFigureOut">
              <a:rPr lang="en-CA" smtClean="0"/>
              <a:t>2022-07-07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6CBA7F-3F28-4AB2-BFC4-F3BECD3607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8948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8d1d11c1ec_0_1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g8d1d11c1ec_0_1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8a1b6e5601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8a1b6e5601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8a1b6e5601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8a1b6e5601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8e8b782381_0_4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8e8b782381_0_4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8e8b782381_0_12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8" name="Google Shape;298;g8e8b782381_0_12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B0C07-2F10-9C3F-7A23-3EFD5451B2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334510-9650-016B-6682-247BF2EE08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69E606-ADCA-4FDD-B3C6-253D34BEA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7931-5C3B-4A10-8BAC-7E73B378CFE8}" type="datetimeFigureOut">
              <a:rPr lang="en-CA" smtClean="0"/>
              <a:t>2022-07-07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0CE596-9B01-B8B2-C0AE-2FD7129B5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1A29E7-3B20-431F-87F8-E645B4D99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CBCE-2576-42EE-BA16-F910727D11D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2674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F0439-1045-D215-CEBF-DEE602EC9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9387E0-A13A-0797-D605-531D19DF7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CEC16-854E-3779-4D32-76B22D8E0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7931-5C3B-4A10-8BAC-7E73B378CFE8}" type="datetimeFigureOut">
              <a:rPr lang="en-CA" smtClean="0"/>
              <a:t>2022-07-07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9850C6-8866-F06F-3469-589107CD0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077351-D1ED-21BE-EF2F-29FD16C96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CBCE-2576-42EE-BA16-F910727D11D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41271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823CDA-12AD-375A-6BA1-E007BAAA64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6B24CF-F658-4311-C72A-5FFC709C06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C213CA-AF12-6148-5999-E6CAA9DC5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7931-5C3B-4A10-8BAC-7E73B378CFE8}" type="datetimeFigureOut">
              <a:rPr lang="en-CA" smtClean="0"/>
              <a:t>2022-07-07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5FB8BB-0CCA-9598-D0F7-3385E4D71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E9D3EA-5194-3BAF-71BB-47938D902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CBCE-2576-42EE-BA16-F910727D11D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6508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6289367" y="1707200"/>
            <a:ext cx="4582000" cy="288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500"/>
              <a:buNone/>
              <a:defRPr sz="6933"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SzPts val="4500"/>
              <a:buNone/>
              <a:defRPr sz="6000"/>
            </a:lvl2pPr>
            <a:lvl3pPr lvl="2" algn="r">
              <a:spcBef>
                <a:spcPts val="0"/>
              </a:spcBef>
              <a:spcAft>
                <a:spcPts val="0"/>
              </a:spcAft>
              <a:buSzPts val="4500"/>
              <a:buNone/>
              <a:defRPr sz="6000"/>
            </a:lvl3pPr>
            <a:lvl4pPr lvl="3" algn="r">
              <a:spcBef>
                <a:spcPts val="0"/>
              </a:spcBef>
              <a:spcAft>
                <a:spcPts val="0"/>
              </a:spcAft>
              <a:buSzPts val="4500"/>
              <a:buNone/>
              <a:defRPr sz="6000"/>
            </a:lvl4pPr>
            <a:lvl5pPr lvl="4" algn="r">
              <a:spcBef>
                <a:spcPts val="0"/>
              </a:spcBef>
              <a:spcAft>
                <a:spcPts val="0"/>
              </a:spcAft>
              <a:buSzPts val="4500"/>
              <a:buNone/>
              <a:defRPr sz="6000"/>
            </a:lvl5pPr>
            <a:lvl6pPr lvl="5" algn="r">
              <a:spcBef>
                <a:spcPts val="0"/>
              </a:spcBef>
              <a:spcAft>
                <a:spcPts val="0"/>
              </a:spcAft>
              <a:buSzPts val="4500"/>
              <a:buNone/>
              <a:defRPr sz="6000"/>
            </a:lvl6pPr>
            <a:lvl7pPr lvl="6" algn="r">
              <a:spcBef>
                <a:spcPts val="0"/>
              </a:spcBef>
              <a:spcAft>
                <a:spcPts val="0"/>
              </a:spcAft>
              <a:buSzPts val="4500"/>
              <a:buNone/>
              <a:defRPr sz="6000"/>
            </a:lvl7pPr>
            <a:lvl8pPr lvl="7" algn="r">
              <a:spcBef>
                <a:spcPts val="0"/>
              </a:spcBef>
              <a:spcAft>
                <a:spcPts val="0"/>
              </a:spcAft>
              <a:buSzPts val="4500"/>
              <a:buNone/>
              <a:defRPr sz="6000"/>
            </a:lvl8pPr>
            <a:lvl9pPr lvl="8" algn="r">
              <a:spcBef>
                <a:spcPts val="0"/>
              </a:spcBef>
              <a:spcAft>
                <a:spcPts val="0"/>
              </a:spcAft>
              <a:buSzPts val="4500"/>
              <a:buNone/>
              <a:defRPr sz="60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6289367" y="4593600"/>
            <a:ext cx="5260400" cy="5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2133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2000"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2000"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2000"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2000"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2000"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2000"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2000"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2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64814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845033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title"/>
          </p:nvPr>
        </p:nvSpPr>
        <p:spPr>
          <a:xfrm>
            <a:off x="947033" y="715533"/>
            <a:ext cx="10298000" cy="64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body" idx="1"/>
          </p:nvPr>
        </p:nvSpPr>
        <p:spPr>
          <a:xfrm>
            <a:off x="947033" y="1536633"/>
            <a:ext cx="10298000" cy="460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5077666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>
            <a:spLocks noGrp="1"/>
          </p:cNvSpPr>
          <p:nvPr>
            <p:ph type="title"/>
          </p:nvPr>
        </p:nvSpPr>
        <p:spPr>
          <a:xfrm>
            <a:off x="947033" y="715533"/>
            <a:ext cx="10298000" cy="64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058212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947033" y="715533"/>
            <a:ext cx="10298000" cy="64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610463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0753509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739436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" name="Google Shape;34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34515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E3366-32C7-6C76-4F41-B741A1795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B5CA3-B2BF-9E7A-4A8A-03F9314C7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15F809-F385-FDE0-1D03-3E2657183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7931-5C3B-4A10-8BAC-7E73B378CFE8}" type="datetimeFigureOut">
              <a:rPr lang="en-CA" smtClean="0"/>
              <a:t>2022-07-07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51DB89-9F9F-5757-4129-B883797F2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CEF36-2FB9-CBCD-CBE9-5CB86ECA5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CBCE-2576-42EE-BA16-F910727D11D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066916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1119950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5765437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42814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86928-2A82-71B0-2BCF-CB1C888BF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BB51E7-5D7D-B64E-079D-FFA2E29E1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EB2419-254D-3530-5DB2-C36BAFA9C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7931-5C3B-4A10-8BAC-7E73B378CFE8}" type="datetimeFigureOut">
              <a:rPr lang="en-CA" smtClean="0"/>
              <a:t>2022-07-07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271E25-1AB1-B15D-1E8D-F46D1CA75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B351A7-BD60-0079-90BE-B48681E18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CBCE-2576-42EE-BA16-F910727D11D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54714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20C4D-9A5C-0EAB-A9D3-7868BCACE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CFB8E-86EC-962F-B512-C191F788B8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56F3DA-3834-9298-E6EA-FF7D2EB84B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A92D3B-ACD3-7664-D477-39B68B896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7931-5C3B-4A10-8BAC-7E73B378CFE8}" type="datetimeFigureOut">
              <a:rPr lang="en-CA" smtClean="0"/>
              <a:t>2022-07-07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FB7177-E9AE-C34F-3DC4-E70D4A7AB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4A2688-064F-538F-A030-69EEA396D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CBCE-2576-42EE-BA16-F910727D11D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26508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B767A-3212-B392-C423-D04A84AF1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66DB58-93A5-3C68-1A97-B562D1276F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7215FD-2FBA-1C86-33B8-8C0D6D824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012BF5-6AFF-462F-E9A8-741B99EE22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E6E36A-378F-C108-F282-F65654F307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7D8A01-3F78-7CC2-E2BB-775360230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7931-5C3B-4A10-8BAC-7E73B378CFE8}" type="datetimeFigureOut">
              <a:rPr lang="en-CA" smtClean="0"/>
              <a:t>2022-07-07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972FE3-E48E-B1AB-D74A-186EF22B3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E878F1-86BF-776A-CC3A-164FB1575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CBCE-2576-42EE-BA16-F910727D11D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7433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5C413-361C-0463-27EA-A31243A7A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3C4714-4050-7F3B-5CD7-EF1EC24DB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7931-5C3B-4A10-8BAC-7E73B378CFE8}" type="datetimeFigureOut">
              <a:rPr lang="en-CA" smtClean="0"/>
              <a:t>2022-07-07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A306A6-227F-5A22-8A9A-CABD9F38E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F9E8D9-4CDB-8DA3-008C-3D609EFC4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CBCE-2576-42EE-BA16-F910727D11D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57961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ADAB11-FA4A-6789-939C-9A192039C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7931-5C3B-4A10-8BAC-7E73B378CFE8}" type="datetimeFigureOut">
              <a:rPr lang="en-CA" smtClean="0"/>
              <a:t>2022-07-07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741C64-9275-B929-1756-B36C7A820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848EC1-904D-EE47-F20D-271BBBB7A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CBCE-2576-42EE-BA16-F910727D11D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77119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0E9EB-452A-E4B2-4183-3F8ED9AEB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C672E-23F6-78AD-FBFC-4058B6BB7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BE40D8-1826-AAD3-0DF0-F004E6CA33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78C6EC-E1A2-57FE-AA99-CA34A70FD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7931-5C3B-4A10-8BAC-7E73B378CFE8}" type="datetimeFigureOut">
              <a:rPr lang="en-CA" smtClean="0"/>
              <a:t>2022-07-07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DB662E-E887-B781-760B-CC04CD41C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D9F04D-36F3-D83B-C624-7510AC2E9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CBCE-2576-42EE-BA16-F910727D11D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27526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38676-ED51-8349-3C42-1BB5DFEEC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A2F153-0288-FF52-4504-BE971CBB79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9B6489-E8E5-6AEE-4FB9-A041E74426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1842E0-3F8B-E332-D418-8289DCD6F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7931-5C3B-4A10-8BAC-7E73B378CFE8}" type="datetimeFigureOut">
              <a:rPr lang="en-CA" smtClean="0"/>
              <a:t>2022-07-07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B6F26D-FED1-2F32-B695-E2C2BF99C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40B267-6FFA-CC7F-4BC2-7FA142BAE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CBCE-2576-42EE-BA16-F910727D11D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076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647F0A-C041-C775-8C4C-91E661BA6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BC2653-BA97-C32A-2967-8F0C9D0C2A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1C8290-80F0-5B75-543A-651B746790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47931-5C3B-4A10-8BAC-7E73B378CFE8}" type="datetimeFigureOut">
              <a:rPr lang="en-CA" smtClean="0"/>
              <a:t>2022-07-07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71989-CE61-08AA-6C0E-A4E1DF67F6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09523D-8B3C-F20A-6706-0FC3159796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CCBCE-2576-42EE-BA16-F910727D11D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00397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47033" y="715533"/>
            <a:ext cx="10298000" cy="6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Medium"/>
              <a:buNone/>
              <a:defRPr sz="2800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Medium"/>
              <a:buNone/>
              <a:defRPr sz="2800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Medium"/>
              <a:buNone/>
              <a:defRPr sz="2800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Medium"/>
              <a:buNone/>
              <a:defRPr sz="2800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Medium"/>
              <a:buNone/>
              <a:defRPr sz="2800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Medium"/>
              <a:buNone/>
              <a:defRPr sz="2800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Medium"/>
              <a:buNone/>
              <a:defRPr sz="2800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Medium"/>
              <a:buNone/>
              <a:defRPr sz="2800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Medium"/>
              <a:buNone/>
              <a:defRPr sz="2800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47033" y="1536633"/>
            <a:ext cx="10298000" cy="460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0820248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>
            <a:spLocks noGrp="1"/>
          </p:cNvSpPr>
          <p:nvPr>
            <p:ph type="ctrTitle"/>
          </p:nvPr>
        </p:nvSpPr>
        <p:spPr>
          <a:xfrm>
            <a:off x="6289367" y="1707200"/>
            <a:ext cx="4582000" cy="28864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5400" dirty="0"/>
              <a:t>Key Ministry Strategic Orientation</a:t>
            </a:r>
            <a:endParaRPr sz="5400" dirty="0"/>
          </a:p>
        </p:txBody>
      </p:sp>
      <p:sp>
        <p:nvSpPr>
          <p:cNvPr id="56" name="Google Shape;56;p15"/>
          <p:cNvSpPr txBox="1">
            <a:spLocks noGrp="1"/>
          </p:cNvSpPr>
          <p:nvPr>
            <p:ph type="subTitle" idx="1"/>
          </p:nvPr>
        </p:nvSpPr>
        <p:spPr>
          <a:xfrm>
            <a:off x="6289367" y="4593600"/>
            <a:ext cx="5260400" cy="5572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indent="0"/>
            <a:r>
              <a:rPr lang="en" dirty="0"/>
              <a:t>2019-2023</a:t>
            </a:r>
            <a:endParaRPr dirty="0"/>
          </a:p>
        </p:txBody>
      </p:sp>
      <p:grpSp>
        <p:nvGrpSpPr>
          <p:cNvPr id="57" name="Google Shape;57;p15"/>
          <p:cNvGrpSpPr/>
          <p:nvPr/>
        </p:nvGrpSpPr>
        <p:grpSpPr>
          <a:xfrm rot="1578645" flipH="1">
            <a:off x="3642303" y="1512150"/>
            <a:ext cx="2089240" cy="2286757"/>
            <a:chOff x="4718425" y="934625"/>
            <a:chExt cx="1467100" cy="1605800"/>
          </a:xfrm>
        </p:grpSpPr>
        <p:cxnSp>
          <p:nvCxnSpPr>
            <p:cNvPr id="58" name="Google Shape;58;p15"/>
            <p:cNvCxnSpPr/>
            <p:nvPr/>
          </p:nvCxnSpPr>
          <p:spPr>
            <a:xfrm>
              <a:off x="5119625" y="1316725"/>
              <a:ext cx="1065900" cy="12237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59" name="Google Shape;59;p15"/>
            <p:cNvSpPr/>
            <p:nvPr/>
          </p:nvSpPr>
          <p:spPr>
            <a:xfrm>
              <a:off x="4718425" y="934625"/>
              <a:ext cx="826800" cy="82680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spcFirstLastPara="1" wrap="square" lIns="0" tIns="121900" rIns="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  <a:buSzPts val="1100"/>
              </a:pPr>
              <a:endParaRPr sz="2000" kern="0"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60" name="Google Shape;60;p15"/>
          <p:cNvGrpSpPr/>
          <p:nvPr/>
        </p:nvGrpSpPr>
        <p:grpSpPr>
          <a:xfrm rot="1578645" flipH="1">
            <a:off x="1612383" y="2839375"/>
            <a:ext cx="1177413" cy="2375797"/>
            <a:chOff x="6176375" y="2540550"/>
            <a:chExt cx="826800" cy="1668325"/>
          </a:xfrm>
        </p:grpSpPr>
        <p:cxnSp>
          <p:nvCxnSpPr>
            <p:cNvPr id="61" name="Google Shape;61;p15"/>
            <p:cNvCxnSpPr/>
            <p:nvPr/>
          </p:nvCxnSpPr>
          <p:spPr>
            <a:xfrm rot="10800000">
              <a:off x="6190500" y="2540550"/>
              <a:ext cx="406200" cy="12810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62" name="Google Shape;62;p15"/>
            <p:cNvSpPr/>
            <p:nvPr/>
          </p:nvSpPr>
          <p:spPr>
            <a:xfrm>
              <a:off x="6176375" y="3382075"/>
              <a:ext cx="826800" cy="8268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txBody>
            <a:bodyPr spcFirstLastPara="1" wrap="square" lIns="0" tIns="121900" rIns="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  <a:buSzPts val="1100"/>
              </a:pPr>
              <a:endParaRPr sz="2000" kern="0"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63" name="Google Shape;63;p15"/>
          <p:cNvGrpSpPr/>
          <p:nvPr/>
        </p:nvGrpSpPr>
        <p:grpSpPr>
          <a:xfrm rot="1578645" flipH="1">
            <a:off x="3034678" y="929534"/>
            <a:ext cx="946289" cy="2293807"/>
            <a:chOff x="6042175" y="934625"/>
            <a:chExt cx="664500" cy="1610750"/>
          </a:xfrm>
        </p:grpSpPr>
        <p:cxnSp>
          <p:nvCxnSpPr>
            <p:cNvPr id="64" name="Google Shape;64;p15"/>
            <p:cNvCxnSpPr/>
            <p:nvPr/>
          </p:nvCxnSpPr>
          <p:spPr>
            <a:xfrm flipH="1">
              <a:off x="6190500" y="1278475"/>
              <a:ext cx="191100" cy="12669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65" name="Google Shape;65;p15"/>
            <p:cNvSpPr/>
            <p:nvPr/>
          </p:nvSpPr>
          <p:spPr>
            <a:xfrm>
              <a:off x="6042175" y="934625"/>
              <a:ext cx="664500" cy="6645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txBody>
            <a:bodyPr spcFirstLastPara="1" wrap="square" lIns="0" tIns="121900" rIns="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  <a:buSzPts val="1100"/>
              </a:pPr>
              <a:endParaRPr sz="2000" kern="0"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66" name="Google Shape;66;p15"/>
          <p:cNvGrpSpPr/>
          <p:nvPr/>
        </p:nvGrpSpPr>
        <p:grpSpPr>
          <a:xfrm rot="1578645" flipH="1">
            <a:off x="963502" y="1650293"/>
            <a:ext cx="2644837" cy="1041203"/>
            <a:chOff x="6185550" y="1814200"/>
            <a:chExt cx="1857250" cy="731150"/>
          </a:xfrm>
        </p:grpSpPr>
        <p:cxnSp>
          <p:nvCxnSpPr>
            <p:cNvPr id="67" name="Google Shape;67;p15"/>
            <p:cNvCxnSpPr/>
            <p:nvPr/>
          </p:nvCxnSpPr>
          <p:spPr>
            <a:xfrm flipH="1">
              <a:off x="6185550" y="2158050"/>
              <a:ext cx="1534500" cy="3873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68" name="Google Shape;68;p15"/>
            <p:cNvSpPr/>
            <p:nvPr/>
          </p:nvSpPr>
          <p:spPr>
            <a:xfrm>
              <a:off x="7378300" y="1814200"/>
              <a:ext cx="664500" cy="66450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txBody>
            <a:bodyPr spcFirstLastPara="1" wrap="square" lIns="0" tIns="121900" rIns="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  <a:buSzPts val="1100"/>
              </a:pPr>
              <a:endParaRPr sz="2000" kern="0"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69" name="Google Shape;69;p15"/>
          <p:cNvGrpSpPr/>
          <p:nvPr/>
        </p:nvGrpSpPr>
        <p:grpSpPr>
          <a:xfrm rot="1578645" flipH="1">
            <a:off x="2812029" y="3727785"/>
            <a:ext cx="2593073" cy="1300844"/>
            <a:chOff x="4369400" y="2545175"/>
            <a:chExt cx="1820900" cy="913475"/>
          </a:xfrm>
        </p:grpSpPr>
        <p:cxnSp>
          <p:nvCxnSpPr>
            <p:cNvPr id="70" name="Google Shape;70;p15"/>
            <p:cNvCxnSpPr/>
            <p:nvPr/>
          </p:nvCxnSpPr>
          <p:spPr>
            <a:xfrm rot="10800000" flipH="1">
              <a:off x="4689400" y="2545175"/>
              <a:ext cx="1500900" cy="5928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71" name="Google Shape;71;p15"/>
            <p:cNvSpPr/>
            <p:nvPr/>
          </p:nvSpPr>
          <p:spPr>
            <a:xfrm>
              <a:off x="4369400" y="2794150"/>
              <a:ext cx="664500" cy="664500"/>
            </a:xfrm>
            <a:prstGeom prst="ellipse">
              <a:avLst/>
            </a:prstGeom>
            <a:solidFill>
              <a:srgbClr val="617C85"/>
            </a:solidFill>
            <a:ln>
              <a:noFill/>
            </a:ln>
          </p:spPr>
          <p:txBody>
            <a:bodyPr spcFirstLastPara="1" wrap="square" lIns="0" tIns="121900" rIns="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  <a:buSzPts val="1100"/>
              </a:pPr>
              <a:endParaRPr sz="2000" kern="0"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72" name="Google Shape;72;p15"/>
          <p:cNvGrpSpPr/>
          <p:nvPr/>
        </p:nvGrpSpPr>
        <p:grpSpPr>
          <a:xfrm rot="1578645" flipH="1">
            <a:off x="2640860" y="3479422"/>
            <a:ext cx="1701433" cy="2281025"/>
            <a:chOff x="4995600" y="2545225"/>
            <a:chExt cx="1194775" cy="1601775"/>
          </a:xfrm>
        </p:grpSpPr>
        <p:cxnSp>
          <p:nvCxnSpPr>
            <p:cNvPr id="73" name="Google Shape;73;p15"/>
            <p:cNvCxnSpPr/>
            <p:nvPr/>
          </p:nvCxnSpPr>
          <p:spPr>
            <a:xfrm rot="10800000" flipH="1">
              <a:off x="5325175" y="2545225"/>
              <a:ext cx="865200" cy="13050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74" name="Google Shape;74;p15"/>
            <p:cNvSpPr/>
            <p:nvPr/>
          </p:nvSpPr>
          <p:spPr>
            <a:xfrm>
              <a:off x="4995600" y="3482500"/>
              <a:ext cx="664500" cy="664500"/>
            </a:xfrm>
            <a:prstGeom prst="ellipse">
              <a:avLst/>
            </a:prstGeom>
            <a:solidFill>
              <a:srgbClr val="4B4632"/>
            </a:solidFill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  <a:buFont typeface="Arial"/>
              </a:pPr>
              <a:endParaRPr sz="1600" b="1" kern="0" dirty="0">
                <a:solidFill>
                  <a:srgbClr val="FFFFFF"/>
                </a:solidFill>
                <a:latin typeface="Fira Sans Extra Condensed" panose="020B0604020202020204" pitchFamily="34" charset="0"/>
                <a:sym typeface="Fira Sans Extra Condensed Medium"/>
              </a:endParaRPr>
            </a:p>
          </p:txBody>
        </p:sp>
      </p:grpSp>
      <p:grpSp>
        <p:nvGrpSpPr>
          <p:cNvPr id="75" name="Google Shape;75;p15"/>
          <p:cNvGrpSpPr/>
          <p:nvPr/>
        </p:nvGrpSpPr>
        <p:grpSpPr>
          <a:xfrm rot="1578645" flipH="1">
            <a:off x="1289069" y="2766011"/>
            <a:ext cx="1844657" cy="885339"/>
            <a:chOff x="6190400" y="2545375"/>
            <a:chExt cx="1295350" cy="621700"/>
          </a:xfrm>
        </p:grpSpPr>
        <p:cxnSp>
          <p:nvCxnSpPr>
            <p:cNvPr id="76" name="Google Shape;76;p15"/>
            <p:cNvCxnSpPr/>
            <p:nvPr/>
          </p:nvCxnSpPr>
          <p:spPr>
            <a:xfrm rot="10800000">
              <a:off x="6190400" y="2545375"/>
              <a:ext cx="1085100" cy="4014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77" name="Google Shape;77;p15"/>
            <p:cNvSpPr/>
            <p:nvPr/>
          </p:nvSpPr>
          <p:spPr>
            <a:xfrm>
              <a:off x="7031550" y="2712875"/>
              <a:ext cx="454200" cy="45420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78" name="Google Shape;78;p15"/>
          <p:cNvGrpSpPr/>
          <p:nvPr/>
        </p:nvGrpSpPr>
        <p:grpSpPr>
          <a:xfrm rot="1578645" flipH="1">
            <a:off x="3278877" y="3081433"/>
            <a:ext cx="2082548" cy="646809"/>
            <a:chOff x="4718425" y="2096250"/>
            <a:chExt cx="1462400" cy="454200"/>
          </a:xfrm>
        </p:grpSpPr>
        <p:cxnSp>
          <p:nvCxnSpPr>
            <p:cNvPr id="79" name="Google Shape;79;p15"/>
            <p:cNvCxnSpPr/>
            <p:nvPr/>
          </p:nvCxnSpPr>
          <p:spPr>
            <a:xfrm>
              <a:off x="4947525" y="2334900"/>
              <a:ext cx="1233300" cy="2055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80" name="Google Shape;80;p15"/>
            <p:cNvSpPr/>
            <p:nvPr/>
          </p:nvSpPr>
          <p:spPr>
            <a:xfrm>
              <a:off x="4718425" y="2096250"/>
              <a:ext cx="454200" cy="45420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81" name="Google Shape;81;p15"/>
          <p:cNvGrpSpPr/>
          <p:nvPr/>
        </p:nvGrpSpPr>
        <p:grpSpPr>
          <a:xfrm rot="1578645" flipH="1">
            <a:off x="2165209" y="1481817"/>
            <a:ext cx="1484211" cy="1483587"/>
            <a:chOff x="6185500" y="1498650"/>
            <a:chExt cx="1042238" cy="1041800"/>
          </a:xfrm>
        </p:grpSpPr>
        <p:cxnSp>
          <p:nvCxnSpPr>
            <p:cNvPr id="82" name="Google Shape;82;p15"/>
            <p:cNvCxnSpPr/>
            <p:nvPr/>
          </p:nvCxnSpPr>
          <p:spPr>
            <a:xfrm flipH="1">
              <a:off x="6185500" y="1746950"/>
              <a:ext cx="822300" cy="7935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83" name="Google Shape;83;p15"/>
            <p:cNvSpPr/>
            <p:nvPr/>
          </p:nvSpPr>
          <p:spPr>
            <a:xfrm>
              <a:off x="6773538" y="1498650"/>
              <a:ext cx="454200" cy="4542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84" name="Google Shape;84;p15"/>
          <p:cNvGrpSpPr/>
          <p:nvPr/>
        </p:nvGrpSpPr>
        <p:grpSpPr>
          <a:xfrm rot="1578645" flipH="1">
            <a:off x="2426303" y="2388531"/>
            <a:ext cx="1667861" cy="1667861"/>
            <a:chOff x="5587975" y="1952850"/>
            <a:chExt cx="1171200" cy="1171200"/>
          </a:xfrm>
        </p:grpSpPr>
        <p:sp>
          <p:nvSpPr>
            <p:cNvPr id="85" name="Google Shape;85;p15"/>
            <p:cNvSpPr/>
            <p:nvPr/>
          </p:nvSpPr>
          <p:spPr>
            <a:xfrm>
              <a:off x="5587975" y="1952850"/>
              <a:ext cx="1171200" cy="1171200"/>
            </a:xfrm>
            <a:prstGeom prst="ellipse">
              <a:avLst/>
            </a:prstGeom>
            <a:solidFill>
              <a:srgbClr val="FFFFFF"/>
            </a:solidFill>
            <a:ln w="190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6" name="Google Shape;86;p15"/>
            <p:cNvSpPr/>
            <p:nvPr/>
          </p:nvSpPr>
          <p:spPr>
            <a:xfrm>
              <a:off x="5673875" y="2038750"/>
              <a:ext cx="999300" cy="9993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0" tIns="121900" rIns="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  <a:buSzPts val="1100"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37" name="Google Shape;270;p19">
            <a:extLst>
              <a:ext uri="{FF2B5EF4-FFF2-40B4-BE49-F238E27FC236}">
                <a16:creationId xmlns:a16="http://schemas.microsoft.com/office/drawing/2014/main" id="{EE13553E-CE10-2AC4-4402-3483B473EB10}"/>
              </a:ext>
            </a:extLst>
          </p:cNvPr>
          <p:cNvGrpSpPr>
            <a:grpSpLocks noChangeAspect="1"/>
          </p:cNvGrpSpPr>
          <p:nvPr/>
        </p:nvGrpSpPr>
        <p:grpSpPr>
          <a:xfrm>
            <a:off x="3019782" y="2884878"/>
            <a:ext cx="445642" cy="687233"/>
            <a:chOff x="5726350" y="2028150"/>
            <a:chExt cx="312300" cy="481600"/>
          </a:xfrm>
          <a:solidFill>
            <a:schemeClr val="tx1"/>
          </a:solidFill>
        </p:grpSpPr>
        <p:sp>
          <p:nvSpPr>
            <p:cNvPr id="38" name="Google Shape;271;p19">
              <a:extLst>
                <a:ext uri="{FF2B5EF4-FFF2-40B4-BE49-F238E27FC236}">
                  <a16:creationId xmlns:a16="http://schemas.microsoft.com/office/drawing/2014/main" id="{63ABE0D7-7FC7-59FF-F229-16D6185A5EA4}"/>
                </a:ext>
              </a:extLst>
            </p:cNvPr>
            <p:cNvSpPr/>
            <p:nvPr/>
          </p:nvSpPr>
          <p:spPr>
            <a:xfrm>
              <a:off x="5756075" y="2028150"/>
              <a:ext cx="252825" cy="83275"/>
            </a:xfrm>
            <a:custGeom>
              <a:avLst/>
              <a:gdLst/>
              <a:ahLst/>
              <a:cxnLst/>
              <a:rect l="l" t="t" r="r" b="b"/>
              <a:pathLst>
                <a:path w="10113" h="3331" extrusionOk="0">
                  <a:moveTo>
                    <a:pt x="1639" y="1"/>
                  </a:moveTo>
                  <a:cubicBezTo>
                    <a:pt x="730" y="13"/>
                    <a:pt x="1" y="753"/>
                    <a:pt x="1" y="1666"/>
                  </a:cubicBezTo>
                  <a:cubicBezTo>
                    <a:pt x="1" y="2575"/>
                    <a:pt x="730" y="3316"/>
                    <a:pt x="1639" y="3331"/>
                  </a:cubicBezTo>
                  <a:lnTo>
                    <a:pt x="8474" y="3331"/>
                  </a:lnTo>
                  <a:cubicBezTo>
                    <a:pt x="9384" y="3316"/>
                    <a:pt x="10113" y="2575"/>
                    <a:pt x="10113" y="1666"/>
                  </a:cubicBezTo>
                  <a:cubicBezTo>
                    <a:pt x="10113" y="753"/>
                    <a:pt x="9384" y="13"/>
                    <a:pt x="847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  <p:sp>
          <p:nvSpPr>
            <p:cNvPr id="39" name="Google Shape;272;p19">
              <a:extLst>
                <a:ext uri="{FF2B5EF4-FFF2-40B4-BE49-F238E27FC236}">
                  <a16:creationId xmlns:a16="http://schemas.microsoft.com/office/drawing/2014/main" id="{746310A4-8C58-A64E-AB38-6C29C704FC0A}"/>
                </a:ext>
              </a:extLst>
            </p:cNvPr>
            <p:cNvSpPr/>
            <p:nvPr/>
          </p:nvSpPr>
          <p:spPr>
            <a:xfrm>
              <a:off x="5726350" y="2139650"/>
              <a:ext cx="312300" cy="224425"/>
            </a:xfrm>
            <a:custGeom>
              <a:avLst/>
              <a:gdLst/>
              <a:ahLst/>
              <a:cxnLst/>
              <a:rect l="l" t="t" r="r" b="b"/>
              <a:pathLst>
                <a:path w="12492" h="8977" extrusionOk="0">
                  <a:moveTo>
                    <a:pt x="2822" y="0"/>
                  </a:moveTo>
                  <a:lnTo>
                    <a:pt x="2822" y="4800"/>
                  </a:lnTo>
                  <a:cubicBezTo>
                    <a:pt x="1527" y="5589"/>
                    <a:pt x="542" y="6797"/>
                    <a:pt x="36" y="8224"/>
                  </a:cubicBezTo>
                  <a:lnTo>
                    <a:pt x="30" y="8233"/>
                  </a:lnTo>
                  <a:cubicBezTo>
                    <a:pt x="27" y="8242"/>
                    <a:pt x="24" y="8254"/>
                    <a:pt x="21" y="8266"/>
                  </a:cubicBezTo>
                  <a:cubicBezTo>
                    <a:pt x="18" y="8278"/>
                    <a:pt x="15" y="8281"/>
                    <a:pt x="15" y="8287"/>
                  </a:cubicBezTo>
                  <a:cubicBezTo>
                    <a:pt x="12" y="8296"/>
                    <a:pt x="9" y="8308"/>
                    <a:pt x="9" y="8317"/>
                  </a:cubicBezTo>
                  <a:cubicBezTo>
                    <a:pt x="6" y="8326"/>
                    <a:pt x="6" y="8335"/>
                    <a:pt x="3" y="8347"/>
                  </a:cubicBezTo>
                  <a:cubicBezTo>
                    <a:pt x="3" y="8356"/>
                    <a:pt x="3" y="8362"/>
                    <a:pt x="3" y="8368"/>
                  </a:cubicBezTo>
                  <a:cubicBezTo>
                    <a:pt x="0" y="8378"/>
                    <a:pt x="3" y="8393"/>
                    <a:pt x="3" y="8405"/>
                  </a:cubicBezTo>
                  <a:cubicBezTo>
                    <a:pt x="3" y="8408"/>
                    <a:pt x="3" y="8411"/>
                    <a:pt x="3" y="8414"/>
                  </a:cubicBezTo>
                  <a:lnTo>
                    <a:pt x="3" y="8426"/>
                  </a:lnTo>
                  <a:cubicBezTo>
                    <a:pt x="3" y="8438"/>
                    <a:pt x="3" y="8450"/>
                    <a:pt x="3" y="8462"/>
                  </a:cubicBezTo>
                  <a:lnTo>
                    <a:pt x="6" y="8483"/>
                  </a:lnTo>
                  <a:cubicBezTo>
                    <a:pt x="6" y="8495"/>
                    <a:pt x="9" y="8504"/>
                    <a:pt x="12" y="8513"/>
                  </a:cubicBezTo>
                  <a:cubicBezTo>
                    <a:pt x="12" y="8525"/>
                    <a:pt x="15" y="8531"/>
                    <a:pt x="15" y="8540"/>
                  </a:cubicBezTo>
                  <a:cubicBezTo>
                    <a:pt x="18" y="8549"/>
                    <a:pt x="21" y="8558"/>
                    <a:pt x="21" y="8564"/>
                  </a:cubicBezTo>
                  <a:cubicBezTo>
                    <a:pt x="24" y="8573"/>
                    <a:pt x="27" y="8585"/>
                    <a:pt x="33" y="8594"/>
                  </a:cubicBezTo>
                  <a:cubicBezTo>
                    <a:pt x="36" y="8606"/>
                    <a:pt x="36" y="8609"/>
                    <a:pt x="40" y="8615"/>
                  </a:cubicBezTo>
                  <a:cubicBezTo>
                    <a:pt x="43" y="8624"/>
                    <a:pt x="49" y="8636"/>
                    <a:pt x="52" y="8646"/>
                  </a:cubicBezTo>
                  <a:cubicBezTo>
                    <a:pt x="58" y="8658"/>
                    <a:pt x="58" y="8661"/>
                    <a:pt x="61" y="8667"/>
                  </a:cubicBezTo>
                  <a:cubicBezTo>
                    <a:pt x="67" y="8673"/>
                    <a:pt x="73" y="8685"/>
                    <a:pt x="76" y="8694"/>
                  </a:cubicBezTo>
                  <a:cubicBezTo>
                    <a:pt x="82" y="8703"/>
                    <a:pt x="85" y="8709"/>
                    <a:pt x="88" y="8715"/>
                  </a:cubicBezTo>
                  <a:cubicBezTo>
                    <a:pt x="94" y="8721"/>
                    <a:pt x="100" y="8730"/>
                    <a:pt x="106" y="8739"/>
                  </a:cubicBezTo>
                  <a:cubicBezTo>
                    <a:pt x="112" y="8748"/>
                    <a:pt x="115" y="8754"/>
                    <a:pt x="121" y="8760"/>
                  </a:cubicBezTo>
                  <a:cubicBezTo>
                    <a:pt x="127" y="8769"/>
                    <a:pt x="133" y="8775"/>
                    <a:pt x="139" y="8781"/>
                  </a:cubicBezTo>
                  <a:cubicBezTo>
                    <a:pt x="145" y="8787"/>
                    <a:pt x="151" y="8796"/>
                    <a:pt x="157" y="8802"/>
                  </a:cubicBezTo>
                  <a:lnTo>
                    <a:pt x="175" y="8820"/>
                  </a:lnTo>
                  <a:cubicBezTo>
                    <a:pt x="181" y="8826"/>
                    <a:pt x="190" y="8832"/>
                    <a:pt x="196" y="8841"/>
                  </a:cubicBezTo>
                  <a:lnTo>
                    <a:pt x="217" y="8856"/>
                  </a:lnTo>
                  <a:lnTo>
                    <a:pt x="238" y="8874"/>
                  </a:lnTo>
                  <a:lnTo>
                    <a:pt x="262" y="8889"/>
                  </a:lnTo>
                  <a:lnTo>
                    <a:pt x="283" y="8901"/>
                  </a:lnTo>
                  <a:lnTo>
                    <a:pt x="314" y="8917"/>
                  </a:lnTo>
                  <a:cubicBezTo>
                    <a:pt x="320" y="8920"/>
                    <a:pt x="326" y="8923"/>
                    <a:pt x="332" y="8926"/>
                  </a:cubicBezTo>
                  <a:cubicBezTo>
                    <a:pt x="341" y="8929"/>
                    <a:pt x="356" y="8938"/>
                    <a:pt x="368" y="8941"/>
                  </a:cubicBezTo>
                  <a:lnTo>
                    <a:pt x="377" y="8947"/>
                  </a:lnTo>
                  <a:lnTo>
                    <a:pt x="386" y="8947"/>
                  </a:lnTo>
                  <a:lnTo>
                    <a:pt x="413" y="8956"/>
                  </a:lnTo>
                  <a:lnTo>
                    <a:pt x="437" y="8962"/>
                  </a:lnTo>
                  <a:lnTo>
                    <a:pt x="461" y="8968"/>
                  </a:lnTo>
                  <a:cubicBezTo>
                    <a:pt x="473" y="8971"/>
                    <a:pt x="485" y="8971"/>
                    <a:pt x="497" y="8974"/>
                  </a:cubicBezTo>
                  <a:lnTo>
                    <a:pt x="512" y="8977"/>
                  </a:lnTo>
                  <a:lnTo>
                    <a:pt x="11928" y="8977"/>
                  </a:lnTo>
                  <a:cubicBezTo>
                    <a:pt x="11946" y="8977"/>
                    <a:pt x="11967" y="8977"/>
                    <a:pt x="11985" y="8974"/>
                  </a:cubicBezTo>
                  <a:lnTo>
                    <a:pt x="11991" y="8974"/>
                  </a:lnTo>
                  <a:cubicBezTo>
                    <a:pt x="12006" y="8974"/>
                    <a:pt x="12021" y="8971"/>
                    <a:pt x="12033" y="8968"/>
                  </a:cubicBezTo>
                  <a:lnTo>
                    <a:pt x="12051" y="8965"/>
                  </a:lnTo>
                  <a:cubicBezTo>
                    <a:pt x="12063" y="8962"/>
                    <a:pt x="12072" y="8959"/>
                    <a:pt x="12085" y="8956"/>
                  </a:cubicBezTo>
                  <a:lnTo>
                    <a:pt x="12106" y="8950"/>
                  </a:lnTo>
                  <a:lnTo>
                    <a:pt x="12118" y="8947"/>
                  </a:lnTo>
                  <a:lnTo>
                    <a:pt x="12130" y="8941"/>
                  </a:lnTo>
                  <a:lnTo>
                    <a:pt x="12160" y="8929"/>
                  </a:lnTo>
                  <a:lnTo>
                    <a:pt x="12184" y="8917"/>
                  </a:lnTo>
                  <a:cubicBezTo>
                    <a:pt x="12193" y="8914"/>
                    <a:pt x="12199" y="8907"/>
                    <a:pt x="12208" y="8904"/>
                  </a:cubicBezTo>
                  <a:cubicBezTo>
                    <a:pt x="12214" y="8898"/>
                    <a:pt x="12226" y="8892"/>
                    <a:pt x="12235" y="8889"/>
                  </a:cubicBezTo>
                  <a:lnTo>
                    <a:pt x="12253" y="8877"/>
                  </a:lnTo>
                  <a:cubicBezTo>
                    <a:pt x="12262" y="8868"/>
                    <a:pt x="12271" y="8862"/>
                    <a:pt x="12280" y="8856"/>
                  </a:cubicBezTo>
                  <a:lnTo>
                    <a:pt x="12295" y="8844"/>
                  </a:lnTo>
                  <a:cubicBezTo>
                    <a:pt x="12304" y="8835"/>
                    <a:pt x="12313" y="8826"/>
                    <a:pt x="12319" y="8820"/>
                  </a:cubicBezTo>
                  <a:lnTo>
                    <a:pt x="12334" y="8805"/>
                  </a:lnTo>
                  <a:cubicBezTo>
                    <a:pt x="12343" y="8796"/>
                    <a:pt x="12349" y="8790"/>
                    <a:pt x="12359" y="8781"/>
                  </a:cubicBezTo>
                  <a:lnTo>
                    <a:pt x="12371" y="8763"/>
                  </a:lnTo>
                  <a:lnTo>
                    <a:pt x="12389" y="8739"/>
                  </a:lnTo>
                  <a:lnTo>
                    <a:pt x="12404" y="8718"/>
                  </a:lnTo>
                  <a:cubicBezTo>
                    <a:pt x="12410" y="8709"/>
                    <a:pt x="12413" y="8703"/>
                    <a:pt x="12419" y="8694"/>
                  </a:cubicBezTo>
                  <a:cubicBezTo>
                    <a:pt x="12422" y="8688"/>
                    <a:pt x="12428" y="8679"/>
                    <a:pt x="12431" y="8670"/>
                  </a:cubicBezTo>
                  <a:cubicBezTo>
                    <a:pt x="12437" y="8661"/>
                    <a:pt x="12440" y="8655"/>
                    <a:pt x="12443" y="8646"/>
                  </a:cubicBezTo>
                  <a:cubicBezTo>
                    <a:pt x="12446" y="8639"/>
                    <a:pt x="12449" y="8627"/>
                    <a:pt x="12455" y="8618"/>
                  </a:cubicBezTo>
                  <a:cubicBezTo>
                    <a:pt x="12458" y="8609"/>
                    <a:pt x="12461" y="8603"/>
                    <a:pt x="12461" y="8594"/>
                  </a:cubicBezTo>
                  <a:cubicBezTo>
                    <a:pt x="12464" y="8588"/>
                    <a:pt x="12467" y="8576"/>
                    <a:pt x="12470" y="8567"/>
                  </a:cubicBezTo>
                  <a:cubicBezTo>
                    <a:pt x="12473" y="8558"/>
                    <a:pt x="12476" y="8549"/>
                    <a:pt x="12479" y="8540"/>
                  </a:cubicBezTo>
                  <a:cubicBezTo>
                    <a:pt x="12479" y="8534"/>
                    <a:pt x="12482" y="8525"/>
                    <a:pt x="12482" y="8516"/>
                  </a:cubicBezTo>
                  <a:cubicBezTo>
                    <a:pt x="12485" y="8507"/>
                    <a:pt x="12485" y="8495"/>
                    <a:pt x="12488" y="8486"/>
                  </a:cubicBezTo>
                  <a:lnTo>
                    <a:pt x="12491" y="8462"/>
                  </a:lnTo>
                  <a:cubicBezTo>
                    <a:pt x="12491" y="8450"/>
                    <a:pt x="12491" y="8438"/>
                    <a:pt x="12491" y="8426"/>
                  </a:cubicBezTo>
                  <a:lnTo>
                    <a:pt x="12491" y="8414"/>
                  </a:lnTo>
                  <a:cubicBezTo>
                    <a:pt x="12491" y="8411"/>
                    <a:pt x="12491" y="8408"/>
                    <a:pt x="12491" y="8405"/>
                  </a:cubicBezTo>
                  <a:lnTo>
                    <a:pt x="12491" y="8371"/>
                  </a:lnTo>
                  <a:cubicBezTo>
                    <a:pt x="12491" y="8359"/>
                    <a:pt x="12491" y="8356"/>
                    <a:pt x="12491" y="8347"/>
                  </a:cubicBezTo>
                  <a:cubicBezTo>
                    <a:pt x="12488" y="8338"/>
                    <a:pt x="12488" y="8329"/>
                    <a:pt x="12485" y="8317"/>
                  </a:cubicBezTo>
                  <a:cubicBezTo>
                    <a:pt x="12482" y="8308"/>
                    <a:pt x="12482" y="8299"/>
                    <a:pt x="12479" y="8290"/>
                  </a:cubicBezTo>
                  <a:cubicBezTo>
                    <a:pt x="12476" y="8278"/>
                    <a:pt x="12476" y="8275"/>
                    <a:pt x="12473" y="8266"/>
                  </a:cubicBezTo>
                  <a:cubicBezTo>
                    <a:pt x="12473" y="8260"/>
                    <a:pt x="12467" y="8245"/>
                    <a:pt x="12464" y="8233"/>
                  </a:cubicBezTo>
                  <a:lnTo>
                    <a:pt x="12461" y="8224"/>
                  </a:lnTo>
                  <a:cubicBezTo>
                    <a:pt x="11955" y="6797"/>
                    <a:pt x="10970" y="5589"/>
                    <a:pt x="9676" y="4803"/>
                  </a:cubicBezTo>
                  <a:lnTo>
                    <a:pt x="967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  <p:sp>
          <p:nvSpPr>
            <p:cNvPr id="40" name="Google Shape;273;p19">
              <a:extLst>
                <a:ext uri="{FF2B5EF4-FFF2-40B4-BE49-F238E27FC236}">
                  <a16:creationId xmlns:a16="http://schemas.microsoft.com/office/drawing/2014/main" id="{199BEE53-07CA-6399-B26B-3FE14CC5EE7C}"/>
                </a:ext>
              </a:extLst>
            </p:cNvPr>
            <p:cNvSpPr/>
            <p:nvPr/>
          </p:nvSpPr>
          <p:spPr>
            <a:xfrm>
              <a:off x="5842500" y="2392350"/>
              <a:ext cx="79975" cy="117400"/>
            </a:xfrm>
            <a:custGeom>
              <a:avLst/>
              <a:gdLst/>
              <a:ahLst/>
              <a:cxnLst/>
              <a:rect l="l" t="t" r="r" b="b"/>
              <a:pathLst>
                <a:path w="3199" h="4696" extrusionOk="0">
                  <a:moveTo>
                    <a:pt x="4" y="1"/>
                  </a:moveTo>
                  <a:lnTo>
                    <a:pt x="4" y="1651"/>
                  </a:lnTo>
                  <a:cubicBezTo>
                    <a:pt x="1" y="2591"/>
                    <a:pt x="287" y="3509"/>
                    <a:pt x="820" y="4283"/>
                  </a:cubicBezTo>
                  <a:cubicBezTo>
                    <a:pt x="994" y="4542"/>
                    <a:pt x="1287" y="4696"/>
                    <a:pt x="1600" y="4696"/>
                  </a:cubicBezTo>
                  <a:cubicBezTo>
                    <a:pt x="1913" y="4696"/>
                    <a:pt x="2205" y="4542"/>
                    <a:pt x="2380" y="4283"/>
                  </a:cubicBezTo>
                  <a:cubicBezTo>
                    <a:pt x="2913" y="3509"/>
                    <a:pt x="3199" y="2591"/>
                    <a:pt x="3196" y="1651"/>
                  </a:cubicBezTo>
                  <a:lnTo>
                    <a:pt x="319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</p:grpSp>
      <p:pic>
        <p:nvPicPr>
          <p:cNvPr id="41" name="Google Shape;99;p2">
            <a:extLst>
              <a:ext uri="{FF2B5EF4-FFF2-40B4-BE49-F238E27FC236}">
                <a16:creationId xmlns:a16="http://schemas.microsoft.com/office/drawing/2014/main" id="{514C0000-256C-BE5D-2726-B81E08414793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b="29770"/>
          <a:stretch/>
        </p:blipFill>
        <p:spPr>
          <a:xfrm>
            <a:off x="9687704" y="175684"/>
            <a:ext cx="2238388" cy="89619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19"/>
          <p:cNvSpPr txBox="1">
            <a:spLocks noGrp="1"/>
          </p:cNvSpPr>
          <p:nvPr>
            <p:ph type="title"/>
          </p:nvPr>
        </p:nvSpPr>
        <p:spPr>
          <a:xfrm>
            <a:off x="494366" y="331030"/>
            <a:ext cx="9797949" cy="641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" b="1" dirty="0">
                <a:latin typeface="OpenSans-Light"/>
              </a:rPr>
              <a:t>MAPAQ 2019-2023 Strategic Orientations</a:t>
            </a:r>
            <a:endParaRPr b="1" dirty="0">
              <a:latin typeface="OpenSans-Light"/>
            </a:endParaRPr>
          </a:p>
        </p:txBody>
      </p:sp>
      <p:grpSp>
        <p:nvGrpSpPr>
          <p:cNvPr id="255" name="Google Shape;255;p19"/>
          <p:cNvGrpSpPr/>
          <p:nvPr/>
        </p:nvGrpSpPr>
        <p:grpSpPr>
          <a:xfrm>
            <a:off x="4577701" y="3212368"/>
            <a:ext cx="6667432" cy="1129600"/>
            <a:chOff x="3433276" y="2409276"/>
            <a:chExt cx="5000574" cy="847200"/>
          </a:xfrm>
        </p:grpSpPr>
        <p:sp>
          <p:nvSpPr>
            <p:cNvPr id="256" name="Google Shape;256;p19"/>
            <p:cNvSpPr/>
            <p:nvPr/>
          </p:nvSpPr>
          <p:spPr>
            <a:xfrm rot="-5400000">
              <a:off x="4121626" y="1720926"/>
              <a:ext cx="847200" cy="22239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206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257" name="Google Shape;257;p19"/>
            <p:cNvSpPr/>
            <p:nvPr/>
          </p:nvSpPr>
          <p:spPr>
            <a:xfrm>
              <a:off x="4288175" y="2639976"/>
              <a:ext cx="1948800" cy="3858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9525" cap="flat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243833" tIns="121900" rIns="121900" bIns="121900" anchor="ctr" anchorCtr="0">
              <a:noAutofit/>
            </a:bodyPr>
            <a:lstStyle/>
            <a:p>
              <a:pPr>
                <a:buClr>
                  <a:schemeClr val="dk1"/>
                </a:buClr>
                <a:buSzPts val="1100"/>
              </a:pPr>
              <a:r>
                <a:rPr lang="en-CA" sz="2267" dirty="0"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Orientation 2</a:t>
              </a:r>
              <a:endParaRPr sz="2400" dirty="0"/>
            </a:p>
          </p:txBody>
        </p:sp>
        <p:sp>
          <p:nvSpPr>
            <p:cNvPr id="258" name="Google Shape;258;p19"/>
            <p:cNvSpPr txBox="1"/>
            <p:nvPr/>
          </p:nvSpPr>
          <p:spPr>
            <a:xfrm>
              <a:off x="6347050" y="2565426"/>
              <a:ext cx="20868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r"/>
              <a:r>
                <a:rPr lang="en-US" sz="1600" dirty="0">
                  <a:latin typeface="Roboto"/>
                  <a:ea typeface="Roboto"/>
                  <a:cs typeface="Roboto"/>
                  <a:sym typeface="Roboto"/>
                </a:rPr>
                <a:t>Support entrepreneurs and partners in</a:t>
              </a:r>
            </a:p>
            <a:p>
              <a:pPr algn="r"/>
              <a:r>
                <a:rPr lang="en-US" sz="1600" dirty="0">
                  <a:latin typeface="Roboto"/>
                  <a:ea typeface="Roboto"/>
                  <a:cs typeface="Roboto"/>
                  <a:sym typeface="Roboto"/>
                </a:rPr>
                <a:t>the sector</a:t>
              </a:r>
              <a:endParaRPr sz="1600" dirty="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59" name="Google Shape;259;p19"/>
          <p:cNvGrpSpPr/>
          <p:nvPr/>
        </p:nvGrpSpPr>
        <p:grpSpPr>
          <a:xfrm>
            <a:off x="4577701" y="4727517"/>
            <a:ext cx="6667432" cy="1129600"/>
            <a:chOff x="3433276" y="3545638"/>
            <a:chExt cx="5000574" cy="847200"/>
          </a:xfrm>
        </p:grpSpPr>
        <p:sp>
          <p:nvSpPr>
            <p:cNvPr id="260" name="Google Shape;260;p19"/>
            <p:cNvSpPr/>
            <p:nvPr/>
          </p:nvSpPr>
          <p:spPr>
            <a:xfrm rot="-5400000">
              <a:off x="4121626" y="2857288"/>
              <a:ext cx="847200" cy="22239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206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1" name="Google Shape;261;p19"/>
            <p:cNvSpPr/>
            <p:nvPr/>
          </p:nvSpPr>
          <p:spPr>
            <a:xfrm>
              <a:off x="4288175" y="3776338"/>
              <a:ext cx="1948800" cy="3858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9525" cap="flat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243833" tIns="121900" rIns="121900" bIns="121900" anchor="ctr" anchorCtr="0">
              <a:noAutofit/>
            </a:bodyPr>
            <a:lstStyle/>
            <a:p>
              <a:pPr>
                <a:buClr>
                  <a:schemeClr val="dk1"/>
                </a:buClr>
                <a:buSzPts val="1100"/>
              </a:pPr>
              <a:r>
                <a:rPr lang="en-CA" sz="2267" dirty="0"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Orientation 3</a:t>
              </a:r>
              <a:endParaRPr sz="2400" dirty="0"/>
            </a:p>
          </p:txBody>
        </p:sp>
        <p:sp>
          <p:nvSpPr>
            <p:cNvPr id="262" name="Google Shape;262;p19"/>
            <p:cNvSpPr txBox="1"/>
            <p:nvPr/>
          </p:nvSpPr>
          <p:spPr>
            <a:xfrm>
              <a:off x="6347050" y="3701788"/>
              <a:ext cx="20868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r"/>
              <a:r>
                <a:rPr lang="en-US" sz="1600" dirty="0">
                  <a:latin typeface="Roboto"/>
                  <a:ea typeface="Roboto"/>
                  <a:cs typeface="Roboto"/>
                  <a:sym typeface="Roboto"/>
                </a:rPr>
                <a:t>Strengthen organizational cohesion and</a:t>
              </a:r>
            </a:p>
            <a:p>
              <a:pPr algn="r"/>
              <a:r>
                <a:rPr lang="en-US" sz="1600" dirty="0">
                  <a:latin typeface="Roboto"/>
                  <a:ea typeface="Roboto"/>
                  <a:cs typeface="Roboto"/>
                  <a:sym typeface="Roboto"/>
                </a:rPr>
                <a:t>performance</a:t>
              </a:r>
              <a:endParaRPr sz="1600" dirty="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63" name="Google Shape;263;p19"/>
          <p:cNvGrpSpPr/>
          <p:nvPr/>
        </p:nvGrpSpPr>
        <p:grpSpPr>
          <a:xfrm>
            <a:off x="4577701" y="1697220"/>
            <a:ext cx="6667432" cy="1129600"/>
            <a:chOff x="3433276" y="1272915"/>
            <a:chExt cx="5000574" cy="847200"/>
          </a:xfrm>
        </p:grpSpPr>
        <p:sp>
          <p:nvSpPr>
            <p:cNvPr id="264" name="Google Shape;264;p19"/>
            <p:cNvSpPr/>
            <p:nvPr/>
          </p:nvSpPr>
          <p:spPr>
            <a:xfrm rot="-5400000">
              <a:off x="4121626" y="584565"/>
              <a:ext cx="847200" cy="22239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206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5" name="Google Shape;265;p19"/>
            <p:cNvSpPr/>
            <p:nvPr/>
          </p:nvSpPr>
          <p:spPr>
            <a:xfrm>
              <a:off x="4288175" y="1503615"/>
              <a:ext cx="1948800" cy="3858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9525" cap="flat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243833" tIns="121900" rIns="121900" bIns="121900" anchor="ctr" anchorCtr="0">
              <a:noAutofit/>
            </a:bodyPr>
            <a:lstStyle/>
            <a:p>
              <a:pPr>
                <a:buClr>
                  <a:schemeClr val="dk1"/>
                </a:buClr>
                <a:buSzPts val="1100"/>
              </a:pPr>
              <a:r>
                <a:rPr lang="en-CA" sz="2267" dirty="0"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Orientation 1</a:t>
              </a:r>
              <a:endParaRPr sz="2267" dirty="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266" name="Google Shape;266;p19"/>
            <p:cNvSpPr txBox="1"/>
            <p:nvPr/>
          </p:nvSpPr>
          <p:spPr>
            <a:xfrm>
              <a:off x="6347050" y="1429065"/>
              <a:ext cx="20868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r"/>
              <a:r>
                <a:rPr lang="en-US" sz="1600" dirty="0">
                  <a:latin typeface="Roboto"/>
                  <a:ea typeface="Roboto"/>
                  <a:cs typeface="Roboto"/>
                  <a:sym typeface="Roboto"/>
                </a:rPr>
                <a:t>Meet the expectations of consumers</a:t>
              </a:r>
            </a:p>
            <a:p>
              <a:pPr algn="r"/>
              <a:r>
                <a:rPr lang="en-US" sz="1600" dirty="0">
                  <a:latin typeface="Roboto"/>
                  <a:ea typeface="Roboto"/>
                  <a:cs typeface="Roboto"/>
                  <a:sym typeface="Roboto"/>
                </a:rPr>
                <a:t>here and abroad</a:t>
              </a:r>
              <a:endParaRPr sz="1600" dirty="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70" name="Google Shape;270;p19"/>
          <p:cNvGrpSpPr/>
          <p:nvPr/>
        </p:nvGrpSpPr>
        <p:grpSpPr>
          <a:xfrm>
            <a:off x="4953458" y="3551106"/>
            <a:ext cx="293187" cy="452127"/>
            <a:chOff x="5726350" y="2028150"/>
            <a:chExt cx="312300" cy="481600"/>
          </a:xfrm>
        </p:grpSpPr>
        <p:sp>
          <p:nvSpPr>
            <p:cNvPr id="271" name="Google Shape;271;p19"/>
            <p:cNvSpPr/>
            <p:nvPr/>
          </p:nvSpPr>
          <p:spPr>
            <a:xfrm>
              <a:off x="5756075" y="2028150"/>
              <a:ext cx="252825" cy="83275"/>
            </a:xfrm>
            <a:custGeom>
              <a:avLst/>
              <a:gdLst/>
              <a:ahLst/>
              <a:cxnLst/>
              <a:rect l="l" t="t" r="r" b="b"/>
              <a:pathLst>
                <a:path w="10113" h="3331" extrusionOk="0">
                  <a:moveTo>
                    <a:pt x="1639" y="1"/>
                  </a:moveTo>
                  <a:cubicBezTo>
                    <a:pt x="730" y="13"/>
                    <a:pt x="1" y="753"/>
                    <a:pt x="1" y="1666"/>
                  </a:cubicBezTo>
                  <a:cubicBezTo>
                    <a:pt x="1" y="2575"/>
                    <a:pt x="730" y="3316"/>
                    <a:pt x="1639" y="3331"/>
                  </a:cubicBezTo>
                  <a:lnTo>
                    <a:pt x="8474" y="3331"/>
                  </a:lnTo>
                  <a:cubicBezTo>
                    <a:pt x="9384" y="3316"/>
                    <a:pt x="10113" y="2575"/>
                    <a:pt x="10113" y="1666"/>
                  </a:cubicBezTo>
                  <a:cubicBezTo>
                    <a:pt x="10113" y="753"/>
                    <a:pt x="9384" y="13"/>
                    <a:pt x="847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  <p:sp>
          <p:nvSpPr>
            <p:cNvPr id="272" name="Google Shape;272;p19"/>
            <p:cNvSpPr/>
            <p:nvPr/>
          </p:nvSpPr>
          <p:spPr>
            <a:xfrm>
              <a:off x="5726350" y="2139650"/>
              <a:ext cx="312300" cy="224425"/>
            </a:xfrm>
            <a:custGeom>
              <a:avLst/>
              <a:gdLst/>
              <a:ahLst/>
              <a:cxnLst/>
              <a:rect l="l" t="t" r="r" b="b"/>
              <a:pathLst>
                <a:path w="12492" h="8977" extrusionOk="0">
                  <a:moveTo>
                    <a:pt x="2822" y="0"/>
                  </a:moveTo>
                  <a:lnTo>
                    <a:pt x="2822" y="4800"/>
                  </a:lnTo>
                  <a:cubicBezTo>
                    <a:pt x="1527" y="5589"/>
                    <a:pt x="542" y="6797"/>
                    <a:pt x="36" y="8224"/>
                  </a:cubicBezTo>
                  <a:lnTo>
                    <a:pt x="30" y="8233"/>
                  </a:lnTo>
                  <a:cubicBezTo>
                    <a:pt x="27" y="8242"/>
                    <a:pt x="24" y="8254"/>
                    <a:pt x="21" y="8266"/>
                  </a:cubicBezTo>
                  <a:cubicBezTo>
                    <a:pt x="18" y="8278"/>
                    <a:pt x="15" y="8281"/>
                    <a:pt x="15" y="8287"/>
                  </a:cubicBezTo>
                  <a:cubicBezTo>
                    <a:pt x="12" y="8296"/>
                    <a:pt x="9" y="8308"/>
                    <a:pt x="9" y="8317"/>
                  </a:cubicBezTo>
                  <a:cubicBezTo>
                    <a:pt x="6" y="8326"/>
                    <a:pt x="6" y="8335"/>
                    <a:pt x="3" y="8347"/>
                  </a:cubicBezTo>
                  <a:cubicBezTo>
                    <a:pt x="3" y="8356"/>
                    <a:pt x="3" y="8362"/>
                    <a:pt x="3" y="8368"/>
                  </a:cubicBezTo>
                  <a:cubicBezTo>
                    <a:pt x="0" y="8378"/>
                    <a:pt x="3" y="8393"/>
                    <a:pt x="3" y="8405"/>
                  </a:cubicBezTo>
                  <a:cubicBezTo>
                    <a:pt x="3" y="8408"/>
                    <a:pt x="3" y="8411"/>
                    <a:pt x="3" y="8414"/>
                  </a:cubicBezTo>
                  <a:lnTo>
                    <a:pt x="3" y="8426"/>
                  </a:lnTo>
                  <a:cubicBezTo>
                    <a:pt x="3" y="8438"/>
                    <a:pt x="3" y="8450"/>
                    <a:pt x="3" y="8462"/>
                  </a:cubicBezTo>
                  <a:lnTo>
                    <a:pt x="6" y="8483"/>
                  </a:lnTo>
                  <a:cubicBezTo>
                    <a:pt x="6" y="8495"/>
                    <a:pt x="9" y="8504"/>
                    <a:pt x="12" y="8513"/>
                  </a:cubicBezTo>
                  <a:cubicBezTo>
                    <a:pt x="12" y="8525"/>
                    <a:pt x="15" y="8531"/>
                    <a:pt x="15" y="8540"/>
                  </a:cubicBezTo>
                  <a:cubicBezTo>
                    <a:pt x="18" y="8549"/>
                    <a:pt x="21" y="8558"/>
                    <a:pt x="21" y="8564"/>
                  </a:cubicBezTo>
                  <a:cubicBezTo>
                    <a:pt x="24" y="8573"/>
                    <a:pt x="27" y="8585"/>
                    <a:pt x="33" y="8594"/>
                  </a:cubicBezTo>
                  <a:cubicBezTo>
                    <a:pt x="36" y="8606"/>
                    <a:pt x="36" y="8609"/>
                    <a:pt x="40" y="8615"/>
                  </a:cubicBezTo>
                  <a:cubicBezTo>
                    <a:pt x="43" y="8624"/>
                    <a:pt x="49" y="8636"/>
                    <a:pt x="52" y="8646"/>
                  </a:cubicBezTo>
                  <a:cubicBezTo>
                    <a:pt x="58" y="8658"/>
                    <a:pt x="58" y="8661"/>
                    <a:pt x="61" y="8667"/>
                  </a:cubicBezTo>
                  <a:cubicBezTo>
                    <a:pt x="67" y="8673"/>
                    <a:pt x="73" y="8685"/>
                    <a:pt x="76" y="8694"/>
                  </a:cubicBezTo>
                  <a:cubicBezTo>
                    <a:pt x="82" y="8703"/>
                    <a:pt x="85" y="8709"/>
                    <a:pt x="88" y="8715"/>
                  </a:cubicBezTo>
                  <a:cubicBezTo>
                    <a:pt x="94" y="8721"/>
                    <a:pt x="100" y="8730"/>
                    <a:pt x="106" y="8739"/>
                  </a:cubicBezTo>
                  <a:cubicBezTo>
                    <a:pt x="112" y="8748"/>
                    <a:pt x="115" y="8754"/>
                    <a:pt x="121" y="8760"/>
                  </a:cubicBezTo>
                  <a:cubicBezTo>
                    <a:pt x="127" y="8769"/>
                    <a:pt x="133" y="8775"/>
                    <a:pt x="139" y="8781"/>
                  </a:cubicBezTo>
                  <a:cubicBezTo>
                    <a:pt x="145" y="8787"/>
                    <a:pt x="151" y="8796"/>
                    <a:pt x="157" y="8802"/>
                  </a:cubicBezTo>
                  <a:lnTo>
                    <a:pt x="175" y="8820"/>
                  </a:lnTo>
                  <a:cubicBezTo>
                    <a:pt x="181" y="8826"/>
                    <a:pt x="190" y="8832"/>
                    <a:pt x="196" y="8841"/>
                  </a:cubicBezTo>
                  <a:lnTo>
                    <a:pt x="217" y="8856"/>
                  </a:lnTo>
                  <a:lnTo>
                    <a:pt x="238" y="8874"/>
                  </a:lnTo>
                  <a:lnTo>
                    <a:pt x="262" y="8889"/>
                  </a:lnTo>
                  <a:lnTo>
                    <a:pt x="283" y="8901"/>
                  </a:lnTo>
                  <a:lnTo>
                    <a:pt x="314" y="8917"/>
                  </a:lnTo>
                  <a:cubicBezTo>
                    <a:pt x="320" y="8920"/>
                    <a:pt x="326" y="8923"/>
                    <a:pt x="332" y="8926"/>
                  </a:cubicBezTo>
                  <a:cubicBezTo>
                    <a:pt x="341" y="8929"/>
                    <a:pt x="356" y="8938"/>
                    <a:pt x="368" y="8941"/>
                  </a:cubicBezTo>
                  <a:lnTo>
                    <a:pt x="377" y="8947"/>
                  </a:lnTo>
                  <a:lnTo>
                    <a:pt x="386" y="8947"/>
                  </a:lnTo>
                  <a:lnTo>
                    <a:pt x="413" y="8956"/>
                  </a:lnTo>
                  <a:lnTo>
                    <a:pt x="437" y="8962"/>
                  </a:lnTo>
                  <a:lnTo>
                    <a:pt x="461" y="8968"/>
                  </a:lnTo>
                  <a:cubicBezTo>
                    <a:pt x="473" y="8971"/>
                    <a:pt x="485" y="8971"/>
                    <a:pt x="497" y="8974"/>
                  </a:cubicBezTo>
                  <a:lnTo>
                    <a:pt x="512" y="8977"/>
                  </a:lnTo>
                  <a:lnTo>
                    <a:pt x="11928" y="8977"/>
                  </a:lnTo>
                  <a:cubicBezTo>
                    <a:pt x="11946" y="8977"/>
                    <a:pt x="11967" y="8977"/>
                    <a:pt x="11985" y="8974"/>
                  </a:cubicBezTo>
                  <a:lnTo>
                    <a:pt x="11991" y="8974"/>
                  </a:lnTo>
                  <a:cubicBezTo>
                    <a:pt x="12006" y="8974"/>
                    <a:pt x="12021" y="8971"/>
                    <a:pt x="12033" y="8968"/>
                  </a:cubicBezTo>
                  <a:lnTo>
                    <a:pt x="12051" y="8965"/>
                  </a:lnTo>
                  <a:cubicBezTo>
                    <a:pt x="12063" y="8962"/>
                    <a:pt x="12072" y="8959"/>
                    <a:pt x="12085" y="8956"/>
                  </a:cubicBezTo>
                  <a:lnTo>
                    <a:pt x="12106" y="8950"/>
                  </a:lnTo>
                  <a:lnTo>
                    <a:pt x="12118" y="8947"/>
                  </a:lnTo>
                  <a:lnTo>
                    <a:pt x="12130" y="8941"/>
                  </a:lnTo>
                  <a:lnTo>
                    <a:pt x="12160" y="8929"/>
                  </a:lnTo>
                  <a:lnTo>
                    <a:pt x="12184" y="8917"/>
                  </a:lnTo>
                  <a:cubicBezTo>
                    <a:pt x="12193" y="8914"/>
                    <a:pt x="12199" y="8907"/>
                    <a:pt x="12208" y="8904"/>
                  </a:cubicBezTo>
                  <a:cubicBezTo>
                    <a:pt x="12214" y="8898"/>
                    <a:pt x="12226" y="8892"/>
                    <a:pt x="12235" y="8889"/>
                  </a:cubicBezTo>
                  <a:lnTo>
                    <a:pt x="12253" y="8877"/>
                  </a:lnTo>
                  <a:cubicBezTo>
                    <a:pt x="12262" y="8868"/>
                    <a:pt x="12271" y="8862"/>
                    <a:pt x="12280" y="8856"/>
                  </a:cubicBezTo>
                  <a:lnTo>
                    <a:pt x="12295" y="8844"/>
                  </a:lnTo>
                  <a:cubicBezTo>
                    <a:pt x="12304" y="8835"/>
                    <a:pt x="12313" y="8826"/>
                    <a:pt x="12319" y="8820"/>
                  </a:cubicBezTo>
                  <a:lnTo>
                    <a:pt x="12334" y="8805"/>
                  </a:lnTo>
                  <a:cubicBezTo>
                    <a:pt x="12343" y="8796"/>
                    <a:pt x="12349" y="8790"/>
                    <a:pt x="12359" y="8781"/>
                  </a:cubicBezTo>
                  <a:lnTo>
                    <a:pt x="12371" y="8763"/>
                  </a:lnTo>
                  <a:lnTo>
                    <a:pt x="12389" y="8739"/>
                  </a:lnTo>
                  <a:lnTo>
                    <a:pt x="12404" y="8718"/>
                  </a:lnTo>
                  <a:cubicBezTo>
                    <a:pt x="12410" y="8709"/>
                    <a:pt x="12413" y="8703"/>
                    <a:pt x="12419" y="8694"/>
                  </a:cubicBezTo>
                  <a:cubicBezTo>
                    <a:pt x="12422" y="8688"/>
                    <a:pt x="12428" y="8679"/>
                    <a:pt x="12431" y="8670"/>
                  </a:cubicBezTo>
                  <a:cubicBezTo>
                    <a:pt x="12437" y="8661"/>
                    <a:pt x="12440" y="8655"/>
                    <a:pt x="12443" y="8646"/>
                  </a:cubicBezTo>
                  <a:cubicBezTo>
                    <a:pt x="12446" y="8639"/>
                    <a:pt x="12449" y="8627"/>
                    <a:pt x="12455" y="8618"/>
                  </a:cubicBezTo>
                  <a:cubicBezTo>
                    <a:pt x="12458" y="8609"/>
                    <a:pt x="12461" y="8603"/>
                    <a:pt x="12461" y="8594"/>
                  </a:cubicBezTo>
                  <a:cubicBezTo>
                    <a:pt x="12464" y="8588"/>
                    <a:pt x="12467" y="8576"/>
                    <a:pt x="12470" y="8567"/>
                  </a:cubicBezTo>
                  <a:cubicBezTo>
                    <a:pt x="12473" y="8558"/>
                    <a:pt x="12476" y="8549"/>
                    <a:pt x="12479" y="8540"/>
                  </a:cubicBezTo>
                  <a:cubicBezTo>
                    <a:pt x="12479" y="8534"/>
                    <a:pt x="12482" y="8525"/>
                    <a:pt x="12482" y="8516"/>
                  </a:cubicBezTo>
                  <a:cubicBezTo>
                    <a:pt x="12485" y="8507"/>
                    <a:pt x="12485" y="8495"/>
                    <a:pt x="12488" y="8486"/>
                  </a:cubicBezTo>
                  <a:lnTo>
                    <a:pt x="12491" y="8462"/>
                  </a:lnTo>
                  <a:cubicBezTo>
                    <a:pt x="12491" y="8450"/>
                    <a:pt x="12491" y="8438"/>
                    <a:pt x="12491" y="8426"/>
                  </a:cubicBezTo>
                  <a:lnTo>
                    <a:pt x="12491" y="8414"/>
                  </a:lnTo>
                  <a:cubicBezTo>
                    <a:pt x="12491" y="8411"/>
                    <a:pt x="12491" y="8408"/>
                    <a:pt x="12491" y="8405"/>
                  </a:cubicBezTo>
                  <a:lnTo>
                    <a:pt x="12491" y="8371"/>
                  </a:lnTo>
                  <a:cubicBezTo>
                    <a:pt x="12491" y="8359"/>
                    <a:pt x="12491" y="8356"/>
                    <a:pt x="12491" y="8347"/>
                  </a:cubicBezTo>
                  <a:cubicBezTo>
                    <a:pt x="12488" y="8338"/>
                    <a:pt x="12488" y="8329"/>
                    <a:pt x="12485" y="8317"/>
                  </a:cubicBezTo>
                  <a:cubicBezTo>
                    <a:pt x="12482" y="8308"/>
                    <a:pt x="12482" y="8299"/>
                    <a:pt x="12479" y="8290"/>
                  </a:cubicBezTo>
                  <a:cubicBezTo>
                    <a:pt x="12476" y="8278"/>
                    <a:pt x="12476" y="8275"/>
                    <a:pt x="12473" y="8266"/>
                  </a:cubicBezTo>
                  <a:cubicBezTo>
                    <a:pt x="12473" y="8260"/>
                    <a:pt x="12467" y="8245"/>
                    <a:pt x="12464" y="8233"/>
                  </a:cubicBezTo>
                  <a:lnTo>
                    <a:pt x="12461" y="8224"/>
                  </a:lnTo>
                  <a:cubicBezTo>
                    <a:pt x="11955" y="6797"/>
                    <a:pt x="10970" y="5589"/>
                    <a:pt x="9676" y="4803"/>
                  </a:cubicBezTo>
                  <a:lnTo>
                    <a:pt x="967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  <p:sp>
          <p:nvSpPr>
            <p:cNvPr id="273" name="Google Shape;273;p19"/>
            <p:cNvSpPr/>
            <p:nvPr/>
          </p:nvSpPr>
          <p:spPr>
            <a:xfrm>
              <a:off x="5842500" y="2392350"/>
              <a:ext cx="79975" cy="117400"/>
            </a:xfrm>
            <a:custGeom>
              <a:avLst/>
              <a:gdLst/>
              <a:ahLst/>
              <a:cxnLst/>
              <a:rect l="l" t="t" r="r" b="b"/>
              <a:pathLst>
                <a:path w="3199" h="4696" extrusionOk="0">
                  <a:moveTo>
                    <a:pt x="4" y="1"/>
                  </a:moveTo>
                  <a:lnTo>
                    <a:pt x="4" y="1651"/>
                  </a:lnTo>
                  <a:cubicBezTo>
                    <a:pt x="1" y="2591"/>
                    <a:pt x="287" y="3509"/>
                    <a:pt x="820" y="4283"/>
                  </a:cubicBezTo>
                  <a:cubicBezTo>
                    <a:pt x="994" y="4542"/>
                    <a:pt x="1287" y="4696"/>
                    <a:pt x="1600" y="4696"/>
                  </a:cubicBezTo>
                  <a:cubicBezTo>
                    <a:pt x="1913" y="4696"/>
                    <a:pt x="2205" y="4542"/>
                    <a:pt x="2380" y="4283"/>
                  </a:cubicBezTo>
                  <a:cubicBezTo>
                    <a:pt x="2913" y="3509"/>
                    <a:pt x="3199" y="2591"/>
                    <a:pt x="3196" y="1651"/>
                  </a:cubicBezTo>
                  <a:lnTo>
                    <a:pt x="319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</p:grpSp>
      <p:grpSp>
        <p:nvGrpSpPr>
          <p:cNvPr id="284" name="Google Shape;284;p19"/>
          <p:cNvGrpSpPr/>
          <p:nvPr/>
        </p:nvGrpSpPr>
        <p:grpSpPr>
          <a:xfrm>
            <a:off x="3061680" y="2203168"/>
            <a:ext cx="1176600" cy="1515000"/>
            <a:chOff x="2288356" y="1696445"/>
            <a:chExt cx="882450" cy="1136250"/>
          </a:xfrm>
        </p:grpSpPr>
        <p:sp>
          <p:nvSpPr>
            <p:cNvPr id="285" name="Google Shape;285;p19"/>
            <p:cNvSpPr/>
            <p:nvPr/>
          </p:nvSpPr>
          <p:spPr>
            <a:xfrm flipH="1">
              <a:off x="2288356" y="1696445"/>
              <a:ext cx="773700" cy="773700"/>
            </a:xfrm>
            <a:prstGeom prst="arc">
              <a:avLst>
                <a:gd name="adj1" fmla="val 16200000"/>
                <a:gd name="adj2" fmla="val 0"/>
              </a:avLst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cxnSp>
          <p:nvCxnSpPr>
            <p:cNvPr id="286" name="Google Shape;286;p19"/>
            <p:cNvCxnSpPr>
              <a:stCxn id="285" idx="0"/>
            </p:cNvCxnSpPr>
            <p:nvPr/>
          </p:nvCxnSpPr>
          <p:spPr>
            <a:xfrm>
              <a:off x="2675206" y="1696445"/>
              <a:ext cx="495600" cy="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oval" w="med" len="med"/>
            </a:ln>
          </p:spPr>
        </p:cxnSp>
        <p:cxnSp>
          <p:nvCxnSpPr>
            <p:cNvPr id="287" name="Google Shape;287;p19"/>
            <p:cNvCxnSpPr>
              <a:stCxn id="285" idx="2"/>
            </p:cNvCxnSpPr>
            <p:nvPr/>
          </p:nvCxnSpPr>
          <p:spPr>
            <a:xfrm>
              <a:off x="2288356" y="2083295"/>
              <a:ext cx="0" cy="7494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288" name="Google Shape;288;p19"/>
          <p:cNvGrpSpPr/>
          <p:nvPr/>
        </p:nvGrpSpPr>
        <p:grpSpPr>
          <a:xfrm>
            <a:off x="3061755" y="3718449"/>
            <a:ext cx="1176563" cy="1515308"/>
            <a:chOff x="7009125" y="3265500"/>
            <a:chExt cx="565800" cy="728700"/>
          </a:xfrm>
        </p:grpSpPr>
        <p:sp>
          <p:nvSpPr>
            <p:cNvPr id="289" name="Google Shape;289;p19"/>
            <p:cNvSpPr/>
            <p:nvPr/>
          </p:nvSpPr>
          <p:spPr>
            <a:xfrm rot="10800000">
              <a:off x="7009125" y="3498000"/>
              <a:ext cx="496200" cy="496200"/>
            </a:xfrm>
            <a:prstGeom prst="arc">
              <a:avLst>
                <a:gd name="adj1" fmla="val 16200000"/>
                <a:gd name="adj2" fmla="val 0"/>
              </a:avLst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cxnSp>
          <p:nvCxnSpPr>
            <p:cNvPr id="290" name="Google Shape;290;p19"/>
            <p:cNvCxnSpPr>
              <a:cxnSpLocks/>
              <a:stCxn id="289" idx="0"/>
            </p:cNvCxnSpPr>
            <p:nvPr/>
          </p:nvCxnSpPr>
          <p:spPr>
            <a:xfrm>
              <a:off x="7257225" y="3994200"/>
              <a:ext cx="317700" cy="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oval" w="med" len="med"/>
            </a:ln>
          </p:spPr>
        </p:cxnSp>
        <p:cxnSp>
          <p:nvCxnSpPr>
            <p:cNvPr id="291" name="Google Shape;291;p19"/>
            <p:cNvCxnSpPr>
              <a:cxnSpLocks/>
              <a:stCxn id="289" idx="2"/>
            </p:cNvCxnSpPr>
            <p:nvPr/>
          </p:nvCxnSpPr>
          <p:spPr>
            <a:xfrm rot="10800000">
              <a:off x="7009125" y="3265500"/>
              <a:ext cx="0" cy="4806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93" name="Google Shape;293;p19"/>
          <p:cNvSpPr/>
          <p:nvPr/>
        </p:nvSpPr>
        <p:spPr>
          <a:xfrm>
            <a:off x="2989076" y="2537894"/>
            <a:ext cx="193200" cy="1932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94" name="Google Shape;294;p19"/>
          <p:cNvSpPr/>
          <p:nvPr/>
        </p:nvSpPr>
        <p:spPr>
          <a:xfrm>
            <a:off x="494368" y="1488336"/>
            <a:ext cx="2204776" cy="2099118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95" name="Google Shape;295;p19"/>
          <p:cNvSpPr/>
          <p:nvPr/>
        </p:nvSpPr>
        <p:spPr>
          <a:xfrm>
            <a:off x="729559" y="1710874"/>
            <a:ext cx="1737297" cy="1654041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/>
            <a:r>
              <a:rPr lang="en-US" sz="1600" b="0" i="0" u="none" strike="noStrike" baseline="0" dirty="0">
                <a:latin typeface="OpenSans-Light"/>
              </a:rPr>
              <a:t>A dynamic bio-food sector that</a:t>
            </a:r>
          </a:p>
          <a:p>
            <a:pPr algn="l"/>
            <a:r>
              <a:rPr lang="en-CA" sz="1600" b="0" i="0" u="none" strike="noStrike" baseline="0" dirty="0">
                <a:latin typeface="OpenSans-Light"/>
              </a:rPr>
              <a:t>listens to consumers</a:t>
            </a:r>
            <a:endParaRPr sz="1600" dirty="0">
              <a:solidFill>
                <a:schemeClr val="accent6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46" name="Google Shape;289;p19">
            <a:extLst>
              <a:ext uri="{FF2B5EF4-FFF2-40B4-BE49-F238E27FC236}">
                <a16:creationId xmlns:a16="http://schemas.microsoft.com/office/drawing/2014/main" id="{867CBE5E-A2BC-D92A-5EA7-E77E3529EFC1}"/>
              </a:ext>
            </a:extLst>
          </p:cNvPr>
          <p:cNvSpPr/>
          <p:nvPr/>
        </p:nvSpPr>
        <p:spPr>
          <a:xfrm rot="10800000">
            <a:off x="3066199" y="2752744"/>
            <a:ext cx="1031832" cy="1031832"/>
          </a:xfrm>
          <a:prstGeom prst="arc">
            <a:avLst>
              <a:gd name="adj1" fmla="val 16200000"/>
              <a:gd name="adj2" fmla="val 0"/>
            </a:avLst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cxnSp>
        <p:nvCxnSpPr>
          <p:cNvPr id="47" name="Google Shape;290;p19">
            <a:extLst>
              <a:ext uri="{FF2B5EF4-FFF2-40B4-BE49-F238E27FC236}">
                <a16:creationId xmlns:a16="http://schemas.microsoft.com/office/drawing/2014/main" id="{16A93660-0137-D864-7209-0B576BF6089E}"/>
              </a:ext>
            </a:extLst>
          </p:cNvPr>
          <p:cNvCxnSpPr>
            <a:cxnSpLocks/>
          </p:cNvCxnSpPr>
          <p:nvPr/>
        </p:nvCxnSpPr>
        <p:spPr>
          <a:xfrm>
            <a:off x="3577480" y="3780695"/>
            <a:ext cx="660647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oval" w="med" len="med"/>
          </a:ln>
        </p:spPr>
      </p:cxnSp>
      <p:sp>
        <p:nvSpPr>
          <p:cNvPr id="48" name="Google Shape;293;p19">
            <a:extLst>
              <a:ext uri="{FF2B5EF4-FFF2-40B4-BE49-F238E27FC236}">
                <a16:creationId xmlns:a16="http://schemas.microsoft.com/office/drawing/2014/main" id="{510CC2ED-2460-3330-C1E3-CA28AAE7A953}"/>
              </a:ext>
            </a:extLst>
          </p:cNvPr>
          <p:cNvSpPr/>
          <p:nvPr/>
        </p:nvSpPr>
        <p:spPr>
          <a:xfrm>
            <a:off x="2989076" y="4717841"/>
            <a:ext cx="193200" cy="1932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50" name="Google Shape;294;p19">
            <a:extLst>
              <a:ext uri="{FF2B5EF4-FFF2-40B4-BE49-F238E27FC236}">
                <a16:creationId xmlns:a16="http://schemas.microsoft.com/office/drawing/2014/main" id="{1AAAF6D1-3C19-E864-9C04-5BE199D3E126}"/>
              </a:ext>
            </a:extLst>
          </p:cNvPr>
          <p:cNvSpPr/>
          <p:nvPr/>
        </p:nvSpPr>
        <p:spPr>
          <a:xfrm>
            <a:off x="494368" y="3780695"/>
            <a:ext cx="2204776" cy="2099118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51" name="Google Shape;295;p19">
            <a:extLst>
              <a:ext uri="{FF2B5EF4-FFF2-40B4-BE49-F238E27FC236}">
                <a16:creationId xmlns:a16="http://schemas.microsoft.com/office/drawing/2014/main" id="{157C4A58-0636-7253-5665-DBBE7EE22D70}"/>
              </a:ext>
            </a:extLst>
          </p:cNvPr>
          <p:cNvSpPr/>
          <p:nvPr/>
        </p:nvSpPr>
        <p:spPr>
          <a:xfrm>
            <a:off x="729559" y="4003233"/>
            <a:ext cx="1737297" cy="1654041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-US" sz="1480" dirty="0">
                <a:latin typeface="OpenSans-Light"/>
              </a:rPr>
              <a:t>Adaptability in a changing business environment</a:t>
            </a:r>
            <a:endParaRPr lang="en-US" sz="1480" dirty="0">
              <a:latin typeface="OpenSans-Light"/>
              <a:sym typeface="Fira Sans Extra Condensed Medium"/>
            </a:endParaRPr>
          </a:p>
        </p:txBody>
      </p:sp>
      <p:grpSp>
        <p:nvGrpSpPr>
          <p:cNvPr id="52" name="Google Shape;270;p19">
            <a:extLst>
              <a:ext uri="{FF2B5EF4-FFF2-40B4-BE49-F238E27FC236}">
                <a16:creationId xmlns:a16="http://schemas.microsoft.com/office/drawing/2014/main" id="{DB471789-7AA2-4ECF-71AF-9B4344BE06A0}"/>
              </a:ext>
            </a:extLst>
          </p:cNvPr>
          <p:cNvGrpSpPr/>
          <p:nvPr/>
        </p:nvGrpSpPr>
        <p:grpSpPr>
          <a:xfrm>
            <a:off x="4939958" y="2035955"/>
            <a:ext cx="293187" cy="452127"/>
            <a:chOff x="5726350" y="2028150"/>
            <a:chExt cx="312300" cy="481600"/>
          </a:xfrm>
        </p:grpSpPr>
        <p:sp>
          <p:nvSpPr>
            <p:cNvPr id="53" name="Google Shape;271;p19">
              <a:extLst>
                <a:ext uri="{FF2B5EF4-FFF2-40B4-BE49-F238E27FC236}">
                  <a16:creationId xmlns:a16="http://schemas.microsoft.com/office/drawing/2014/main" id="{A5A27348-5DFF-44D7-5AED-33C2D694D89A}"/>
                </a:ext>
              </a:extLst>
            </p:cNvPr>
            <p:cNvSpPr/>
            <p:nvPr/>
          </p:nvSpPr>
          <p:spPr>
            <a:xfrm>
              <a:off x="5756075" y="2028150"/>
              <a:ext cx="252825" cy="83275"/>
            </a:xfrm>
            <a:custGeom>
              <a:avLst/>
              <a:gdLst/>
              <a:ahLst/>
              <a:cxnLst/>
              <a:rect l="l" t="t" r="r" b="b"/>
              <a:pathLst>
                <a:path w="10113" h="3331" extrusionOk="0">
                  <a:moveTo>
                    <a:pt x="1639" y="1"/>
                  </a:moveTo>
                  <a:cubicBezTo>
                    <a:pt x="730" y="13"/>
                    <a:pt x="1" y="753"/>
                    <a:pt x="1" y="1666"/>
                  </a:cubicBezTo>
                  <a:cubicBezTo>
                    <a:pt x="1" y="2575"/>
                    <a:pt x="730" y="3316"/>
                    <a:pt x="1639" y="3331"/>
                  </a:cubicBezTo>
                  <a:lnTo>
                    <a:pt x="8474" y="3331"/>
                  </a:lnTo>
                  <a:cubicBezTo>
                    <a:pt x="9384" y="3316"/>
                    <a:pt x="10113" y="2575"/>
                    <a:pt x="10113" y="1666"/>
                  </a:cubicBezTo>
                  <a:cubicBezTo>
                    <a:pt x="10113" y="753"/>
                    <a:pt x="9384" y="13"/>
                    <a:pt x="847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  <p:sp>
          <p:nvSpPr>
            <p:cNvPr id="54" name="Google Shape;272;p19">
              <a:extLst>
                <a:ext uri="{FF2B5EF4-FFF2-40B4-BE49-F238E27FC236}">
                  <a16:creationId xmlns:a16="http://schemas.microsoft.com/office/drawing/2014/main" id="{4DC78BFE-D310-886F-446F-A75F82A4C868}"/>
                </a:ext>
              </a:extLst>
            </p:cNvPr>
            <p:cNvSpPr/>
            <p:nvPr/>
          </p:nvSpPr>
          <p:spPr>
            <a:xfrm>
              <a:off x="5726350" y="2139650"/>
              <a:ext cx="312300" cy="224425"/>
            </a:xfrm>
            <a:custGeom>
              <a:avLst/>
              <a:gdLst/>
              <a:ahLst/>
              <a:cxnLst/>
              <a:rect l="l" t="t" r="r" b="b"/>
              <a:pathLst>
                <a:path w="12492" h="8977" extrusionOk="0">
                  <a:moveTo>
                    <a:pt x="2822" y="0"/>
                  </a:moveTo>
                  <a:lnTo>
                    <a:pt x="2822" y="4800"/>
                  </a:lnTo>
                  <a:cubicBezTo>
                    <a:pt x="1527" y="5589"/>
                    <a:pt x="542" y="6797"/>
                    <a:pt x="36" y="8224"/>
                  </a:cubicBezTo>
                  <a:lnTo>
                    <a:pt x="30" y="8233"/>
                  </a:lnTo>
                  <a:cubicBezTo>
                    <a:pt x="27" y="8242"/>
                    <a:pt x="24" y="8254"/>
                    <a:pt x="21" y="8266"/>
                  </a:cubicBezTo>
                  <a:cubicBezTo>
                    <a:pt x="18" y="8278"/>
                    <a:pt x="15" y="8281"/>
                    <a:pt x="15" y="8287"/>
                  </a:cubicBezTo>
                  <a:cubicBezTo>
                    <a:pt x="12" y="8296"/>
                    <a:pt x="9" y="8308"/>
                    <a:pt x="9" y="8317"/>
                  </a:cubicBezTo>
                  <a:cubicBezTo>
                    <a:pt x="6" y="8326"/>
                    <a:pt x="6" y="8335"/>
                    <a:pt x="3" y="8347"/>
                  </a:cubicBezTo>
                  <a:cubicBezTo>
                    <a:pt x="3" y="8356"/>
                    <a:pt x="3" y="8362"/>
                    <a:pt x="3" y="8368"/>
                  </a:cubicBezTo>
                  <a:cubicBezTo>
                    <a:pt x="0" y="8378"/>
                    <a:pt x="3" y="8393"/>
                    <a:pt x="3" y="8405"/>
                  </a:cubicBezTo>
                  <a:cubicBezTo>
                    <a:pt x="3" y="8408"/>
                    <a:pt x="3" y="8411"/>
                    <a:pt x="3" y="8414"/>
                  </a:cubicBezTo>
                  <a:lnTo>
                    <a:pt x="3" y="8426"/>
                  </a:lnTo>
                  <a:cubicBezTo>
                    <a:pt x="3" y="8438"/>
                    <a:pt x="3" y="8450"/>
                    <a:pt x="3" y="8462"/>
                  </a:cubicBezTo>
                  <a:lnTo>
                    <a:pt x="6" y="8483"/>
                  </a:lnTo>
                  <a:cubicBezTo>
                    <a:pt x="6" y="8495"/>
                    <a:pt x="9" y="8504"/>
                    <a:pt x="12" y="8513"/>
                  </a:cubicBezTo>
                  <a:cubicBezTo>
                    <a:pt x="12" y="8525"/>
                    <a:pt x="15" y="8531"/>
                    <a:pt x="15" y="8540"/>
                  </a:cubicBezTo>
                  <a:cubicBezTo>
                    <a:pt x="18" y="8549"/>
                    <a:pt x="21" y="8558"/>
                    <a:pt x="21" y="8564"/>
                  </a:cubicBezTo>
                  <a:cubicBezTo>
                    <a:pt x="24" y="8573"/>
                    <a:pt x="27" y="8585"/>
                    <a:pt x="33" y="8594"/>
                  </a:cubicBezTo>
                  <a:cubicBezTo>
                    <a:pt x="36" y="8606"/>
                    <a:pt x="36" y="8609"/>
                    <a:pt x="40" y="8615"/>
                  </a:cubicBezTo>
                  <a:cubicBezTo>
                    <a:pt x="43" y="8624"/>
                    <a:pt x="49" y="8636"/>
                    <a:pt x="52" y="8646"/>
                  </a:cubicBezTo>
                  <a:cubicBezTo>
                    <a:pt x="58" y="8658"/>
                    <a:pt x="58" y="8661"/>
                    <a:pt x="61" y="8667"/>
                  </a:cubicBezTo>
                  <a:cubicBezTo>
                    <a:pt x="67" y="8673"/>
                    <a:pt x="73" y="8685"/>
                    <a:pt x="76" y="8694"/>
                  </a:cubicBezTo>
                  <a:cubicBezTo>
                    <a:pt x="82" y="8703"/>
                    <a:pt x="85" y="8709"/>
                    <a:pt x="88" y="8715"/>
                  </a:cubicBezTo>
                  <a:cubicBezTo>
                    <a:pt x="94" y="8721"/>
                    <a:pt x="100" y="8730"/>
                    <a:pt x="106" y="8739"/>
                  </a:cubicBezTo>
                  <a:cubicBezTo>
                    <a:pt x="112" y="8748"/>
                    <a:pt x="115" y="8754"/>
                    <a:pt x="121" y="8760"/>
                  </a:cubicBezTo>
                  <a:cubicBezTo>
                    <a:pt x="127" y="8769"/>
                    <a:pt x="133" y="8775"/>
                    <a:pt x="139" y="8781"/>
                  </a:cubicBezTo>
                  <a:cubicBezTo>
                    <a:pt x="145" y="8787"/>
                    <a:pt x="151" y="8796"/>
                    <a:pt x="157" y="8802"/>
                  </a:cubicBezTo>
                  <a:lnTo>
                    <a:pt x="175" y="8820"/>
                  </a:lnTo>
                  <a:cubicBezTo>
                    <a:pt x="181" y="8826"/>
                    <a:pt x="190" y="8832"/>
                    <a:pt x="196" y="8841"/>
                  </a:cubicBezTo>
                  <a:lnTo>
                    <a:pt x="217" y="8856"/>
                  </a:lnTo>
                  <a:lnTo>
                    <a:pt x="238" y="8874"/>
                  </a:lnTo>
                  <a:lnTo>
                    <a:pt x="262" y="8889"/>
                  </a:lnTo>
                  <a:lnTo>
                    <a:pt x="283" y="8901"/>
                  </a:lnTo>
                  <a:lnTo>
                    <a:pt x="314" y="8917"/>
                  </a:lnTo>
                  <a:cubicBezTo>
                    <a:pt x="320" y="8920"/>
                    <a:pt x="326" y="8923"/>
                    <a:pt x="332" y="8926"/>
                  </a:cubicBezTo>
                  <a:cubicBezTo>
                    <a:pt x="341" y="8929"/>
                    <a:pt x="356" y="8938"/>
                    <a:pt x="368" y="8941"/>
                  </a:cubicBezTo>
                  <a:lnTo>
                    <a:pt x="377" y="8947"/>
                  </a:lnTo>
                  <a:lnTo>
                    <a:pt x="386" y="8947"/>
                  </a:lnTo>
                  <a:lnTo>
                    <a:pt x="413" y="8956"/>
                  </a:lnTo>
                  <a:lnTo>
                    <a:pt x="437" y="8962"/>
                  </a:lnTo>
                  <a:lnTo>
                    <a:pt x="461" y="8968"/>
                  </a:lnTo>
                  <a:cubicBezTo>
                    <a:pt x="473" y="8971"/>
                    <a:pt x="485" y="8971"/>
                    <a:pt x="497" y="8974"/>
                  </a:cubicBezTo>
                  <a:lnTo>
                    <a:pt x="512" y="8977"/>
                  </a:lnTo>
                  <a:lnTo>
                    <a:pt x="11928" y="8977"/>
                  </a:lnTo>
                  <a:cubicBezTo>
                    <a:pt x="11946" y="8977"/>
                    <a:pt x="11967" y="8977"/>
                    <a:pt x="11985" y="8974"/>
                  </a:cubicBezTo>
                  <a:lnTo>
                    <a:pt x="11991" y="8974"/>
                  </a:lnTo>
                  <a:cubicBezTo>
                    <a:pt x="12006" y="8974"/>
                    <a:pt x="12021" y="8971"/>
                    <a:pt x="12033" y="8968"/>
                  </a:cubicBezTo>
                  <a:lnTo>
                    <a:pt x="12051" y="8965"/>
                  </a:lnTo>
                  <a:cubicBezTo>
                    <a:pt x="12063" y="8962"/>
                    <a:pt x="12072" y="8959"/>
                    <a:pt x="12085" y="8956"/>
                  </a:cubicBezTo>
                  <a:lnTo>
                    <a:pt x="12106" y="8950"/>
                  </a:lnTo>
                  <a:lnTo>
                    <a:pt x="12118" y="8947"/>
                  </a:lnTo>
                  <a:lnTo>
                    <a:pt x="12130" y="8941"/>
                  </a:lnTo>
                  <a:lnTo>
                    <a:pt x="12160" y="8929"/>
                  </a:lnTo>
                  <a:lnTo>
                    <a:pt x="12184" y="8917"/>
                  </a:lnTo>
                  <a:cubicBezTo>
                    <a:pt x="12193" y="8914"/>
                    <a:pt x="12199" y="8907"/>
                    <a:pt x="12208" y="8904"/>
                  </a:cubicBezTo>
                  <a:cubicBezTo>
                    <a:pt x="12214" y="8898"/>
                    <a:pt x="12226" y="8892"/>
                    <a:pt x="12235" y="8889"/>
                  </a:cubicBezTo>
                  <a:lnTo>
                    <a:pt x="12253" y="8877"/>
                  </a:lnTo>
                  <a:cubicBezTo>
                    <a:pt x="12262" y="8868"/>
                    <a:pt x="12271" y="8862"/>
                    <a:pt x="12280" y="8856"/>
                  </a:cubicBezTo>
                  <a:lnTo>
                    <a:pt x="12295" y="8844"/>
                  </a:lnTo>
                  <a:cubicBezTo>
                    <a:pt x="12304" y="8835"/>
                    <a:pt x="12313" y="8826"/>
                    <a:pt x="12319" y="8820"/>
                  </a:cubicBezTo>
                  <a:lnTo>
                    <a:pt x="12334" y="8805"/>
                  </a:lnTo>
                  <a:cubicBezTo>
                    <a:pt x="12343" y="8796"/>
                    <a:pt x="12349" y="8790"/>
                    <a:pt x="12359" y="8781"/>
                  </a:cubicBezTo>
                  <a:lnTo>
                    <a:pt x="12371" y="8763"/>
                  </a:lnTo>
                  <a:lnTo>
                    <a:pt x="12389" y="8739"/>
                  </a:lnTo>
                  <a:lnTo>
                    <a:pt x="12404" y="8718"/>
                  </a:lnTo>
                  <a:cubicBezTo>
                    <a:pt x="12410" y="8709"/>
                    <a:pt x="12413" y="8703"/>
                    <a:pt x="12419" y="8694"/>
                  </a:cubicBezTo>
                  <a:cubicBezTo>
                    <a:pt x="12422" y="8688"/>
                    <a:pt x="12428" y="8679"/>
                    <a:pt x="12431" y="8670"/>
                  </a:cubicBezTo>
                  <a:cubicBezTo>
                    <a:pt x="12437" y="8661"/>
                    <a:pt x="12440" y="8655"/>
                    <a:pt x="12443" y="8646"/>
                  </a:cubicBezTo>
                  <a:cubicBezTo>
                    <a:pt x="12446" y="8639"/>
                    <a:pt x="12449" y="8627"/>
                    <a:pt x="12455" y="8618"/>
                  </a:cubicBezTo>
                  <a:cubicBezTo>
                    <a:pt x="12458" y="8609"/>
                    <a:pt x="12461" y="8603"/>
                    <a:pt x="12461" y="8594"/>
                  </a:cubicBezTo>
                  <a:cubicBezTo>
                    <a:pt x="12464" y="8588"/>
                    <a:pt x="12467" y="8576"/>
                    <a:pt x="12470" y="8567"/>
                  </a:cubicBezTo>
                  <a:cubicBezTo>
                    <a:pt x="12473" y="8558"/>
                    <a:pt x="12476" y="8549"/>
                    <a:pt x="12479" y="8540"/>
                  </a:cubicBezTo>
                  <a:cubicBezTo>
                    <a:pt x="12479" y="8534"/>
                    <a:pt x="12482" y="8525"/>
                    <a:pt x="12482" y="8516"/>
                  </a:cubicBezTo>
                  <a:cubicBezTo>
                    <a:pt x="12485" y="8507"/>
                    <a:pt x="12485" y="8495"/>
                    <a:pt x="12488" y="8486"/>
                  </a:cubicBezTo>
                  <a:lnTo>
                    <a:pt x="12491" y="8462"/>
                  </a:lnTo>
                  <a:cubicBezTo>
                    <a:pt x="12491" y="8450"/>
                    <a:pt x="12491" y="8438"/>
                    <a:pt x="12491" y="8426"/>
                  </a:cubicBezTo>
                  <a:lnTo>
                    <a:pt x="12491" y="8414"/>
                  </a:lnTo>
                  <a:cubicBezTo>
                    <a:pt x="12491" y="8411"/>
                    <a:pt x="12491" y="8408"/>
                    <a:pt x="12491" y="8405"/>
                  </a:cubicBezTo>
                  <a:lnTo>
                    <a:pt x="12491" y="8371"/>
                  </a:lnTo>
                  <a:cubicBezTo>
                    <a:pt x="12491" y="8359"/>
                    <a:pt x="12491" y="8356"/>
                    <a:pt x="12491" y="8347"/>
                  </a:cubicBezTo>
                  <a:cubicBezTo>
                    <a:pt x="12488" y="8338"/>
                    <a:pt x="12488" y="8329"/>
                    <a:pt x="12485" y="8317"/>
                  </a:cubicBezTo>
                  <a:cubicBezTo>
                    <a:pt x="12482" y="8308"/>
                    <a:pt x="12482" y="8299"/>
                    <a:pt x="12479" y="8290"/>
                  </a:cubicBezTo>
                  <a:cubicBezTo>
                    <a:pt x="12476" y="8278"/>
                    <a:pt x="12476" y="8275"/>
                    <a:pt x="12473" y="8266"/>
                  </a:cubicBezTo>
                  <a:cubicBezTo>
                    <a:pt x="12473" y="8260"/>
                    <a:pt x="12467" y="8245"/>
                    <a:pt x="12464" y="8233"/>
                  </a:cubicBezTo>
                  <a:lnTo>
                    <a:pt x="12461" y="8224"/>
                  </a:lnTo>
                  <a:cubicBezTo>
                    <a:pt x="11955" y="6797"/>
                    <a:pt x="10970" y="5589"/>
                    <a:pt x="9676" y="4803"/>
                  </a:cubicBezTo>
                  <a:lnTo>
                    <a:pt x="967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  <p:sp>
          <p:nvSpPr>
            <p:cNvPr id="55" name="Google Shape;273;p19">
              <a:extLst>
                <a:ext uri="{FF2B5EF4-FFF2-40B4-BE49-F238E27FC236}">
                  <a16:creationId xmlns:a16="http://schemas.microsoft.com/office/drawing/2014/main" id="{C5EC4809-20FA-B914-2FCB-CECB40B45611}"/>
                </a:ext>
              </a:extLst>
            </p:cNvPr>
            <p:cNvSpPr/>
            <p:nvPr/>
          </p:nvSpPr>
          <p:spPr>
            <a:xfrm>
              <a:off x="5842500" y="2392350"/>
              <a:ext cx="79975" cy="117400"/>
            </a:xfrm>
            <a:custGeom>
              <a:avLst/>
              <a:gdLst/>
              <a:ahLst/>
              <a:cxnLst/>
              <a:rect l="l" t="t" r="r" b="b"/>
              <a:pathLst>
                <a:path w="3199" h="4696" extrusionOk="0">
                  <a:moveTo>
                    <a:pt x="4" y="1"/>
                  </a:moveTo>
                  <a:lnTo>
                    <a:pt x="4" y="1651"/>
                  </a:lnTo>
                  <a:cubicBezTo>
                    <a:pt x="1" y="2591"/>
                    <a:pt x="287" y="3509"/>
                    <a:pt x="820" y="4283"/>
                  </a:cubicBezTo>
                  <a:cubicBezTo>
                    <a:pt x="994" y="4542"/>
                    <a:pt x="1287" y="4696"/>
                    <a:pt x="1600" y="4696"/>
                  </a:cubicBezTo>
                  <a:cubicBezTo>
                    <a:pt x="1913" y="4696"/>
                    <a:pt x="2205" y="4542"/>
                    <a:pt x="2380" y="4283"/>
                  </a:cubicBezTo>
                  <a:cubicBezTo>
                    <a:pt x="2913" y="3509"/>
                    <a:pt x="3199" y="2591"/>
                    <a:pt x="3196" y="1651"/>
                  </a:cubicBezTo>
                  <a:lnTo>
                    <a:pt x="319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</p:grpSp>
      <p:grpSp>
        <p:nvGrpSpPr>
          <p:cNvPr id="56" name="Google Shape;270;p19">
            <a:extLst>
              <a:ext uri="{FF2B5EF4-FFF2-40B4-BE49-F238E27FC236}">
                <a16:creationId xmlns:a16="http://schemas.microsoft.com/office/drawing/2014/main" id="{8692E306-40A8-90B8-1489-77E1B87A04D5}"/>
              </a:ext>
            </a:extLst>
          </p:cNvPr>
          <p:cNvGrpSpPr/>
          <p:nvPr/>
        </p:nvGrpSpPr>
        <p:grpSpPr>
          <a:xfrm>
            <a:off x="4939958" y="5066252"/>
            <a:ext cx="293187" cy="452127"/>
            <a:chOff x="5726350" y="2028150"/>
            <a:chExt cx="312300" cy="481600"/>
          </a:xfrm>
        </p:grpSpPr>
        <p:sp>
          <p:nvSpPr>
            <p:cNvPr id="57" name="Google Shape;271;p19">
              <a:extLst>
                <a:ext uri="{FF2B5EF4-FFF2-40B4-BE49-F238E27FC236}">
                  <a16:creationId xmlns:a16="http://schemas.microsoft.com/office/drawing/2014/main" id="{AA91CCFE-C7A7-5F27-59D2-CA9B7A989C54}"/>
                </a:ext>
              </a:extLst>
            </p:cNvPr>
            <p:cNvSpPr/>
            <p:nvPr/>
          </p:nvSpPr>
          <p:spPr>
            <a:xfrm>
              <a:off x="5756075" y="2028150"/>
              <a:ext cx="252825" cy="83275"/>
            </a:xfrm>
            <a:custGeom>
              <a:avLst/>
              <a:gdLst/>
              <a:ahLst/>
              <a:cxnLst/>
              <a:rect l="l" t="t" r="r" b="b"/>
              <a:pathLst>
                <a:path w="10113" h="3331" extrusionOk="0">
                  <a:moveTo>
                    <a:pt x="1639" y="1"/>
                  </a:moveTo>
                  <a:cubicBezTo>
                    <a:pt x="730" y="13"/>
                    <a:pt x="1" y="753"/>
                    <a:pt x="1" y="1666"/>
                  </a:cubicBezTo>
                  <a:cubicBezTo>
                    <a:pt x="1" y="2575"/>
                    <a:pt x="730" y="3316"/>
                    <a:pt x="1639" y="3331"/>
                  </a:cubicBezTo>
                  <a:lnTo>
                    <a:pt x="8474" y="3331"/>
                  </a:lnTo>
                  <a:cubicBezTo>
                    <a:pt x="9384" y="3316"/>
                    <a:pt x="10113" y="2575"/>
                    <a:pt x="10113" y="1666"/>
                  </a:cubicBezTo>
                  <a:cubicBezTo>
                    <a:pt x="10113" y="753"/>
                    <a:pt x="9384" y="13"/>
                    <a:pt x="847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  <p:sp>
          <p:nvSpPr>
            <p:cNvPr id="58" name="Google Shape;272;p19">
              <a:extLst>
                <a:ext uri="{FF2B5EF4-FFF2-40B4-BE49-F238E27FC236}">
                  <a16:creationId xmlns:a16="http://schemas.microsoft.com/office/drawing/2014/main" id="{3F93D379-46D1-C375-79CE-48B02A56C9FB}"/>
                </a:ext>
              </a:extLst>
            </p:cNvPr>
            <p:cNvSpPr/>
            <p:nvPr/>
          </p:nvSpPr>
          <p:spPr>
            <a:xfrm>
              <a:off x="5726350" y="2139650"/>
              <a:ext cx="312300" cy="224425"/>
            </a:xfrm>
            <a:custGeom>
              <a:avLst/>
              <a:gdLst/>
              <a:ahLst/>
              <a:cxnLst/>
              <a:rect l="l" t="t" r="r" b="b"/>
              <a:pathLst>
                <a:path w="12492" h="8977" extrusionOk="0">
                  <a:moveTo>
                    <a:pt x="2822" y="0"/>
                  </a:moveTo>
                  <a:lnTo>
                    <a:pt x="2822" y="4800"/>
                  </a:lnTo>
                  <a:cubicBezTo>
                    <a:pt x="1527" y="5589"/>
                    <a:pt x="542" y="6797"/>
                    <a:pt x="36" y="8224"/>
                  </a:cubicBezTo>
                  <a:lnTo>
                    <a:pt x="30" y="8233"/>
                  </a:lnTo>
                  <a:cubicBezTo>
                    <a:pt x="27" y="8242"/>
                    <a:pt x="24" y="8254"/>
                    <a:pt x="21" y="8266"/>
                  </a:cubicBezTo>
                  <a:cubicBezTo>
                    <a:pt x="18" y="8278"/>
                    <a:pt x="15" y="8281"/>
                    <a:pt x="15" y="8287"/>
                  </a:cubicBezTo>
                  <a:cubicBezTo>
                    <a:pt x="12" y="8296"/>
                    <a:pt x="9" y="8308"/>
                    <a:pt x="9" y="8317"/>
                  </a:cubicBezTo>
                  <a:cubicBezTo>
                    <a:pt x="6" y="8326"/>
                    <a:pt x="6" y="8335"/>
                    <a:pt x="3" y="8347"/>
                  </a:cubicBezTo>
                  <a:cubicBezTo>
                    <a:pt x="3" y="8356"/>
                    <a:pt x="3" y="8362"/>
                    <a:pt x="3" y="8368"/>
                  </a:cubicBezTo>
                  <a:cubicBezTo>
                    <a:pt x="0" y="8378"/>
                    <a:pt x="3" y="8393"/>
                    <a:pt x="3" y="8405"/>
                  </a:cubicBezTo>
                  <a:cubicBezTo>
                    <a:pt x="3" y="8408"/>
                    <a:pt x="3" y="8411"/>
                    <a:pt x="3" y="8414"/>
                  </a:cubicBezTo>
                  <a:lnTo>
                    <a:pt x="3" y="8426"/>
                  </a:lnTo>
                  <a:cubicBezTo>
                    <a:pt x="3" y="8438"/>
                    <a:pt x="3" y="8450"/>
                    <a:pt x="3" y="8462"/>
                  </a:cubicBezTo>
                  <a:lnTo>
                    <a:pt x="6" y="8483"/>
                  </a:lnTo>
                  <a:cubicBezTo>
                    <a:pt x="6" y="8495"/>
                    <a:pt x="9" y="8504"/>
                    <a:pt x="12" y="8513"/>
                  </a:cubicBezTo>
                  <a:cubicBezTo>
                    <a:pt x="12" y="8525"/>
                    <a:pt x="15" y="8531"/>
                    <a:pt x="15" y="8540"/>
                  </a:cubicBezTo>
                  <a:cubicBezTo>
                    <a:pt x="18" y="8549"/>
                    <a:pt x="21" y="8558"/>
                    <a:pt x="21" y="8564"/>
                  </a:cubicBezTo>
                  <a:cubicBezTo>
                    <a:pt x="24" y="8573"/>
                    <a:pt x="27" y="8585"/>
                    <a:pt x="33" y="8594"/>
                  </a:cubicBezTo>
                  <a:cubicBezTo>
                    <a:pt x="36" y="8606"/>
                    <a:pt x="36" y="8609"/>
                    <a:pt x="40" y="8615"/>
                  </a:cubicBezTo>
                  <a:cubicBezTo>
                    <a:pt x="43" y="8624"/>
                    <a:pt x="49" y="8636"/>
                    <a:pt x="52" y="8646"/>
                  </a:cubicBezTo>
                  <a:cubicBezTo>
                    <a:pt x="58" y="8658"/>
                    <a:pt x="58" y="8661"/>
                    <a:pt x="61" y="8667"/>
                  </a:cubicBezTo>
                  <a:cubicBezTo>
                    <a:pt x="67" y="8673"/>
                    <a:pt x="73" y="8685"/>
                    <a:pt x="76" y="8694"/>
                  </a:cubicBezTo>
                  <a:cubicBezTo>
                    <a:pt x="82" y="8703"/>
                    <a:pt x="85" y="8709"/>
                    <a:pt x="88" y="8715"/>
                  </a:cubicBezTo>
                  <a:cubicBezTo>
                    <a:pt x="94" y="8721"/>
                    <a:pt x="100" y="8730"/>
                    <a:pt x="106" y="8739"/>
                  </a:cubicBezTo>
                  <a:cubicBezTo>
                    <a:pt x="112" y="8748"/>
                    <a:pt x="115" y="8754"/>
                    <a:pt x="121" y="8760"/>
                  </a:cubicBezTo>
                  <a:cubicBezTo>
                    <a:pt x="127" y="8769"/>
                    <a:pt x="133" y="8775"/>
                    <a:pt x="139" y="8781"/>
                  </a:cubicBezTo>
                  <a:cubicBezTo>
                    <a:pt x="145" y="8787"/>
                    <a:pt x="151" y="8796"/>
                    <a:pt x="157" y="8802"/>
                  </a:cubicBezTo>
                  <a:lnTo>
                    <a:pt x="175" y="8820"/>
                  </a:lnTo>
                  <a:cubicBezTo>
                    <a:pt x="181" y="8826"/>
                    <a:pt x="190" y="8832"/>
                    <a:pt x="196" y="8841"/>
                  </a:cubicBezTo>
                  <a:lnTo>
                    <a:pt x="217" y="8856"/>
                  </a:lnTo>
                  <a:lnTo>
                    <a:pt x="238" y="8874"/>
                  </a:lnTo>
                  <a:lnTo>
                    <a:pt x="262" y="8889"/>
                  </a:lnTo>
                  <a:lnTo>
                    <a:pt x="283" y="8901"/>
                  </a:lnTo>
                  <a:lnTo>
                    <a:pt x="314" y="8917"/>
                  </a:lnTo>
                  <a:cubicBezTo>
                    <a:pt x="320" y="8920"/>
                    <a:pt x="326" y="8923"/>
                    <a:pt x="332" y="8926"/>
                  </a:cubicBezTo>
                  <a:cubicBezTo>
                    <a:pt x="341" y="8929"/>
                    <a:pt x="356" y="8938"/>
                    <a:pt x="368" y="8941"/>
                  </a:cubicBezTo>
                  <a:lnTo>
                    <a:pt x="377" y="8947"/>
                  </a:lnTo>
                  <a:lnTo>
                    <a:pt x="386" y="8947"/>
                  </a:lnTo>
                  <a:lnTo>
                    <a:pt x="413" y="8956"/>
                  </a:lnTo>
                  <a:lnTo>
                    <a:pt x="437" y="8962"/>
                  </a:lnTo>
                  <a:lnTo>
                    <a:pt x="461" y="8968"/>
                  </a:lnTo>
                  <a:cubicBezTo>
                    <a:pt x="473" y="8971"/>
                    <a:pt x="485" y="8971"/>
                    <a:pt x="497" y="8974"/>
                  </a:cubicBezTo>
                  <a:lnTo>
                    <a:pt x="512" y="8977"/>
                  </a:lnTo>
                  <a:lnTo>
                    <a:pt x="11928" y="8977"/>
                  </a:lnTo>
                  <a:cubicBezTo>
                    <a:pt x="11946" y="8977"/>
                    <a:pt x="11967" y="8977"/>
                    <a:pt x="11985" y="8974"/>
                  </a:cubicBezTo>
                  <a:lnTo>
                    <a:pt x="11991" y="8974"/>
                  </a:lnTo>
                  <a:cubicBezTo>
                    <a:pt x="12006" y="8974"/>
                    <a:pt x="12021" y="8971"/>
                    <a:pt x="12033" y="8968"/>
                  </a:cubicBezTo>
                  <a:lnTo>
                    <a:pt x="12051" y="8965"/>
                  </a:lnTo>
                  <a:cubicBezTo>
                    <a:pt x="12063" y="8962"/>
                    <a:pt x="12072" y="8959"/>
                    <a:pt x="12085" y="8956"/>
                  </a:cubicBezTo>
                  <a:lnTo>
                    <a:pt x="12106" y="8950"/>
                  </a:lnTo>
                  <a:lnTo>
                    <a:pt x="12118" y="8947"/>
                  </a:lnTo>
                  <a:lnTo>
                    <a:pt x="12130" y="8941"/>
                  </a:lnTo>
                  <a:lnTo>
                    <a:pt x="12160" y="8929"/>
                  </a:lnTo>
                  <a:lnTo>
                    <a:pt x="12184" y="8917"/>
                  </a:lnTo>
                  <a:cubicBezTo>
                    <a:pt x="12193" y="8914"/>
                    <a:pt x="12199" y="8907"/>
                    <a:pt x="12208" y="8904"/>
                  </a:cubicBezTo>
                  <a:cubicBezTo>
                    <a:pt x="12214" y="8898"/>
                    <a:pt x="12226" y="8892"/>
                    <a:pt x="12235" y="8889"/>
                  </a:cubicBezTo>
                  <a:lnTo>
                    <a:pt x="12253" y="8877"/>
                  </a:lnTo>
                  <a:cubicBezTo>
                    <a:pt x="12262" y="8868"/>
                    <a:pt x="12271" y="8862"/>
                    <a:pt x="12280" y="8856"/>
                  </a:cubicBezTo>
                  <a:lnTo>
                    <a:pt x="12295" y="8844"/>
                  </a:lnTo>
                  <a:cubicBezTo>
                    <a:pt x="12304" y="8835"/>
                    <a:pt x="12313" y="8826"/>
                    <a:pt x="12319" y="8820"/>
                  </a:cubicBezTo>
                  <a:lnTo>
                    <a:pt x="12334" y="8805"/>
                  </a:lnTo>
                  <a:cubicBezTo>
                    <a:pt x="12343" y="8796"/>
                    <a:pt x="12349" y="8790"/>
                    <a:pt x="12359" y="8781"/>
                  </a:cubicBezTo>
                  <a:lnTo>
                    <a:pt x="12371" y="8763"/>
                  </a:lnTo>
                  <a:lnTo>
                    <a:pt x="12389" y="8739"/>
                  </a:lnTo>
                  <a:lnTo>
                    <a:pt x="12404" y="8718"/>
                  </a:lnTo>
                  <a:cubicBezTo>
                    <a:pt x="12410" y="8709"/>
                    <a:pt x="12413" y="8703"/>
                    <a:pt x="12419" y="8694"/>
                  </a:cubicBezTo>
                  <a:cubicBezTo>
                    <a:pt x="12422" y="8688"/>
                    <a:pt x="12428" y="8679"/>
                    <a:pt x="12431" y="8670"/>
                  </a:cubicBezTo>
                  <a:cubicBezTo>
                    <a:pt x="12437" y="8661"/>
                    <a:pt x="12440" y="8655"/>
                    <a:pt x="12443" y="8646"/>
                  </a:cubicBezTo>
                  <a:cubicBezTo>
                    <a:pt x="12446" y="8639"/>
                    <a:pt x="12449" y="8627"/>
                    <a:pt x="12455" y="8618"/>
                  </a:cubicBezTo>
                  <a:cubicBezTo>
                    <a:pt x="12458" y="8609"/>
                    <a:pt x="12461" y="8603"/>
                    <a:pt x="12461" y="8594"/>
                  </a:cubicBezTo>
                  <a:cubicBezTo>
                    <a:pt x="12464" y="8588"/>
                    <a:pt x="12467" y="8576"/>
                    <a:pt x="12470" y="8567"/>
                  </a:cubicBezTo>
                  <a:cubicBezTo>
                    <a:pt x="12473" y="8558"/>
                    <a:pt x="12476" y="8549"/>
                    <a:pt x="12479" y="8540"/>
                  </a:cubicBezTo>
                  <a:cubicBezTo>
                    <a:pt x="12479" y="8534"/>
                    <a:pt x="12482" y="8525"/>
                    <a:pt x="12482" y="8516"/>
                  </a:cubicBezTo>
                  <a:cubicBezTo>
                    <a:pt x="12485" y="8507"/>
                    <a:pt x="12485" y="8495"/>
                    <a:pt x="12488" y="8486"/>
                  </a:cubicBezTo>
                  <a:lnTo>
                    <a:pt x="12491" y="8462"/>
                  </a:lnTo>
                  <a:cubicBezTo>
                    <a:pt x="12491" y="8450"/>
                    <a:pt x="12491" y="8438"/>
                    <a:pt x="12491" y="8426"/>
                  </a:cubicBezTo>
                  <a:lnTo>
                    <a:pt x="12491" y="8414"/>
                  </a:lnTo>
                  <a:cubicBezTo>
                    <a:pt x="12491" y="8411"/>
                    <a:pt x="12491" y="8408"/>
                    <a:pt x="12491" y="8405"/>
                  </a:cubicBezTo>
                  <a:lnTo>
                    <a:pt x="12491" y="8371"/>
                  </a:lnTo>
                  <a:cubicBezTo>
                    <a:pt x="12491" y="8359"/>
                    <a:pt x="12491" y="8356"/>
                    <a:pt x="12491" y="8347"/>
                  </a:cubicBezTo>
                  <a:cubicBezTo>
                    <a:pt x="12488" y="8338"/>
                    <a:pt x="12488" y="8329"/>
                    <a:pt x="12485" y="8317"/>
                  </a:cubicBezTo>
                  <a:cubicBezTo>
                    <a:pt x="12482" y="8308"/>
                    <a:pt x="12482" y="8299"/>
                    <a:pt x="12479" y="8290"/>
                  </a:cubicBezTo>
                  <a:cubicBezTo>
                    <a:pt x="12476" y="8278"/>
                    <a:pt x="12476" y="8275"/>
                    <a:pt x="12473" y="8266"/>
                  </a:cubicBezTo>
                  <a:cubicBezTo>
                    <a:pt x="12473" y="8260"/>
                    <a:pt x="12467" y="8245"/>
                    <a:pt x="12464" y="8233"/>
                  </a:cubicBezTo>
                  <a:lnTo>
                    <a:pt x="12461" y="8224"/>
                  </a:lnTo>
                  <a:cubicBezTo>
                    <a:pt x="11955" y="6797"/>
                    <a:pt x="10970" y="5589"/>
                    <a:pt x="9676" y="4803"/>
                  </a:cubicBezTo>
                  <a:lnTo>
                    <a:pt x="967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  <p:sp>
          <p:nvSpPr>
            <p:cNvPr id="59" name="Google Shape;273;p19">
              <a:extLst>
                <a:ext uri="{FF2B5EF4-FFF2-40B4-BE49-F238E27FC236}">
                  <a16:creationId xmlns:a16="http://schemas.microsoft.com/office/drawing/2014/main" id="{7A9C46C5-D624-80C8-9F6F-FF69AE1114DE}"/>
                </a:ext>
              </a:extLst>
            </p:cNvPr>
            <p:cNvSpPr/>
            <p:nvPr/>
          </p:nvSpPr>
          <p:spPr>
            <a:xfrm>
              <a:off x="5842500" y="2392350"/>
              <a:ext cx="79975" cy="117400"/>
            </a:xfrm>
            <a:custGeom>
              <a:avLst/>
              <a:gdLst/>
              <a:ahLst/>
              <a:cxnLst/>
              <a:rect l="l" t="t" r="r" b="b"/>
              <a:pathLst>
                <a:path w="3199" h="4696" extrusionOk="0">
                  <a:moveTo>
                    <a:pt x="4" y="1"/>
                  </a:moveTo>
                  <a:lnTo>
                    <a:pt x="4" y="1651"/>
                  </a:lnTo>
                  <a:cubicBezTo>
                    <a:pt x="1" y="2591"/>
                    <a:pt x="287" y="3509"/>
                    <a:pt x="820" y="4283"/>
                  </a:cubicBezTo>
                  <a:cubicBezTo>
                    <a:pt x="994" y="4542"/>
                    <a:pt x="1287" y="4696"/>
                    <a:pt x="1600" y="4696"/>
                  </a:cubicBezTo>
                  <a:cubicBezTo>
                    <a:pt x="1913" y="4696"/>
                    <a:pt x="2205" y="4542"/>
                    <a:pt x="2380" y="4283"/>
                  </a:cubicBezTo>
                  <a:cubicBezTo>
                    <a:pt x="2913" y="3509"/>
                    <a:pt x="3199" y="2591"/>
                    <a:pt x="3196" y="1651"/>
                  </a:cubicBezTo>
                  <a:lnTo>
                    <a:pt x="319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</p:grpSp>
      <p:pic>
        <p:nvPicPr>
          <p:cNvPr id="60" name="Google Shape;101;p2">
            <a:extLst>
              <a:ext uri="{FF2B5EF4-FFF2-40B4-BE49-F238E27FC236}">
                <a16:creationId xmlns:a16="http://schemas.microsoft.com/office/drawing/2014/main" id="{02AC6FF8-8322-AD1A-2C37-4FD543D2FB1C}"/>
              </a:ext>
            </a:extLst>
          </p:cNvPr>
          <p:cNvPicPr preferRelativeResize="0">
            <a:picLocks noChangeAspect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4367" y="6073054"/>
            <a:ext cx="959015" cy="506557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id="{C00359B6-5289-87F4-9AFC-EEBB9EEE026F}"/>
              </a:ext>
            </a:extLst>
          </p:cNvPr>
          <p:cNvSpPr txBox="1"/>
          <p:nvPr/>
        </p:nvSpPr>
        <p:spPr>
          <a:xfrm>
            <a:off x="4763386" y="6210279"/>
            <a:ext cx="693424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sz="1600" dirty="0">
                <a:latin typeface="OpenSans-Light"/>
              </a:rPr>
              <a:t>Source: Ministère de l'Agriculture, des Pêcheries et de l'Alimentation, July 2022</a:t>
            </a:r>
            <a:endParaRPr lang="en-CA" sz="1600" dirty="0">
              <a:latin typeface="OpenSans-Ligh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4" name="Google Shape;94;p16"/>
          <p:cNvCxnSpPr>
            <a:cxnSpLocks noChangeAspect="1"/>
            <a:stCxn id="102" idx="2"/>
            <a:endCxn id="129" idx="6"/>
          </p:cNvCxnSpPr>
          <p:nvPr/>
        </p:nvCxnSpPr>
        <p:spPr>
          <a:xfrm>
            <a:off x="3390246" y="4195124"/>
            <a:ext cx="5407494" cy="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96" name="Google Shape;96;p16"/>
          <p:cNvGrpSpPr>
            <a:grpSpLocks noChangeAspect="1"/>
          </p:cNvGrpSpPr>
          <p:nvPr/>
        </p:nvGrpSpPr>
        <p:grpSpPr>
          <a:xfrm>
            <a:off x="2116886" y="1626118"/>
            <a:ext cx="2764080" cy="4397029"/>
            <a:chOff x="710275" y="1333888"/>
            <a:chExt cx="1884600" cy="2997974"/>
          </a:xfrm>
        </p:grpSpPr>
        <p:sp>
          <p:nvSpPr>
            <p:cNvPr id="97" name="Google Shape;97;p16"/>
            <p:cNvSpPr/>
            <p:nvPr/>
          </p:nvSpPr>
          <p:spPr>
            <a:xfrm>
              <a:off x="1060675" y="1333888"/>
              <a:ext cx="1183800" cy="1183800"/>
            </a:xfrm>
            <a:prstGeom prst="ellipse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8" name="Google Shape;98;p16"/>
            <p:cNvSpPr/>
            <p:nvPr/>
          </p:nvSpPr>
          <p:spPr>
            <a:xfrm>
              <a:off x="1143175" y="1416388"/>
              <a:ext cx="1018800" cy="101880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9" name="Google Shape;99;p16"/>
            <p:cNvSpPr/>
            <p:nvPr/>
          </p:nvSpPr>
          <p:spPr>
            <a:xfrm>
              <a:off x="1570075" y="2583338"/>
              <a:ext cx="165000" cy="16500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0" name="Google Shape;100;p16"/>
            <p:cNvSpPr/>
            <p:nvPr/>
          </p:nvSpPr>
          <p:spPr>
            <a:xfrm>
              <a:off x="1604125" y="2813988"/>
              <a:ext cx="96900" cy="9690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1" name="Google Shape;101;p16"/>
            <p:cNvSpPr/>
            <p:nvPr/>
          </p:nvSpPr>
          <p:spPr>
            <a:xfrm>
              <a:off x="1543525" y="2976538"/>
              <a:ext cx="218100" cy="218100"/>
            </a:xfrm>
            <a:prstGeom prst="ellipse">
              <a:avLst/>
            </a:prstGeom>
            <a:solidFill>
              <a:srgbClr val="FFFFFF"/>
            </a:solidFill>
            <a:ln w="9525" cap="flat" cmpd="sng">
              <a:solidFill>
                <a:srgbClr val="43434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2" name="Google Shape;102;p16"/>
            <p:cNvSpPr/>
            <p:nvPr/>
          </p:nvSpPr>
          <p:spPr>
            <a:xfrm>
              <a:off x="1578475" y="3011383"/>
              <a:ext cx="148200" cy="14820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4" name="Google Shape;104;p16"/>
            <p:cNvSpPr txBox="1"/>
            <p:nvPr/>
          </p:nvSpPr>
          <p:spPr>
            <a:xfrm>
              <a:off x="710275" y="3796962"/>
              <a:ext cx="18846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-US" sz="1600" b="0" i="0" u="none" strike="noStrike" baseline="0" dirty="0">
                  <a:latin typeface="OpenSans-Light"/>
                </a:rPr>
                <a:t>Increase the attractiveness of Québec</a:t>
              </a:r>
              <a:endParaRPr sz="1600" dirty="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14" name="Google Shape;114;p16"/>
          <p:cNvGrpSpPr>
            <a:grpSpLocks noChangeAspect="1"/>
          </p:cNvGrpSpPr>
          <p:nvPr/>
        </p:nvGrpSpPr>
        <p:grpSpPr>
          <a:xfrm>
            <a:off x="4711953" y="1626118"/>
            <a:ext cx="2764080" cy="4397029"/>
            <a:chOff x="2656575" y="1333888"/>
            <a:chExt cx="1884600" cy="2997974"/>
          </a:xfrm>
        </p:grpSpPr>
        <p:sp>
          <p:nvSpPr>
            <p:cNvPr id="115" name="Google Shape;115;p16"/>
            <p:cNvSpPr/>
            <p:nvPr/>
          </p:nvSpPr>
          <p:spPr>
            <a:xfrm>
              <a:off x="3006975" y="1333888"/>
              <a:ext cx="1183800" cy="1183800"/>
            </a:xfrm>
            <a:prstGeom prst="ellipse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6" name="Google Shape;116;p16"/>
            <p:cNvSpPr/>
            <p:nvPr/>
          </p:nvSpPr>
          <p:spPr>
            <a:xfrm>
              <a:off x="3089475" y="1416388"/>
              <a:ext cx="1018800" cy="101880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7" name="Google Shape;117;p16"/>
            <p:cNvSpPr/>
            <p:nvPr/>
          </p:nvSpPr>
          <p:spPr>
            <a:xfrm>
              <a:off x="3516375" y="2583338"/>
              <a:ext cx="165000" cy="16500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8" name="Google Shape;118;p16"/>
            <p:cNvSpPr/>
            <p:nvPr/>
          </p:nvSpPr>
          <p:spPr>
            <a:xfrm>
              <a:off x="3550425" y="2813988"/>
              <a:ext cx="96900" cy="9690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9" name="Google Shape;119;p16"/>
            <p:cNvSpPr/>
            <p:nvPr/>
          </p:nvSpPr>
          <p:spPr>
            <a:xfrm>
              <a:off x="3489825" y="2976538"/>
              <a:ext cx="218100" cy="218100"/>
            </a:xfrm>
            <a:prstGeom prst="ellipse">
              <a:avLst/>
            </a:prstGeom>
            <a:solidFill>
              <a:srgbClr val="FFFFFF"/>
            </a:solidFill>
            <a:ln w="9525" cap="flat" cmpd="sng">
              <a:solidFill>
                <a:srgbClr val="43434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0" name="Google Shape;120;p16"/>
            <p:cNvSpPr/>
            <p:nvPr/>
          </p:nvSpPr>
          <p:spPr>
            <a:xfrm>
              <a:off x="3524775" y="3018164"/>
              <a:ext cx="148200" cy="14820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2" name="Google Shape;122;p16"/>
            <p:cNvSpPr txBox="1"/>
            <p:nvPr/>
          </p:nvSpPr>
          <p:spPr>
            <a:xfrm>
              <a:off x="2656575" y="3796962"/>
              <a:ext cx="18846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-CA" sz="1600" b="0" i="0" u="none" strike="noStrike" baseline="0" dirty="0">
                  <a:latin typeface="OpenSans-Light"/>
                </a:rPr>
                <a:t>Maximize the tourism industry’s contribution to Québec's vitality</a:t>
              </a:r>
              <a:endParaRPr sz="1600" dirty="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23" name="Google Shape;123;p16"/>
          <p:cNvGrpSpPr>
            <a:grpSpLocks noChangeAspect="1"/>
          </p:cNvGrpSpPr>
          <p:nvPr/>
        </p:nvGrpSpPr>
        <p:grpSpPr>
          <a:xfrm>
            <a:off x="7307020" y="1626118"/>
            <a:ext cx="2764080" cy="4397029"/>
            <a:chOff x="4602875" y="1333888"/>
            <a:chExt cx="1884600" cy="2997974"/>
          </a:xfrm>
        </p:grpSpPr>
        <p:sp>
          <p:nvSpPr>
            <p:cNvPr id="124" name="Google Shape;124;p16"/>
            <p:cNvSpPr/>
            <p:nvPr/>
          </p:nvSpPr>
          <p:spPr>
            <a:xfrm>
              <a:off x="4953275" y="1333888"/>
              <a:ext cx="1183800" cy="1183800"/>
            </a:xfrm>
            <a:prstGeom prst="ellipse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5" name="Google Shape;125;p16"/>
            <p:cNvSpPr/>
            <p:nvPr/>
          </p:nvSpPr>
          <p:spPr>
            <a:xfrm>
              <a:off x="5035775" y="1416388"/>
              <a:ext cx="1018800" cy="101880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6" name="Google Shape;126;p16"/>
            <p:cNvSpPr/>
            <p:nvPr/>
          </p:nvSpPr>
          <p:spPr>
            <a:xfrm>
              <a:off x="5462675" y="2583338"/>
              <a:ext cx="165000" cy="16500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7" name="Google Shape;127;p16"/>
            <p:cNvSpPr/>
            <p:nvPr/>
          </p:nvSpPr>
          <p:spPr>
            <a:xfrm>
              <a:off x="5496725" y="2813988"/>
              <a:ext cx="96900" cy="9690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8" name="Google Shape;128;p16"/>
            <p:cNvSpPr/>
            <p:nvPr/>
          </p:nvSpPr>
          <p:spPr>
            <a:xfrm>
              <a:off x="5436125" y="2976538"/>
              <a:ext cx="218100" cy="218100"/>
            </a:xfrm>
            <a:prstGeom prst="ellipse">
              <a:avLst/>
            </a:prstGeom>
            <a:solidFill>
              <a:schemeClr val="lt1"/>
            </a:solidFill>
            <a:ln w="9525" cap="flat" cmpd="sng">
              <a:solidFill>
                <a:srgbClr val="43434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9" name="Google Shape;129;p16"/>
            <p:cNvSpPr/>
            <p:nvPr/>
          </p:nvSpPr>
          <p:spPr>
            <a:xfrm>
              <a:off x="5471075" y="3011383"/>
              <a:ext cx="148200" cy="14820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131" name="Google Shape;131;p16"/>
            <p:cNvSpPr txBox="1"/>
            <p:nvPr/>
          </p:nvSpPr>
          <p:spPr>
            <a:xfrm>
              <a:off x="4602875" y="3796962"/>
              <a:ext cx="18846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-CA" sz="1600" b="0" i="0" u="none" strike="noStrike" baseline="0" dirty="0">
                  <a:latin typeface="OpenSans-Light"/>
                </a:rPr>
                <a:t>Offer quality services</a:t>
              </a:r>
              <a:endParaRPr sz="1600" dirty="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61" name="Google Shape;254;p19">
            <a:extLst>
              <a:ext uri="{FF2B5EF4-FFF2-40B4-BE49-F238E27FC236}">
                <a16:creationId xmlns:a16="http://schemas.microsoft.com/office/drawing/2014/main" id="{EBE1115F-9FB0-8A76-7AA6-E5837A0BBFEC}"/>
              </a:ext>
            </a:extLst>
          </p:cNvPr>
          <p:cNvSpPr txBox="1">
            <a:spLocks/>
          </p:cNvSpPr>
          <p:nvPr/>
        </p:nvSpPr>
        <p:spPr>
          <a:xfrm>
            <a:off x="494367" y="331030"/>
            <a:ext cx="9861745" cy="641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buNone/>
              <a:defRPr sz="4400" b="1">
                <a:latin typeface="OpenSans-Light"/>
                <a:ea typeface="+mj-ea"/>
                <a:cs typeface="+mj-cs"/>
              </a:defRPr>
            </a:lvl1pPr>
          </a:lstStyle>
          <a:p>
            <a:pPr/>
            <a:r>
              <a:rPr lang="en-CA" dirty="0"/>
              <a:t>Tourism 2019-2023 Strategic Orientations</a:t>
            </a:r>
          </a:p>
        </p:txBody>
      </p:sp>
      <p:sp>
        <p:nvSpPr>
          <p:cNvPr id="66" name="Google Shape;304;p20">
            <a:extLst>
              <a:ext uri="{FF2B5EF4-FFF2-40B4-BE49-F238E27FC236}">
                <a16:creationId xmlns:a16="http://schemas.microsoft.com/office/drawing/2014/main" id="{AA6B1BE7-0D55-3F76-B2D9-386BCDA8E004}"/>
              </a:ext>
            </a:extLst>
          </p:cNvPr>
          <p:cNvSpPr txBox="1"/>
          <p:nvPr/>
        </p:nvSpPr>
        <p:spPr>
          <a:xfrm>
            <a:off x="2320606" y="4729915"/>
            <a:ext cx="2356640" cy="55352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-CA" sz="2267" kern="0"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Orientation 1</a:t>
            </a:r>
          </a:p>
        </p:txBody>
      </p:sp>
      <p:sp>
        <p:nvSpPr>
          <p:cNvPr id="67" name="Google Shape;304;p20">
            <a:extLst>
              <a:ext uri="{FF2B5EF4-FFF2-40B4-BE49-F238E27FC236}">
                <a16:creationId xmlns:a16="http://schemas.microsoft.com/office/drawing/2014/main" id="{C56208B7-00E0-3316-366A-EFF60E71A4D4}"/>
              </a:ext>
            </a:extLst>
          </p:cNvPr>
          <p:cNvSpPr txBox="1"/>
          <p:nvPr/>
        </p:nvSpPr>
        <p:spPr>
          <a:xfrm>
            <a:off x="4915673" y="4729915"/>
            <a:ext cx="2356640" cy="55352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-CA" sz="2267" kern="0"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Orientation 2</a:t>
            </a:r>
          </a:p>
        </p:txBody>
      </p:sp>
      <p:sp>
        <p:nvSpPr>
          <p:cNvPr id="68" name="Google Shape;304;p20">
            <a:extLst>
              <a:ext uri="{FF2B5EF4-FFF2-40B4-BE49-F238E27FC236}">
                <a16:creationId xmlns:a16="http://schemas.microsoft.com/office/drawing/2014/main" id="{2EEB5EF1-1C7D-8CB8-ADB8-6E0F9A66FA5D}"/>
              </a:ext>
            </a:extLst>
          </p:cNvPr>
          <p:cNvSpPr txBox="1"/>
          <p:nvPr/>
        </p:nvSpPr>
        <p:spPr>
          <a:xfrm>
            <a:off x="7524307" y="4729915"/>
            <a:ext cx="2356640" cy="55352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-CA" sz="2267" kern="0"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Orientation 3</a:t>
            </a:r>
          </a:p>
        </p:txBody>
      </p:sp>
      <p:grpSp>
        <p:nvGrpSpPr>
          <p:cNvPr id="71" name="Google Shape;270;p19">
            <a:extLst>
              <a:ext uri="{FF2B5EF4-FFF2-40B4-BE49-F238E27FC236}">
                <a16:creationId xmlns:a16="http://schemas.microsoft.com/office/drawing/2014/main" id="{50248D99-37EA-D271-09ED-E2947F2FB208}"/>
              </a:ext>
            </a:extLst>
          </p:cNvPr>
          <p:cNvGrpSpPr/>
          <p:nvPr/>
        </p:nvGrpSpPr>
        <p:grpSpPr>
          <a:xfrm>
            <a:off x="3355409" y="2268174"/>
            <a:ext cx="293187" cy="452127"/>
            <a:chOff x="5726350" y="2028150"/>
            <a:chExt cx="312300" cy="481600"/>
          </a:xfrm>
        </p:grpSpPr>
        <p:sp>
          <p:nvSpPr>
            <p:cNvPr id="72" name="Google Shape;271;p19">
              <a:extLst>
                <a:ext uri="{FF2B5EF4-FFF2-40B4-BE49-F238E27FC236}">
                  <a16:creationId xmlns:a16="http://schemas.microsoft.com/office/drawing/2014/main" id="{376A916F-A506-DA19-DA7A-E1AAB04B4F22}"/>
                </a:ext>
              </a:extLst>
            </p:cNvPr>
            <p:cNvSpPr/>
            <p:nvPr/>
          </p:nvSpPr>
          <p:spPr>
            <a:xfrm>
              <a:off x="5756075" y="2028150"/>
              <a:ext cx="252825" cy="83275"/>
            </a:xfrm>
            <a:custGeom>
              <a:avLst/>
              <a:gdLst/>
              <a:ahLst/>
              <a:cxnLst/>
              <a:rect l="l" t="t" r="r" b="b"/>
              <a:pathLst>
                <a:path w="10113" h="3331" extrusionOk="0">
                  <a:moveTo>
                    <a:pt x="1639" y="1"/>
                  </a:moveTo>
                  <a:cubicBezTo>
                    <a:pt x="730" y="13"/>
                    <a:pt x="1" y="753"/>
                    <a:pt x="1" y="1666"/>
                  </a:cubicBezTo>
                  <a:cubicBezTo>
                    <a:pt x="1" y="2575"/>
                    <a:pt x="730" y="3316"/>
                    <a:pt x="1639" y="3331"/>
                  </a:cubicBezTo>
                  <a:lnTo>
                    <a:pt x="8474" y="3331"/>
                  </a:lnTo>
                  <a:cubicBezTo>
                    <a:pt x="9384" y="3316"/>
                    <a:pt x="10113" y="2575"/>
                    <a:pt x="10113" y="1666"/>
                  </a:cubicBezTo>
                  <a:cubicBezTo>
                    <a:pt x="10113" y="753"/>
                    <a:pt x="9384" y="13"/>
                    <a:pt x="847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  <p:sp>
          <p:nvSpPr>
            <p:cNvPr id="73" name="Google Shape;272;p19">
              <a:extLst>
                <a:ext uri="{FF2B5EF4-FFF2-40B4-BE49-F238E27FC236}">
                  <a16:creationId xmlns:a16="http://schemas.microsoft.com/office/drawing/2014/main" id="{E04B0BD6-72F9-9044-3C47-C34992029321}"/>
                </a:ext>
              </a:extLst>
            </p:cNvPr>
            <p:cNvSpPr/>
            <p:nvPr/>
          </p:nvSpPr>
          <p:spPr>
            <a:xfrm>
              <a:off x="5726350" y="2139650"/>
              <a:ext cx="312300" cy="224425"/>
            </a:xfrm>
            <a:custGeom>
              <a:avLst/>
              <a:gdLst/>
              <a:ahLst/>
              <a:cxnLst/>
              <a:rect l="l" t="t" r="r" b="b"/>
              <a:pathLst>
                <a:path w="12492" h="8977" extrusionOk="0">
                  <a:moveTo>
                    <a:pt x="2822" y="0"/>
                  </a:moveTo>
                  <a:lnTo>
                    <a:pt x="2822" y="4800"/>
                  </a:lnTo>
                  <a:cubicBezTo>
                    <a:pt x="1527" y="5589"/>
                    <a:pt x="542" y="6797"/>
                    <a:pt x="36" y="8224"/>
                  </a:cubicBezTo>
                  <a:lnTo>
                    <a:pt x="30" y="8233"/>
                  </a:lnTo>
                  <a:cubicBezTo>
                    <a:pt x="27" y="8242"/>
                    <a:pt x="24" y="8254"/>
                    <a:pt x="21" y="8266"/>
                  </a:cubicBezTo>
                  <a:cubicBezTo>
                    <a:pt x="18" y="8278"/>
                    <a:pt x="15" y="8281"/>
                    <a:pt x="15" y="8287"/>
                  </a:cubicBezTo>
                  <a:cubicBezTo>
                    <a:pt x="12" y="8296"/>
                    <a:pt x="9" y="8308"/>
                    <a:pt x="9" y="8317"/>
                  </a:cubicBezTo>
                  <a:cubicBezTo>
                    <a:pt x="6" y="8326"/>
                    <a:pt x="6" y="8335"/>
                    <a:pt x="3" y="8347"/>
                  </a:cubicBezTo>
                  <a:cubicBezTo>
                    <a:pt x="3" y="8356"/>
                    <a:pt x="3" y="8362"/>
                    <a:pt x="3" y="8368"/>
                  </a:cubicBezTo>
                  <a:cubicBezTo>
                    <a:pt x="0" y="8378"/>
                    <a:pt x="3" y="8393"/>
                    <a:pt x="3" y="8405"/>
                  </a:cubicBezTo>
                  <a:cubicBezTo>
                    <a:pt x="3" y="8408"/>
                    <a:pt x="3" y="8411"/>
                    <a:pt x="3" y="8414"/>
                  </a:cubicBezTo>
                  <a:lnTo>
                    <a:pt x="3" y="8426"/>
                  </a:lnTo>
                  <a:cubicBezTo>
                    <a:pt x="3" y="8438"/>
                    <a:pt x="3" y="8450"/>
                    <a:pt x="3" y="8462"/>
                  </a:cubicBezTo>
                  <a:lnTo>
                    <a:pt x="6" y="8483"/>
                  </a:lnTo>
                  <a:cubicBezTo>
                    <a:pt x="6" y="8495"/>
                    <a:pt x="9" y="8504"/>
                    <a:pt x="12" y="8513"/>
                  </a:cubicBezTo>
                  <a:cubicBezTo>
                    <a:pt x="12" y="8525"/>
                    <a:pt x="15" y="8531"/>
                    <a:pt x="15" y="8540"/>
                  </a:cubicBezTo>
                  <a:cubicBezTo>
                    <a:pt x="18" y="8549"/>
                    <a:pt x="21" y="8558"/>
                    <a:pt x="21" y="8564"/>
                  </a:cubicBezTo>
                  <a:cubicBezTo>
                    <a:pt x="24" y="8573"/>
                    <a:pt x="27" y="8585"/>
                    <a:pt x="33" y="8594"/>
                  </a:cubicBezTo>
                  <a:cubicBezTo>
                    <a:pt x="36" y="8606"/>
                    <a:pt x="36" y="8609"/>
                    <a:pt x="40" y="8615"/>
                  </a:cubicBezTo>
                  <a:cubicBezTo>
                    <a:pt x="43" y="8624"/>
                    <a:pt x="49" y="8636"/>
                    <a:pt x="52" y="8646"/>
                  </a:cubicBezTo>
                  <a:cubicBezTo>
                    <a:pt x="58" y="8658"/>
                    <a:pt x="58" y="8661"/>
                    <a:pt x="61" y="8667"/>
                  </a:cubicBezTo>
                  <a:cubicBezTo>
                    <a:pt x="67" y="8673"/>
                    <a:pt x="73" y="8685"/>
                    <a:pt x="76" y="8694"/>
                  </a:cubicBezTo>
                  <a:cubicBezTo>
                    <a:pt x="82" y="8703"/>
                    <a:pt x="85" y="8709"/>
                    <a:pt x="88" y="8715"/>
                  </a:cubicBezTo>
                  <a:cubicBezTo>
                    <a:pt x="94" y="8721"/>
                    <a:pt x="100" y="8730"/>
                    <a:pt x="106" y="8739"/>
                  </a:cubicBezTo>
                  <a:cubicBezTo>
                    <a:pt x="112" y="8748"/>
                    <a:pt x="115" y="8754"/>
                    <a:pt x="121" y="8760"/>
                  </a:cubicBezTo>
                  <a:cubicBezTo>
                    <a:pt x="127" y="8769"/>
                    <a:pt x="133" y="8775"/>
                    <a:pt x="139" y="8781"/>
                  </a:cubicBezTo>
                  <a:cubicBezTo>
                    <a:pt x="145" y="8787"/>
                    <a:pt x="151" y="8796"/>
                    <a:pt x="157" y="8802"/>
                  </a:cubicBezTo>
                  <a:lnTo>
                    <a:pt x="175" y="8820"/>
                  </a:lnTo>
                  <a:cubicBezTo>
                    <a:pt x="181" y="8826"/>
                    <a:pt x="190" y="8832"/>
                    <a:pt x="196" y="8841"/>
                  </a:cubicBezTo>
                  <a:lnTo>
                    <a:pt x="217" y="8856"/>
                  </a:lnTo>
                  <a:lnTo>
                    <a:pt x="238" y="8874"/>
                  </a:lnTo>
                  <a:lnTo>
                    <a:pt x="262" y="8889"/>
                  </a:lnTo>
                  <a:lnTo>
                    <a:pt x="283" y="8901"/>
                  </a:lnTo>
                  <a:lnTo>
                    <a:pt x="314" y="8917"/>
                  </a:lnTo>
                  <a:cubicBezTo>
                    <a:pt x="320" y="8920"/>
                    <a:pt x="326" y="8923"/>
                    <a:pt x="332" y="8926"/>
                  </a:cubicBezTo>
                  <a:cubicBezTo>
                    <a:pt x="341" y="8929"/>
                    <a:pt x="356" y="8938"/>
                    <a:pt x="368" y="8941"/>
                  </a:cubicBezTo>
                  <a:lnTo>
                    <a:pt x="377" y="8947"/>
                  </a:lnTo>
                  <a:lnTo>
                    <a:pt x="386" y="8947"/>
                  </a:lnTo>
                  <a:lnTo>
                    <a:pt x="413" y="8956"/>
                  </a:lnTo>
                  <a:lnTo>
                    <a:pt x="437" y="8962"/>
                  </a:lnTo>
                  <a:lnTo>
                    <a:pt x="461" y="8968"/>
                  </a:lnTo>
                  <a:cubicBezTo>
                    <a:pt x="473" y="8971"/>
                    <a:pt x="485" y="8971"/>
                    <a:pt x="497" y="8974"/>
                  </a:cubicBezTo>
                  <a:lnTo>
                    <a:pt x="512" y="8977"/>
                  </a:lnTo>
                  <a:lnTo>
                    <a:pt x="11928" y="8977"/>
                  </a:lnTo>
                  <a:cubicBezTo>
                    <a:pt x="11946" y="8977"/>
                    <a:pt x="11967" y="8977"/>
                    <a:pt x="11985" y="8974"/>
                  </a:cubicBezTo>
                  <a:lnTo>
                    <a:pt x="11991" y="8974"/>
                  </a:lnTo>
                  <a:cubicBezTo>
                    <a:pt x="12006" y="8974"/>
                    <a:pt x="12021" y="8971"/>
                    <a:pt x="12033" y="8968"/>
                  </a:cubicBezTo>
                  <a:lnTo>
                    <a:pt x="12051" y="8965"/>
                  </a:lnTo>
                  <a:cubicBezTo>
                    <a:pt x="12063" y="8962"/>
                    <a:pt x="12072" y="8959"/>
                    <a:pt x="12085" y="8956"/>
                  </a:cubicBezTo>
                  <a:lnTo>
                    <a:pt x="12106" y="8950"/>
                  </a:lnTo>
                  <a:lnTo>
                    <a:pt x="12118" y="8947"/>
                  </a:lnTo>
                  <a:lnTo>
                    <a:pt x="12130" y="8941"/>
                  </a:lnTo>
                  <a:lnTo>
                    <a:pt x="12160" y="8929"/>
                  </a:lnTo>
                  <a:lnTo>
                    <a:pt x="12184" y="8917"/>
                  </a:lnTo>
                  <a:cubicBezTo>
                    <a:pt x="12193" y="8914"/>
                    <a:pt x="12199" y="8907"/>
                    <a:pt x="12208" y="8904"/>
                  </a:cubicBezTo>
                  <a:cubicBezTo>
                    <a:pt x="12214" y="8898"/>
                    <a:pt x="12226" y="8892"/>
                    <a:pt x="12235" y="8889"/>
                  </a:cubicBezTo>
                  <a:lnTo>
                    <a:pt x="12253" y="8877"/>
                  </a:lnTo>
                  <a:cubicBezTo>
                    <a:pt x="12262" y="8868"/>
                    <a:pt x="12271" y="8862"/>
                    <a:pt x="12280" y="8856"/>
                  </a:cubicBezTo>
                  <a:lnTo>
                    <a:pt x="12295" y="8844"/>
                  </a:lnTo>
                  <a:cubicBezTo>
                    <a:pt x="12304" y="8835"/>
                    <a:pt x="12313" y="8826"/>
                    <a:pt x="12319" y="8820"/>
                  </a:cubicBezTo>
                  <a:lnTo>
                    <a:pt x="12334" y="8805"/>
                  </a:lnTo>
                  <a:cubicBezTo>
                    <a:pt x="12343" y="8796"/>
                    <a:pt x="12349" y="8790"/>
                    <a:pt x="12359" y="8781"/>
                  </a:cubicBezTo>
                  <a:lnTo>
                    <a:pt x="12371" y="8763"/>
                  </a:lnTo>
                  <a:lnTo>
                    <a:pt x="12389" y="8739"/>
                  </a:lnTo>
                  <a:lnTo>
                    <a:pt x="12404" y="8718"/>
                  </a:lnTo>
                  <a:cubicBezTo>
                    <a:pt x="12410" y="8709"/>
                    <a:pt x="12413" y="8703"/>
                    <a:pt x="12419" y="8694"/>
                  </a:cubicBezTo>
                  <a:cubicBezTo>
                    <a:pt x="12422" y="8688"/>
                    <a:pt x="12428" y="8679"/>
                    <a:pt x="12431" y="8670"/>
                  </a:cubicBezTo>
                  <a:cubicBezTo>
                    <a:pt x="12437" y="8661"/>
                    <a:pt x="12440" y="8655"/>
                    <a:pt x="12443" y="8646"/>
                  </a:cubicBezTo>
                  <a:cubicBezTo>
                    <a:pt x="12446" y="8639"/>
                    <a:pt x="12449" y="8627"/>
                    <a:pt x="12455" y="8618"/>
                  </a:cubicBezTo>
                  <a:cubicBezTo>
                    <a:pt x="12458" y="8609"/>
                    <a:pt x="12461" y="8603"/>
                    <a:pt x="12461" y="8594"/>
                  </a:cubicBezTo>
                  <a:cubicBezTo>
                    <a:pt x="12464" y="8588"/>
                    <a:pt x="12467" y="8576"/>
                    <a:pt x="12470" y="8567"/>
                  </a:cubicBezTo>
                  <a:cubicBezTo>
                    <a:pt x="12473" y="8558"/>
                    <a:pt x="12476" y="8549"/>
                    <a:pt x="12479" y="8540"/>
                  </a:cubicBezTo>
                  <a:cubicBezTo>
                    <a:pt x="12479" y="8534"/>
                    <a:pt x="12482" y="8525"/>
                    <a:pt x="12482" y="8516"/>
                  </a:cubicBezTo>
                  <a:cubicBezTo>
                    <a:pt x="12485" y="8507"/>
                    <a:pt x="12485" y="8495"/>
                    <a:pt x="12488" y="8486"/>
                  </a:cubicBezTo>
                  <a:lnTo>
                    <a:pt x="12491" y="8462"/>
                  </a:lnTo>
                  <a:cubicBezTo>
                    <a:pt x="12491" y="8450"/>
                    <a:pt x="12491" y="8438"/>
                    <a:pt x="12491" y="8426"/>
                  </a:cubicBezTo>
                  <a:lnTo>
                    <a:pt x="12491" y="8414"/>
                  </a:lnTo>
                  <a:cubicBezTo>
                    <a:pt x="12491" y="8411"/>
                    <a:pt x="12491" y="8408"/>
                    <a:pt x="12491" y="8405"/>
                  </a:cubicBezTo>
                  <a:lnTo>
                    <a:pt x="12491" y="8371"/>
                  </a:lnTo>
                  <a:cubicBezTo>
                    <a:pt x="12491" y="8359"/>
                    <a:pt x="12491" y="8356"/>
                    <a:pt x="12491" y="8347"/>
                  </a:cubicBezTo>
                  <a:cubicBezTo>
                    <a:pt x="12488" y="8338"/>
                    <a:pt x="12488" y="8329"/>
                    <a:pt x="12485" y="8317"/>
                  </a:cubicBezTo>
                  <a:cubicBezTo>
                    <a:pt x="12482" y="8308"/>
                    <a:pt x="12482" y="8299"/>
                    <a:pt x="12479" y="8290"/>
                  </a:cubicBezTo>
                  <a:cubicBezTo>
                    <a:pt x="12476" y="8278"/>
                    <a:pt x="12476" y="8275"/>
                    <a:pt x="12473" y="8266"/>
                  </a:cubicBezTo>
                  <a:cubicBezTo>
                    <a:pt x="12473" y="8260"/>
                    <a:pt x="12467" y="8245"/>
                    <a:pt x="12464" y="8233"/>
                  </a:cubicBezTo>
                  <a:lnTo>
                    <a:pt x="12461" y="8224"/>
                  </a:lnTo>
                  <a:cubicBezTo>
                    <a:pt x="11955" y="6797"/>
                    <a:pt x="10970" y="5589"/>
                    <a:pt x="9676" y="4803"/>
                  </a:cubicBezTo>
                  <a:lnTo>
                    <a:pt x="967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  <p:sp>
          <p:nvSpPr>
            <p:cNvPr id="74" name="Google Shape;273;p19">
              <a:extLst>
                <a:ext uri="{FF2B5EF4-FFF2-40B4-BE49-F238E27FC236}">
                  <a16:creationId xmlns:a16="http://schemas.microsoft.com/office/drawing/2014/main" id="{3809B666-2BEF-88E3-4B83-391383D0A8AE}"/>
                </a:ext>
              </a:extLst>
            </p:cNvPr>
            <p:cNvSpPr/>
            <p:nvPr/>
          </p:nvSpPr>
          <p:spPr>
            <a:xfrm>
              <a:off x="5842500" y="2392350"/>
              <a:ext cx="79975" cy="117400"/>
            </a:xfrm>
            <a:custGeom>
              <a:avLst/>
              <a:gdLst/>
              <a:ahLst/>
              <a:cxnLst/>
              <a:rect l="l" t="t" r="r" b="b"/>
              <a:pathLst>
                <a:path w="3199" h="4696" extrusionOk="0">
                  <a:moveTo>
                    <a:pt x="4" y="1"/>
                  </a:moveTo>
                  <a:lnTo>
                    <a:pt x="4" y="1651"/>
                  </a:lnTo>
                  <a:cubicBezTo>
                    <a:pt x="1" y="2591"/>
                    <a:pt x="287" y="3509"/>
                    <a:pt x="820" y="4283"/>
                  </a:cubicBezTo>
                  <a:cubicBezTo>
                    <a:pt x="994" y="4542"/>
                    <a:pt x="1287" y="4696"/>
                    <a:pt x="1600" y="4696"/>
                  </a:cubicBezTo>
                  <a:cubicBezTo>
                    <a:pt x="1913" y="4696"/>
                    <a:pt x="2205" y="4542"/>
                    <a:pt x="2380" y="4283"/>
                  </a:cubicBezTo>
                  <a:cubicBezTo>
                    <a:pt x="2913" y="3509"/>
                    <a:pt x="3199" y="2591"/>
                    <a:pt x="3196" y="1651"/>
                  </a:cubicBezTo>
                  <a:lnTo>
                    <a:pt x="319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</p:grpSp>
      <p:grpSp>
        <p:nvGrpSpPr>
          <p:cNvPr id="75" name="Google Shape;270;p19">
            <a:extLst>
              <a:ext uri="{FF2B5EF4-FFF2-40B4-BE49-F238E27FC236}">
                <a16:creationId xmlns:a16="http://schemas.microsoft.com/office/drawing/2014/main" id="{4827EE7B-9FDE-111C-5503-5BBE17F3865D}"/>
              </a:ext>
            </a:extLst>
          </p:cNvPr>
          <p:cNvGrpSpPr/>
          <p:nvPr/>
        </p:nvGrpSpPr>
        <p:grpSpPr>
          <a:xfrm>
            <a:off x="5947399" y="2268174"/>
            <a:ext cx="293187" cy="452127"/>
            <a:chOff x="5726350" y="2028150"/>
            <a:chExt cx="312300" cy="481600"/>
          </a:xfrm>
        </p:grpSpPr>
        <p:sp>
          <p:nvSpPr>
            <p:cNvPr id="76" name="Google Shape;271;p19">
              <a:extLst>
                <a:ext uri="{FF2B5EF4-FFF2-40B4-BE49-F238E27FC236}">
                  <a16:creationId xmlns:a16="http://schemas.microsoft.com/office/drawing/2014/main" id="{C5F55DEB-8F5B-E0D3-7BE0-7030417AB1BF}"/>
                </a:ext>
              </a:extLst>
            </p:cNvPr>
            <p:cNvSpPr/>
            <p:nvPr/>
          </p:nvSpPr>
          <p:spPr>
            <a:xfrm>
              <a:off x="5756075" y="2028150"/>
              <a:ext cx="252825" cy="83275"/>
            </a:xfrm>
            <a:custGeom>
              <a:avLst/>
              <a:gdLst/>
              <a:ahLst/>
              <a:cxnLst/>
              <a:rect l="l" t="t" r="r" b="b"/>
              <a:pathLst>
                <a:path w="10113" h="3331" extrusionOk="0">
                  <a:moveTo>
                    <a:pt x="1639" y="1"/>
                  </a:moveTo>
                  <a:cubicBezTo>
                    <a:pt x="730" y="13"/>
                    <a:pt x="1" y="753"/>
                    <a:pt x="1" y="1666"/>
                  </a:cubicBezTo>
                  <a:cubicBezTo>
                    <a:pt x="1" y="2575"/>
                    <a:pt x="730" y="3316"/>
                    <a:pt x="1639" y="3331"/>
                  </a:cubicBezTo>
                  <a:lnTo>
                    <a:pt x="8474" y="3331"/>
                  </a:lnTo>
                  <a:cubicBezTo>
                    <a:pt x="9384" y="3316"/>
                    <a:pt x="10113" y="2575"/>
                    <a:pt x="10113" y="1666"/>
                  </a:cubicBezTo>
                  <a:cubicBezTo>
                    <a:pt x="10113" y="753"/>
                    <a:pt x="9384" y="13"/>
                    <a:pt x="847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  <p:sp>
          <p:nvSpPr>
            <p:cNvPr id="77" name="Google Shape;272;p19">
              <a:extLst>
                <a:ext uri="{FF2B5EF4-FFF2-40B4-BE49-F238E27FC236}">
                  <a16:creationId xmlns:a16="http://schemas.microsoft.com/office/drawing/2014/main" id="{4EBF15BB-F719-47D3-87AF-E89F5900E18F}"/>
                </a:ext>
              </a:extLst>
            </p:cNvPr>
            <p:cNvSpPr/>
            <p:nvPr/>
          </p:nvSpPr>
          <p:spPr>
            <a:xfrm>
              <a:off x="5726350" y="2139650"/>
              <a:ext cx="312300" cy="224425"/>
            </a:xfrm>
            <a:custGeom>
              <a:avLst/>
              <a:gdLst/>
              <a:ahLst/>
              <a:cxnLst/>
              <a:rect l="l" t="t" r="r" b="b"/>
              <a:pathLst>
                <a:path w="12492" h="8977" extrusionOk="0">
                  <a:moveTo>
                    <a:pt x="2822" y="0"/>
                  </a:moveTo>
                  <a:lnTo>
                    <a:pt x="2822" y="4800"/>
                  </a:lnTo>
                  <a:cubicBezTo>
                    <a:pt x="1527" y="5589"/>
                    <a:pt x="542" y="6797"/>
                    <a:pt x="36" y="8224"/>
                  </a:cubicBezTo>
                  <a:lnTo>
                    <a:pt x="30" y="8233"/>
                  </a:lnTo>
                  <a:cubicBezTo>
                    <a:pt x="27" y="8242"/>
                    <a:pt x="24" y="8254"/>
                    <a:pt x="21" y="8266"/>
                  </a:cubicBezTo>
                  <a:cubicBezTo>
                    <a:pt x="18" y="8278"/>
                    <a:pt x="15" y="8281"/>
                    <a:pt x="15" y="8287"/>
                  </a:cubicBezTo>
                  <a:cubicBezTo>
                    <a:pt x="12" y="8296"/>
                    <a:pt x="9" y="8308"/>
                    <a:pt x="9" y="8317"/>
                  </a:cubicBezTo>
                  <a:cubicBezTo>
                    <a:pt x="6" y="8326"/>
                    <a:pt x="6" y="8335"/>
                    <a:pt x="3" y="8347"/>
                  </a:cubicBezTo>
                  <a:cubicBezTo>
                    <a:pt x="3" y="8356"/>
                    <a:pt x="3" y="8362"/>
                    <a:pt x="3" y="8368"/>
                  </a:cubicBezTo>
                  <a:cubicBezTo>
                    <a:pt x="0" y="8378"/>
                    <a:pt x="3" y="8393"/>
                    <a:pt x="3" y="8405"/>
                  </a:cubicBezTo>
                  <a:cubicBezTo>
                    <a:pt x="3" y="8408"/>
                    <a:pt x="3" y="8411"/>
                    <a:pt x="3" y="8414"/>
                  </a:cubicBezTo>
                  <a:lnTo>
                    <a:pt x="3" y="8426"/>
                  </a:lnTo>
                  <a:cubicBezTo>
                    <a:pt x="3" y="8438"/>
                    <a:pt x="3" y="8450"/>
                    <a:pt x="3" y="8462"/>
                  </a:cubicBezTo>
                  <a:lnTo>
                    <a:pt x="6" y="8483"/>
                  </a:lnTo>
                  <a:cubicBezTo>
                    <a:pt x="6" y="8495"/>
                    <a:pt x="9" y="8504"/>
                    <a:pt x="12" y="8513"/>
                  </a:cubicBezTo>
                  <a:cubicBezTo>
                    <a:pt x="12" y="8525"/>
                    <a:pt x="15" y="8531"/>
                    <a:pt x="15" y="8540"/>
                  </a:cubicBezTo>
                  <a:cubicBezTo>
                    <a:pt x="18" y="8549"/>
                    <a:pt x="21" y="8558"/>
                    <a:pt x="21" y="8564"/>
                  </a:cubicBezTo>
                  <a:cubicBezTo>
                    <a:pt x="24" y="8573"/>
                    <a:pt x="27" y="8585"/>
                    <a:pt x="33" y="8594"/>
                  </a:cubicBezTo>
                  <a:cubicBezTo>
                    <a:pt x="36" y="8606"/>
                    <a:pt x="36" y="8609"/>
                    <a:pt x="40" y="8615"/>
                  </a:cubicBezTo>
                  <a:cubicBezTo>
                    <a:pt x="43" y="8624"/>
                    <a:pt x="49" y="8636"/>
                    <a:pt x="52" y="8646"/>
                  </a:cubicBezTo>
                  <a:cubicBezTo>
                    <a:pt x="58" y="8658"/>
                    <a:pt x="58" y="8661"/>
                    <a:pt x="61" y="8667"/>
                  </a:cubicBezTo>
                  <a:cubicBezTo>
                    <a:pt x="67" y="8673"/>
                    <a:pt x="73" y="8685"/>
                    <a:pt x="76" y="8694"/>
                  </a:cubicBezTo>
                  <a:cubicBezTo>
                    <a:pt x="82" y="8703"/>
                    <a:pt x="85" y="8709"/>
                    <a:pt x="88" y="8715"/>
                  </a:cubicBezTo>
                  <a:cubicBezTo>
                    <a:pt x="94" y="8721"/>
                    <a:pt x="100" y="8730"/>
                    <a:pt x="106" y="8739"/>
                  </a:cubicBezTo>
                  <a:cubicBezTo>
                    <a:pt x="112" y="8748"/>
                    <a:pt x="115" y="8754"/>
                    <a:pt x="121" y="8760"/>
                  </a:cubicBezTo>
                  <a:cubicBezTo>
                    <a:pt x="127" y="8769"/>
                    <a:pt x="133" y="8775"/>
                    <a:pt x="139" y="8781"/>
                  </a:cubicBezTo>
                  <a:cubicBezTo>
                    <a:pt x="145" y="8787"/>
                    <a:pt x="151" y="8796"/>
                    <a:pt x="157" y="8802"/>
                  </a:cubicBezTo>
                  <a:lnTo>
                    <a:pt x="175" y="8820"/>
                  </a:lnTo>
                  <a:cubicBezTo>
                    <a:pt x="181" y="8826"/>
                    <a:pt x="190" y="8832"/>
                    <a:pt x="196" y="8841"/>
                  </a:cubicBezTo>
                  <a:lnTo>
                    <a:pt x="217" y="8856"/>
                  </a:lnTo>
                  <a:lnTo>
                    <a:pt x="238" y="8874"/>
                  </a:lnTo>
                  <a:lnTo>
                    <a:pt x="262" y="8889"/>
                  </a:lnTo>
                  <a:lnTo>
                    <a:pt x="283" y="8901"/>
                  </a:lnTo>
                  <a:lnTo>
                    <a:pt x="314" y="8917"/>
                  </a:lnTo>
                  <a:cubicBezTo>
                    <a:pt x="320" y="8920"/>
                    <a:pt x="326" y="8923"/>
                    <a:pt x="332" y="8926"/>
                  </a:cubicBezTo>
                  <a:cubicBezTo>
                    <a:pt x="341" y="8929"/>
                    <a:pt x="356" y="8938"/>
                    <a:pt x="368" y="8941"/>
                  </a:cubicBezTo>
                  <a:lnTo>
                    <a:pt x="377" y="8947"/>
                  </a:lnTo>
                  <a:lnTo>
                    <a:pt x="386" y="8947"/>
                  </a:lnTo>
                  <a:lnTo>
                    <a:pt x="413" y="8956"/>
                  </a:lnTo>
                  <a:lnTo>
                    <a:pt x="437" y="8962"/>
                  </a:lnTo>
                  <a:lnTo>
                    <a:pt x="461" y="8968"/>
                  </a:lnTo>
                  <a:cubicBezTo>
                    <a:pt x="473" y="8971"/>
                    <a:pt x="485" y="8971"/>
                    <a:pt x="497" y="8974"/>
                  </a:cubicBezTo>
                  <a:lnTo>
                    <a:pt x="512" y="8977"/>
                  </a:lnTo>
                  <a:lnTo>
                    <a:pt x="11928" y="8977"/>
                  </a:lnTo>
                  <a:cubicBezTo>
                    <a:pt x="11946" y="8977"/>
                    <a:pt x="11967" y="8977"/>
                    <a:pt x="11985" y="8974"/>
                  </a:cubicBezTo>
                  <a:lnTo>
                    <a:pt x="11991" y="8974"/>
                  </a:lnTo>
                  <a:cubicBezTo>
                    <a:pt x="12006" y="8974"/>
                    <a:pt x="12021" y="8971"/>
                    <a:pt x="12033" y="8968"/>
                  </a:cubicBezTo>
                  <a:lnTo>
                    <a:pt x="12051" y="8965"/>
                  </a:lnTo>
                  <a:cubicBezTo>
                    <a:pt x="12063" y="8962"/>
                    <a:pt x="12072" y="8959"/>
                    <a:pt x="12085" y="8956"/>
                  </a:cubicBezTo>
                  <a:lnTo>
                    <a:pt x="12106" y="8950"/>
                  </a:lnTo>
                  <a:lnTo>
                    <a:pt x="12118" y="8947"/>
                  </a:lnTo>
                  <a:lnTo>
                    <a:pt x="12130" y="8941"/>
                  </a:lnTo>
                  <a:lnTo>
                    <a:pt x="12160" y="8929"/>
                  </a:lnTo>
                  <a:lnTo>
                    <a:pt x="12184" y="8917"/>
                  </a:lnTo>
                  <a:cubicBezTo>
                    <a:pt x="12193" y="8914"/>
                    <a:pt x="12199" y="8907"/>
                    <a:pt x="12208" y="8904"/>
                  </a:cubicBezTo>
                  <a:cubicBezTo>
                    <a:pt x="12214" y="8898"/>
                    <a:pt x="12226" y="8892"/>
                    <a:pt x="12235" y="8889"/>
                  </a:cubicBezTo>
                  <a:lnTo>
                    <a:pt x="12253" y="8877"/>
                  </a:lnTo>
                  <a:cubicBezTo>
                    <a:pt x="12262" y="8868"/>
                    <a:pt x="12271" y="8862"/>
                    <a:pt x="12280" y="8856"/>
                  </a:cubicBezTo>
                  <a:lnTo>
                    <a:pt x="12295" y="8844"/>
                  </a:lnTo>
                  <a:cubicBezTo>
                    <a:pt x="12304" y="8835"/>
                    <a:pt x="12313" y="8826"/>
                    <a:pt x="12319" y="8820"/>
                  </a:cubicBezTo>
                  <a:lnTo>
                    <a:pt x="12334" y="8805"/>
                  </a:lnTo>
                  <a:cubicBezTo>
                    <a:pt x="12343" y="8796"/>
                    <a:pt x="12349" y="8790"/>
                    <a:pt x="12359" y="8781"/>
                  </a:cubicBezTo>
                  <a:lnTo>
                    <a:pt x="12371" y="8763"/>
                  </a:lnTo>
                  <a:lnTo>
                    <a:pt x="12389" y="8739"/>
                  </a:lnTo>
                  <a:lnTo>
                    <a:pt x="12404" y="8718"/>
                  </a:lnTo>
                  <a:cubicBezTo>
                    <a:pt x="12410" y="8709"/>
                    <a:pt x="12413" y="8703"/>
                    <a:pt x="12419" y="8694"/>
                  </a:cubicBezTo>
                  <a:cubicBezTo>
                    <a:pt x="12422" y="8688"/>
                    <a:pt x="12428" y="8679"/>
                    <a:pt x="12431" y="8670"/>
                  </a:cubicBezTo>
                  <a:cubicBezTo>
                    <a:pt x="12437" y="8661"/>
                    <a:pt x="12440" y="8655"/>
                    <a:pt x="12443" y="8646"/>
                  </a:cubicBezTo>
                  <a:cubicBezTo>
                    <a:pt x="12446" y="8639"/>
                    <a:pt x="12449" y="8627"/>
                    <a:pt x="12455" y="8618"/>
                  </a:cubicBezTo>
                  <a:cubicBezTo>
                    <a:pt x="12458" y="8609"/>
                    <a:pt x="12461" y="8603"/>
                    <a:pt x="12461" y="8594"/>
                  </a:cubicBezTo>
                  <a:cubicBezTo>
                    <a:pt x="12464" y="8588"/>
                    <a:pt x="12467" y="8576"/>
                    <a:pt x="12470" y="8567"/>
                  </a:cubicBezTo>
                  <a:cubicBezTo>
                    <a:pt x="12473" y="8558"/>
                    <a:pt x="12476" y="8549"/>
                    <a:pt x="12479" y="8540"/>
                  </a:cubicBezTo>
                  <a:cubicBezTo>
                    <a:pt x="12479" y="8534"/>
                    <a:pt x="12482" y="8525"/>
                    <a:pt x="12482" y="8516"/>
                  </a:cubicBezTo>
                  <a:cubicBezTo>
                    <a:pt x="12485" y="8507"/>
                    <a:pt x="12485" y="8495"/>
                    <a:pt x="12488" y="8486"/>
                  </a:cubicBezTo>
                  <a:lnTo>
                    <a:pt x="12491" y="8462"/>
                  </a:lnTo>
                  <a:cubicBezTo>
                    <a:pt x="12491" y="8450"/>
                    <a:pt x="12491" y="8438"/>
                    <a:pt x="12491" y="8426"/>
                  </a:cubicBezTo>
                  <a:lnTo>
                    <a:pt x="12491" y="8414"/>
                  </a:lnTo>
                  <a:cubicBezTo>
                    <a:pt x="12491" y="8411"/>
                    <a:pt x="12491" y="8408"/>
                    <a:pt x="12491" y="8405"/>
                  </a:cubicBezTo>
                  <a:lnTo>
                    <a:pt x="12491" y="8371"/>
                  </a:lnTo>
                  <a:cubicBezTo>
                    <a:pt x="12491" y="8359"/>
                    <a:pt x="12491" y="8356"/>
                    <a:pt x="12491" y="8347"/>
                  </a:cubicBezTo>
                  <a:cubicBezTo>
                    <a:pt x="12488" y="8338"/>
                    <a:pt x="12488" y="8329"/>
                    <a:pt x="12485" y="8317"/>
                  </a:cubicBezTo>
                  <a:cubicBezTo>
                    <a:pt x="12482" y="8308"/>
                    <a:pt x="12482" y="8299"/>
                    <a:pt x="12479" y="8290"/>
                  </a:cubicBezTo>
                  <a:cubicBezTo>
                    <a:pt x="12476" y="8278"/>
                    <a:pt x="12476" y="8275"/>
                    <a:pt x="12473" y="8266"/>
                  </a:cubicBezTo>
                  <a:cubicBezTo>
                    <a:pt x="12473" y="8260"/>
                    <a:pt x="12467" y="8245"/>
                    <a:pt x="12464" y="8233"/>
                  </a:cubicBezTo>
                  <a:lnTo>
                    <a:pt x="12461" y="8224"/>
                  </a:lnTo>
                  <a:cubicBezTo>
                    <a:pt x="11955" y="6797"/>
                    <a:pt x="10970" y="5589"/>
                    <a:pt x="9676" y="4803"/>
                  </a:cubicBezTo>
                  <a:lnTo>
                    <a:pt x="967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  <p:sp>
          <p:nvSpPr>
            <p:cNvPr id="78" name="Google Shape;273;p19">
              <a:extLst>
                <a:ext uri="{FF2B5EF4-FFF2-40B4-BE49-F238E27FC236}">
                  <a16:creationId xmlns:a16="http://schemas.microsoft.com/office/drawing/2014/main" id="{732C7737-D6D5-5D56-973D-E4D85FB04EA7}"/>
                </a:ext>
              </a:extLst>
            </p:cNvPr>
            <p:cNvSpPr/>
            <p:nvPr/>
          </p:nvSpPr>
          <p:spPr>
            <a:xfrm>
              <a:off x="5842500" y="2392350"/>
              <a:ext cx="79975" cy="117400"/>
            </a:xfrm>
            <a:custGeom>
              <a:avLst/>
              <a:gdLst/>
              <a:ahLst/>
              <a:cxnLst/>
              <a:rect l="l" t="t" r="r" b="b"/>
              <a:pathLst>
                <a:path w="3199" h="4696" extrusionOk="0">
                  <a:moveTo>
                    <a:pt x="4" y="1"/>
                  </a:moveTo>
                  <a:lnTo>
                    <a:pt x="4" y="1651"/>
                  </a:lnTo>
                  <a:cubicBezTo>
                    <a:pt x="1" y="2591"/>
                    <a:pt x="287" y="3509"/>
                    <a:pt x="820" y="4283"/>
                  </a:cubicBezTo>
                  <a:cubicBezTo>
                    <a:pt x="994" y="4542"/>
                    <a:pt x="1287" y="4696"/>
                    <a:pt x="1600" y="4696"/>
                  </a:cubicBezTo>
                  <a:cubicBezTo>
                    <a:pt x="1913" y="4696"/>
                    <a:pt x="2205" y="4542"/>
                    <a:pt x="2380" y="4283"/>
                  </a:cubicBezTo>
                  <a:cubicBezTo>
                    <a:pt x="2913" y="3509"/>
                    <a:pt x="3199" y="2591"/>
                    <a:pt x="3196" y="1651"/>
                  </a:cubicBezTo>
                  <a:lnTo>
                    <a:pt x="319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</p:grpSp>
      <p:grpSp>
        <p:nvGrpSpPr>
          <p:cNvPr id="79" name="Google Shape;270;p19">
            <a:extLst>
              <a:ext uri="{FF2B5EF4-FFF2-40B4-BE49-F238E27FC236}">
                <a16:creationId xmlns:a16="http://schemas.microsoft.com/office/drawing/2014/main" id="{10C26F71-0B3F-36F2-F621-0336A8CA468C}"/>
              </a:ext>
            </a:extLst>
          </p:cNvPr>
          <p:cNvGrpSpPr/>
          <p:nvPr/>
        </p:nvGrpSpPr>
        <p:grpSpPr>
          <a:xfrm>
            <a:off x="8542466" y="2271195"/>
            <a:ext cx="293187" cy="452127"/>
            <a:chOff x="5726350" y="2028150"/>
            <a:chExt cx="312300" cy="481600"/>
          </a:xfrm>
        </p:grpSpPr>
        <p:sp>
          <p:nvSpPr>
            <p:cNvPr id="80" name="Google Shape;271;p19">
              <a:extLst>
                <a:ext uri="{FF2B5EF4-FFF2-40B4-BE49-F238E27FC236}">
                  <a16:creationId xmlns:a16="http://schemas.microsoft.com/office/drawing/2014/main" id="{819B30A0-F3C3-46D7-073F-ECE13FB92A5F}"/>
                </a:ext>
              </a:extLst>
            </p:cNvPr>
            <p:cNvSpPr/>
            <p:nvPr/>
          </p:nvSpPr>
          <p:spPr>
            <a:xfrm>
              <a:off x="5756075" y="2028150"/>
              <a:ext cx="252825" cy="83275"/>
            </a:xfrm>
            <a:custGeom>
              <a:avLst/>
              <a:gdLst/>
              <a:ahLst/>
              <a:cxnLst/>
              <a:rect l="l" t="t" r="r" b="b"/>
              <a:pathLst>
                <a:path w="10113" h="3331" extrusionOk="0">
                  <a:moveTo>
                    <a:pt x="1639" y="1"/>
                  </a:moveTo>
                  <a:cubicBezTo>
                    <a:pt x="730" y="13"/>
                    <a:pt x="1" y="753"/>
                    <a:pt x="1" y="1666"/>
                  </a:cubicBezTo>
                  <a:cubicBezTo>
                    <a:pt x="1" y="2575"/>
                    <a:pt x="730" y="3316"/>
                    <a:pt x="1639" y="3331"/>
                  </a:cubicBezTo>
                  <a:lnTo>
                    <a:pt x="8474" y="3331"/>
                  </a:lnTo>
                  <a:cubicBezTo>
                    <a:pt x="9384" y="3316"/>
                    <a:pt x="10113" y="2575"/>
                    <a:pt x="10113" y="1666"/>
                  </a:cubicBezTo>
                  <a:cubicBezTo>
                    <a:pt x="10113" y="753"/>
                    <a:pt x="9384" y="13"/>
                    <a:pt x="847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  <p:sp>
          <p:nvSpPr>
            <p:cNvPr id="81" name="Google Shape;272;p19">
              <a:extLst>
                <a:ext uri="{FF2B5EF4-FFF2-40B4-BE49-F238E27FC236}">
                  <a16:creationId xmlns:a16="http://schemas.microsoft.com/office/drawing/2014/main" id="{9667450E-EF35-1D4C-0CBD-3CE485511039}"/>
                </a:ext>
              </a:extLst>
            </p:cNvPr>
            <p:cNvSpPr/>
            <p:nvPr/>
          </p:nvSpPr>
          <p:spPr>
            <a:xfrm>
              <a:off x="5726350" y="2139650"/>
              <a:ext cx="312300" cy="224425"/>
            </a:xfrm>
            <a:custGeom>
              <a:avLst/>
              <a:gdLst/>
              <a:ahLst/>
              <a:cxnLst/>
              <a:rect l="l" t="t" r="r" b="b"/>
              <a:pathLst>
                <a:path w="12492" h="8977" extrusionOk="0">
                  <a:moveTo>
                    <a:pt x="2822" y="0"/>
                  </a:moveTo>
                  <a:lnTo>
                    <a:pt x="2822" y="4800"/>
                  </a:lnTo>
                  <a:cubicBezTo>
                    <a:pt x="1527" y="5589"/>
                    <a:pt x="542" y="6797"/>
                    <a:pt x="36" y="8224"/>
                  </a:cubicBezTo>
                  <a:lnTo>
                    <a:pt x="30" y="8233"/>
                  </a:lnTo>
                  <a:cubicBezTo>
                    <a:pt x="27" y="8242"/>
                    <a:pt x="24" y="8254"/>
                    <a:pt x="21" y="8266"/>
                  </a:cubicBezTo>
                  <a:cubicBezTo>
                    <a:pt x="18" y="8278"/>
                    <a:pt x="15" y="8281"/>
                    <a:pt x="15" y="8287"/>
                  </a:cubicBezTo>
                  <a:cubicBezTo>
                    <a:pt x="12" y="8296"/>
                    <a:pt x="9" y="8308"/>
                    <a:pt x="9" y="8317"/>
                  </a:cubicBezTo>
                  <a:cubicBezTo>
                    <a:pt x="6" y="8326"/>
                    <a:pt x="6" y="8335"/>
                    <a:pt x="3" y="8347"/>
                  </a:cubicBezTo>
                  <a:cubicBezTo>
                    <a:pt x="3" y="8356"/>
                    <a:pt x="3" y="8362"/>
                    <a:pt x="3" y="8368"/>
                  </a:cubicBezTo>
                  <a:cubicBezTo>
                    <a:pt x="0" y="8378"/>
                    <a:pt x="3" y="8393"/>
                    <a:pt x="3" y="8405"/>
                  </a:cubicBezTo>
                  <a:cubicBezTo>
                    <a:pt x="3" y="8408"/>
                    <a:pt x="3" y="8411"/>
                    <a:pt x="3" y="8414"/>
                  </a:cubicBezTo>
                  <a:lnTo>
                    <a:pt x="3" y="8426"/>
                  </a:lnTo>
                  <a:cubicBezTo>
                    <a:pt x="3" y="8438"/>
                    <a:pt x="3" y="8450"/>
                    <a:pt x="3" y="8462"/>
                  </a:cubicBezTo>
                  <a:lnTo>
                    <a:pt x="6" y="8483"/>
                  </a:lnTo>
                  <a:cubicBezTo>
                    <a:pt x="6" y="8495"/>
                    <a:pt x="9" y="8504"/>
                    <a:pt x="12" y="8513"/>
                  </a:cubicBezTo>
                  <a:cubicBezTo>
                    <a:pt x="12" y="8525"/>
                    <a:pt x="15" y="8531"/>
                    <a:pt x="15" y="8540"/>
                  </a:cubicBezTo>
                  <a:cubicBezTo>
                    <a:pt x="18" y="8549"/>
                    <a:pt x="21" y="8558"/>
                    <a:pt x="21" y="8564"/>
                  </a:cubicBezTo>
                  <a:cubicBezTo>
                    <a:pt x="24" y="8573"/>
                    <a:pt x="27" y="8585"/>
                    <a:pt x="33" y="8594"/>
                  </a:cubicBezTo>
                  <a:cubicBezTo>
                    <a:pt x="36" y="8606"/>
                    <a:pt x="36" y="8609"/>
                    <a:pt x="40" y="8615"/>
                  </a:cubicBezTo>
                  <a:cubicBezTo>
                    <a:pt x="43" y="8624"/>
                    <a:pt x="49" y="8636"/>
                    <a:pt x="52" y="8646"/>
                  </a:cubicBezTo>
                  <a:cubicBezTo>
                    <a:pt x="58" y="8658"/>
                    <a:pt x="58" y="8661"/>
                    <a:pt x="61" y="8667"/>
                  </a:cubicBezTo>
                  <a:cubicBezTo>
                    <a:pt x="67" y="8673"/>
                    <a:pt x="73" y="8685"/>
                    <a:pt x="76" y="8694"/>
                  </a:cubicBezTo>
                  <a:cubicBezTo>
                    <a:pt x="82" y="8703"/>
                    <a:pt x="85" y="8709"/>
                    <a:pt x="88" y="8715"/>
                  </a:cubicBezTo>
                  <a:cubicBezTo>
                    <a:pt x="94" y="8721"/>
                    <a:pt x="100" y="8730"/>
                    <a:pt x="106" y="8739"/>
                  </a:cubicBezTo>
                  <a:cubicBezTo>
                    <a:pt x="112" y="8748"/>
                    <a:pt x="115" y="8754"/>
                    <a:pt x="121" y="8760"/>
                  </a:cubicBezTo>
                  <a:cubicBezTo>
                    <a:pt x="127" y="8769"/>
                    <a:pt x="133" y="8775"/>
                    <a:pt x="139" y="8781"/>
                  </a:cubicBezTo>
                  <a:cubicBezTo>
                    <a:pt x="145" y="8787"/>
                    <a:pt x="151" y="8796"/>
                    <a:pt x="157" y="8802"/>
                  </a:cubicBezTo>
                  <a:lnTo>
                    <a:pt x="175" y="8820"/>
                  </a:lnTo>
                  <a:cubicBezTo>
                    <a:pt x="181" y="8826"/>
                    <a:pt x="190" y="8832"/>
                    <a:pt x="196" y="8841"/>
                  </a:cubicBezTo>
                  <a:lnTo>
                    <a:pt x="217" y="8856"/>
                  </a:lnTo>
                  <a:lnTo>
                    <a:pt x="238" y="8874"/>
                  </a:lnTo>
                  <a:lnTo>
                    <a:pt x="262" y="8889"/>
                  </a:lnTo>
                  <a:lnTo>
                    <a:pt x="283" y="8901"/>
                  </a:lnTo>
                  <a:lnTo>
                    <a:pt x="314" y="8917"/>
                  </a:lnTo>
                  <a:cubicBezTo>
                    <a:pt x="320" y="8920"/>
                    <a:pt x="326" y="8923"/>
                    <a:pt x="332" y="8926"/>
                  </a:cubicBezTo>
                  <a:cubicBezTo>
                    <a:pt x="341" y="8929"/>
                    <a:pt x="356" y="8938"/>
                    <a:pt x="368" y="8941"/>
                  </a:cubicBezTo>
                  <a:lnTo>
                    <a:pt x="377" y="8947"/>
                  </a:lnTo>
                  <a:lnTo>
                    <a:pt x="386" y="8947"/>
                  </a:lnTo>
                  <a:lnTo>
                    <a:pt x="413" y="8956"/>
                  </a:lnTo>
                  <a:lnTo>
                    <a:pt x="437" y="8962"/>
                  </a:lnTo>
                  <a:lnTo>
                    <a:pt x="461" y="8968"/>
                  </a:lnTo>
                  <a:cubicBezTo>
                    <a:pt x="473" y="8971"/>
                    <a:pt x="485" y="8971"/>
                    <a:pt x="497" y="8974"/>
                  </a:cubicBezTo>
                  <a:lnTo>
                    <a:pt x="512" y="8977"/>
                  </a:lnTo>
                  <a:lnTo>
                    <a:pt x="11928" y="8977"/>
                  </a:lnTo>
                  <a:cubicBezTo>
                    <a:pt x="11946" y="8977"/>
                    <a:pt x="11967" y="8977"/>
                    <a:pt x="11985" y="8974"/>
                  </a:cubicBezTo>
                  <a:lnTo>
                    <a:pt x="11991" y="8974"/>
                  </a:lnTo>
                  <a:cubicBezTo>
                    <a:pt x="12006" y="8974"/>
                    <a:pt x="12021" y="8971"/>
                    <a:pt x="12033" y="8968"/>
                  </a:cubicBezTo>
                  <a:lnTo>
                    <a:pt x="12051" y="8965"/>
                  </a:lnTo>
                  <a:cubicBezTo>
                    <a:pt x="12063" y="8962"/>
                    <a:pt x="12072" y="8959"/>
                    <a:pt x="12085" y="8956"/>
                  </a:cubicBezTo>
                  <a:lnTo>
                    <a:pt x="12106" y="8950"/>
                  </a:lnTo>
                  <a:lnTo>
                    <a:pt x="12118" y="8947"/>
                  </a:lnTo>
                  <a:lnTo>
                    <a:pt x="12130" y="8941"/>
                  </a:lnTo>
                  <a:lnTo>
                    <a:pt x="12160" y="8929"/>
                  </a:lnTo>
                  <a:lnTo>
                    <a:pt x="12184" y="8917"/>
                  </a:lnTo>
                  <a:cubicBezTo>
                    <a:pt x="12193" y="8914"/>
                    <a:pt x="12199" y="8907"/>
                    <a:pt x="12208" y="8904"/>
                  </a:cubicBezTo>
                  <a:cubicBezTo>
                    <a:pt x="12214" y="8898"/>
                    <a:pt x="12226" y="8892"/>
                    <a:pt x="12235" y="8889"/>
                  </a:cubicBezTo>
                  <a:lnTo>
                    <a:pt x="12253" y="8877"/>
                  </a:lnTo>
                  <a:cubicBezTo>
                    <a:pt x="12262" y="8868"/>
                    <a:pt x="12271" y="8862"/>
                    <a:pt x="12280" y="8856"/>
                  </a:cubicBezTo>
                  <a:lnTo>
                    <a:pt x="12295" y="8844"/>
                  </a:lnTo>
                  <a:cubicBezTo>
                    <a:pt x="12304" y="8835"/>
                    <a:pt x="12313" y="8826"/>
                    <a:pt x="12319" y="8820"/>
                  </a:cubicBezTo>
                  <a:lnTo>
                    <a:pt x="12334" y="8805"/>
                  </a:lnTo>
                  <a:cubicBezTo>
                    <a:pt x="12343" y="8796"/>
                    <a:pt x="12349" y="8790"/>
                    <a:pt x="12359" y="8781"/>
                  </a:cubicBezTo>
                  <a:lnTo>
                    <a:pt x="12371" y="8763"/>
                  </a:lnTo>
                  <a:lnTo>
                    <a:pt x="12389" y="8739"/>
                  </a:lnTo>
                  <a:lnTo>
                    <a:pt x="12404" y="8718"/>
                  </a:lnTo>
                  <a:cubicBezTo>
                    <a:pt x="12410" y="8709"/>
                    <a:pt x="12413" y="8703"/>
                    <a:pt x="12419" y="8694"/>
                  </a:cubicBezTo>
                  <a:cubicBezTo>
                    <a:pt x="12422" y="8688"/>
                    <a:pt x="12428" y="8679"/>
                    <a:pt x="12431" y="8670"/>
                  </a:cubicBezTo>
                  <a:cubicBezTo>
                    <a:pt x="12437" y="8661"/>
                    <a:pt x="12440" y="8655"/>
                    <a:pt x="12443" y="8646"/>
                  </a:cubicBezTo>
                  <a:cubicBezTo>
                    <a:pt x="12446" y="8639"/>
                    <a:pt x="12449" y="8627"/>
                    <a:pt x="12455" y="8618"/>
                  </a:cubicBezTo>
                  <a:cubicBezTo>
                    <a:pt x="12458" y="8609"/>
                    <a:pt x="12461" y="8603"/>
                    <a:pt x="12461" y="8594"/>
                  </a:cubicBezTo>
                  <a:cubicBezTo>
                    <a:pt x="12464" y="8588"/>
                    <a:pt x="12467" y="8576"/>
                    <a:pt x="12470" y="8567"/>
                  </a:cubicBezTo>
                  <a:cubicBezTo>
                    <a:pt x="12473" y="8558"/>
                    <a:pt x="12476" y="8549"/>
                    <a:pt x="12479" y="8540"/>
                  </a:cubicBezTo>
                  <a:cubicBezTo>
                    <a:pt x="12479" y="8534"/>
                    <a:pt x="12482" y="8525"/>
                    <a:pt x="12482" y="8516"/>
                  </a:cubicBezTo>
                  <a:cubicBezTo>
                    <a:pt x="12485" y="8507"/>
                    <a:pt x="12485" y="8495"/>
                    <a:pt x="12488" y="8486"/>
                  </a:cubicBezTo>
                  <a:lnTo>
                    <a:pt x="12491" y="8462"/>
                  </a:lnTo>
                  <a:cubicBezTo>
                    <a:pt x="12491" y="8450"/>
                    <a:pt x="12491" y="8438"/>
                    <a:pt x="12491" y="8426"/>
                  </a:cubicBezTo>
                  <a:lnTo>
                    <a:pt x="12491" y="8414"/>
                  </a:lnTo>
                  <a:cubicBezTo>
                    <a:pt x="12491" y="8411"/>
                    <a:pt x="12491" y="8408"/>
                    <a:pt x="12491" y="8405"/>
                  </a:cubicBezTo>
                  <a:lnTo>
                    <a:pt x="12491" y="8371"/>
                  </a:lnTo>
                  <a:cubicBezTo>
                    <a:pt x="12491" y="8359"/>
                    <a:pt x="12491" y="8356"/>
                    <a:pt x="12491" y="8347"/>
                  </a:cubicBezTo>
                  <a:cubicBezTo>
                    <a:pt x="12488" y="8338"/>
                    <a:pt x="12488" y="8329"/>
                    <a:pt x="12485" y="8317"/>
                  </a:cubicBezTo>
                  <a:cubicBezTo>
                    <a:pt x="12482" y="8308"/>
                    <a:pt x="12482" y="8299"/>
                    <a:pt x="12479" y="8290"/>
                  </a:cubicBezTo>
                  <a:cubicBezTo>
                    <a:pt x="12476" y="8278"/>
                    <a:pt x="12476" y="8275"/>
                    <a:pt x="12473" y="8266"/>
                  </a:cubicBezTo>
                  <a:cubicBezTo>
                    <a:pt x="12473" y="8260"/>
                    <a:pt x="12467" y="8245"/>
                    <a:pt x="12464" y="8233"/>
                  </a:cubicBezTo>
                  <a:lnTo>
                    <a:pt x="12461" y="8224"/>
                  </a:lnTo>
                  <a:cubicBezTo>
                    <a:pt x="11955" y="6797"/>
                    <a:pt x="10970" y="5589"/>
                    <a:pt x="9676" y="4803"/>
                  </a:cubicBezTo>
                  <a:lnTo>
                    <a:pt x="967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  <p:sp>
          <p:nvSpPr>
            <p:cNvPr id="82" name="Google Shape;273;p19">
              <a:extLst>
                <a:ext uri="{FF2B5EF4-FFF2-40B4-BE49-F238E27FC236}">
                  <a16:creationId xmlns:a16="http://schemas.microsoft.com/office/drawing/2014/main" id="{CB965109-93E6-7163-3B8D-3F2D9064FF31}"/>
                </a:ext>
              </a:extLst>
            </p:cNvPr>
            <p:cNvSpPr/>
            <p:nvPr/>
          </p:nvSpPr>
          <p:spPr>
            <a:xfrm>
              <a:off x="5842500" y="2392350"/>
              <a:ext cx="79975" cy="117400"/>
            </a:xfrm>
            <a:custGeom>
              <a:avLst/>
              <a:gdLst/>
              <a:ahLst/>
              <a:cxnLst/>
              <a:rect l="l" t="t" r="r" b="b"/>
              <a:pathLst>
                <a:path w="3199" h="4696" extrusionOk="0">
                  <a:moveTo>
                    <a:pt x="4" y="1"/>
                  </a:moveTo>
                  <a:lnTo>
                    <a:pt x="4" y="1651"/>
                  </a:lnTo>
                  <a:cubicBezTo>
                    <a:pt x="1" y="2591"/>
                    <a:pt x="287" y="3509"/>
                    <a:pt x="820" y="4283"/>
                  </a:cubicBezTo>
                  <a:cubicBezTo>
                    <a:pt x="994" y="4542"/>
                    <a:pt x="1287" y="4696"/>
                    <a:pt x="1600" y="4696"/>
                  </a:cubicBezTo>
                  <a:cubicBezTo>
                    <a:pt x="1913" y="4696"/>
                    <a:pt x="2205" y="4542"/>
                    <a:pt x="2380" y="4283"/>
                  </a:cubicBezTo>
                  <a:cubicBezTo>
                    <a:pt x="2913" y="3509"/>
                    <a:pt x="3199" y="2591"/>
                    <a:pt x="3196" y="1651"/>
                  </a:cubicBezTo>
                  <a:lnTo>
                    <a:pt x="319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</p:grpSp>
      <p:pic>
        <p:nvPicPr>
          <p:cNvPr id="83" name="Google Shape;101;p2">
            <a:extLst>
              <a:ext uri="{FF2B5EF4-FFF2-40B4-BE49-F238E27FC236}">
                <a16:creationId xmlns:a16="http://schemas.microsoft.com/office/drawing/2014/main" id="{ADD0FACD-E4D5-91BC-6670-0F5EF209D366}"/>
              </a:ext>
            </a:extLst>
          </p:cNvPr>
          <p:cNvPicPr preferRelativeResize="0">
            <a:picLocks noChangeAspect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4367" y="6073054"/>
            <a:ext cx="959015" cy="506557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TextBox 86">
            <a:extLst>
              <a:ext uri="{FF2B5EF4-FFF2-40B4-BE49-F238E27FC236}">
                <a16:creationId xmlns:a16="http://schemas.microsoft.com/office/drawing/2014/main" id="{DFB6DA72-D4CD-39BC-C781-D1AD441908D9}"/>
              </a:ext>
            </a:extLst>
          </p:cNvPr>
          <p:cNvSpPr txBox="1"/>
          <p:nvPr/>
        </p:nvSpPr>
        <p:spPr>
          <a:xfrm>
            <a:off x="5599861" y="6210279"/>
            <a:ext cx="609777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sz="1600" dirty="0">
                <a:latin typeface="OpenSans-Light"/>
              </a:rPr>
              <a:t>Source: Ministère du Tourisme, June 2022</a:t>
            </a:r>
            <a:endParaRPr lang="en-CA" sz="1600" dirty="0">
              <a:latin typeface="OpenSans-Ligh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3" name="Google Shape;213;p18"/>
          <p:cNvGrpSpPr/>
          <p:nvPr/>
        </p:nvGrpSpPr>
        <p:grpSpPr>
          <a:xfrm>
            <a:off x="494367" y="1522614"/>
            <a:ext cx="6082329" cy="1906386"/>
            <a:chOff x="710263" y="1452275"/>
            <a:chExt cx="3861912" cy="1257066"/>
          </a:xfrm>
        </p:grpSpPr>
        <p:sp>
          <p:nvSpPr>
            <p:cNvPr id="214" name="Google Shape;214;p18"/>
            <p:cNvSpPr/>
            <p:nvPr/>
          </p:nvSpPr>
          <p:spPr>
            <a:xfrm>
              <a:off x="710275" y="1452275"/>
              <a:ext cx="3861900" cy="471900"/>
            </a:xfrm>
            <a:prstGeom prst="roundRect">
              <a:avLst>
                <a:gd name="adj" fmla="val 50000"/>
              </a:avLst>
            </a:prstGeom>
            <a:solidFill>
              <a:srgbClr val="002060"/>
            </a:solidFill>
            <a:ln>
              <a:noFill/>
            </a:ln>
          </p:spPr>
          <p:txBody>
            <a:bodyPr spcFirstLastPara="1" wrap="square" lIns="853433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buSzPts val="1100"/>
              </a:pPr>
              <a:r>
                <a:rPr lang="en-CA" sz="2267" kern="0" dirty="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Orientation 1</a:t>
              </a:r>
              <a:endParaRPr sz="1867" kern="0" dirty="0">
                <a:solidFill>
                  <a:srgbClr val="FFFFFF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5" name="Google Shape;215;p18"/>
            <p:cNvSpPr txBox="1"/>
            <p:nvPr/>
          </p:nvSpPr>
          <p:spPr>
            <a:xfrm>
              <a:off x="710263" y="2174441"/>
              <a:ext cx="22650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/>
              <a:r>
                <a:rPr lang="en-CA" sz="1800" b="0" i="0" u="none" strike="noStrike" baseline="0" dirty="0">
                  <a:latin typeface="OpenSans-Light"/>
                </a:rPr>
                <a:t>Contribute to an environment</a:t>
              </a:r>
            </a:p>
            <a:p>
              <a:pPr algn="l"/>
              <a:r>
                <a:rPr lang="en-US" sz="1800" b="0" i="0" u="none" strike="noStrike" baseline="0" dirty="0">
                  <a:latin typeface="OpenSans-Light"/>
                </a:rPr>
                <a:t>conducive to the development of a</a:t>
              </a:r>
            </a:p>
            <a:p>
              <a:pPr algn="l"/>
              <a:r>
                <a:rPr lang="en-CA" sz="1800" b="0" i="0" u="none" strike="noStrike" baseline="0" dirty="0">
                  <a:latin typeface="OpenSans-Light"/>
                </a:rPr>
                <a:t>prosperous economy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CA" kern="0" dirty="0">
                  <a:solidFill>
                    <a:srgbClr val="000000"/>
                  </a:solidFill>
                  <a:latin typeface="OpenSans-Light"/>
                  <a:ea typeface="Roboto"/>
                  <a:cs typeface="Roboto"/>
                  <a:sym typeface="Roboto"/>
                </a:rPr>
                <a:t>Axis 1: </a:t>
              </a:r>
              <a:r>
                <a:rPr lang="en-CA" b="0" i="0" u="none" strike="noStrike" baseline="0" dirty="0">
                  <a:latin typeface="OpenSans-Light"/>
                </a:rPr>
                <a:t>Research and Innovation</a:t>
              </a:r>
              <a:endParaRPr sz="1600" kern="0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16" name="Google Shape;216;p18"/>
            <p:cNvSpPr/>
            <p:nvPr/>
          </p:nvSpPr>
          <p:spPr>
            <a:xfrm>
              <a:off x="773579" y="1498027"/>
              <a:ext cx="380400" cy="380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221" name="Google Shape;221;p18"/>
          <p:cNvGrpSpPr/>
          <p:nvPr/>
        </p:nvGrpSpPr>
        <p:grpSpPr>
          <a:xfrm>
            <a:off x="5643464" y="1522613"/>
            <a:ext cx="6082311" cy="2178562"/>
            <a:chOff x="4572087" y="1452275"/>
            <a:chExt cx="3861900" cy="1436538"/>
          </a:xfrm>
        </p:grpSpPr>
        <p:sp>
          <p:nvSpPr>
            <p:cNvPr id="222" name="Google Shape;222;p18"/>
            <p:cNvSpPr/>
            <p:nvPr/>
          </p:nvSpPr>
          <p:spPr>
            <a:xfrm>
              <a:off x="4572087" y="1452275"/>
              <a:ext cx="3861900" cy="471900"/>
            </a:xfrm>
            <a:prstGeom prst="roundRect">
              <a:avLst>
                <a:gd name="adj" fmla="val 50000"/>
              </a:avLst>
            </a:prstGeom>
            <a:solidFill>
              <a:srgbClr val="002060"/>
            </a:solidFill>
            <a:ln>
              <a:noFill/>
            </a:ln>
          </p:spPr>
          <p:txBody>
            <a:bodyPr spcFirstLastPara="1" wrap="square" lIns="121900" tIns="121900" rIns="731500" bIns="121900" anchor="ctr" anchorCtr="0">
              <a:noAutofit/>
            </a:bodyPr>
            <a:lstStyle/>
            <a:p>
              <a:pPr algn="r" defTabSz="1219170">
                <a:buClr>
                  <a:srgbClr val="000000"/>
                </a:buClr>
                <a:buSzPts val="1100"/>
              </a:pPr>
              <a:r>
                <a:rPr lang="en-CA" sz="2267" kern="0" dirty="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Orientation 2</a:t>
              </a:r>
              <a:endParaRPr sz="1867" kern="0" dirty="0">
                <a:solidFill>
                  <a:srgbClr val="FFFFFF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3" name="Google Shape;223;p18"/>
            <p:cNvSpPr txBox="1"/>
            <p:nvPr/>
          </p:nvSpPr>
          <p:spPr>
            <a:xfrm>
              <a:off x="6168987" y="2353913"/>
              <a:ext cx="22650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/>
              <a:r>
                <a:rPr lang="en-CA" sz="1800" b="0" i="0" u="none" strike="noStrike" baseline="0" dirty="0">
                  <a:latin typeface="OpenSans-Light"/>
                </a:rPr>
                <a:t>Promote increased</a:t>
              </a:r>
            </a:p>
            <a:p>
              <a:pPr algn="l"/>
              <a:r>
                <a:rPr lang="en-US" sz="1800" b="0" i="0" u="none" strike="noStrike" baseline="0" dirty="0">
                  <a:latin typeface="OpenSans-Light"/>
                </a:rPr>
                <a:t>productivity and the sustainable growth of </a:t>
              </a:r>
              <a:r>
                <a:rPr lang="en-CA" sz="1800" b="0" i="0" u="none" strike="noStrike" baseline="0" dirty="0">
                  <a:latin typeface="OpenSans-Light"/>
                </a:rPr>
                <a:t>businesses and regions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CA" b="0" i="0" u="none" strike="noStrike" baseline="0" dirty="0">
                  <a:latin typeface="OpenSans-Light"/>
                </a:rPr>
                <a:t>Axis 2: Business growth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CA" b="0" i="0" u="none" strike="noStrike" baseline="0" dirty="0">
                  <a:latin typeface="OpenSans-Light"/>
                </a:rPr>
                <a:t>Axis 3: Business productivity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CA" b="0" i="0" u="none" strike="noStrike" baseline="0" dirty="0">
                  <a:latin typeface="OpenSans-Light"/>
                </a:rPr>
                <a:t>Axis 4: Dynamic territories</a:t>
              </a:r>
              <a:endParaRPr sz="1600" kern="0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24" name="Google Shape;224;p18"/>
            <p:cNvSpPr/>
            <p:nvPr/>
          </p:nvSpPr>
          <p:spPr>
            <a:xfrm>
              <a:off x="7990183" y="1498014"/>
              <a:ext cx="380400" cy="3804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246" name="Google Shape;246;p18"/>
          <p:cNvSpPr/>
          <p:nvPr/>
        </p:nvSpPr>
        <p:spPr>
          <a:xfrm>
            <a:off x="3853181" y="1471546"/>
            <a:ext cx="4229221" cy="4072355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47" name="Google Shape;247;p18"/>
          <p:cNvSpPr/>
          <p:nvPr/>
        </p:nvSpPr>
        <p:spPr>
          <a:xfrm>
            <a:off x="4247767" y="1851514"/>
            <a:ext cx="3440170" cy="331257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48" name="Google Shape;248;p18"/>
          <p:cNvSpPr/>
          <p:nvPr/>
        </p:nvSpPr>
        <p:spPr>
          <a:xfrm>
            <a:off x="4541889" y="2134727"/>
            <a:ext cx="2851925" cy="2746144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121900" tIns="1224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  <a:buSzPts val="1100"/>
            </a:pPr>
            <a:r>
              <a:rPr lang="en-US" sz="1600" kern="0" dirty="0">
                <a:solidFill>
                  <a:srgbClr val="FFFFFF"/>
                </a:solidFill>
                <a:latin typeface="OpenSans-Light"/>
                <a:ea typeface="Roboto"/>
                <a:cs typeface="Roboto"/>
                <a:sym typeface="Roboto"/>
              </a:rPr>
              <a:t>An enterprising and competitive Québec that creates development opportunities and generates wealth in all its regions</a:t>
            </a:r>
            <a:endParaRPr sz="1600" kern="0" dirty="0">
              <a:solidFill>
                <a:srgbClr val="FFFFFF"/>
              </a:solidFill>
              <a:latin typeface="OpenSans-Light"/>
              <a:ea typeface="Roboto"/>
              <a:cs typeface="Roboto"/>
              <a:sym typeface="Roboto"/>
            </a:endParaRPr>
          </a:p>
        </p:txBody>
      </p:sp>
      <p:sp>
        <p:nvSpPr>
          <p:cNvPr id="43" name="Google Shape;254;p19">
            <a:extLst>
              <a:ext uri="{FF2B5EF4-FFF2-40B4-BE49-F238E27FC236}">
                <a16:creationId xmlns:a16="http://schemas.microsoft.com/office/drawing/2014/main" id="{649479D5-B5B8-9FF9-C28C-FC79657A15F2}"/>
              </a:ext>
            </a:extLst>
          </p:cNvPr>
          <p:cNvSpPr txBox="1">
            <a:spLocks/>
          </p:cNvSpPr>
          <p:nvPr/>
        </p:nvSpPr>
        <p:spPr>
          <a:xfrm>
            <a:off x="494367" y="331030"/>
            <a:ext cx="9559897" cy="641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ts val="0"/>
              </a:spcBef>
              <a:buNone/>
              <a:defRPr sz="4400" b="1">
                <a:latin typeface="OpenSans-Light"/>
                <a:ea typeface="+mj-ea"/>
                <a:cs typeface="+mj-cs"/>
              </a:defRPr>
            </a:lvl1pPr>
          </a:lstStyle>
          <a:p>
            <a:pPr/>
            <a:r>
              <a:rPr lang="en-CA" dirty="0"/>
              <a:t>MEI 2019-2023 Strategic Orientations</a:t>
            </a:r>
          </a:p>
        </p:txBody>
      </p:sp>
      <p:grpSp>
        <p:nvGrpSpPr>
          <p:cNvPr id="44" name="Google Shape;270;p19">
            <a:extLst>
              <a:ext uri="{FF2B5EF4-FFF2-40B4-BE49-F238E27FC236}">
                <a16:creationId xmlns:a16="http://schemas.microsoft.com/office/drawing/2014/main" id="{B429C25C-0650-DFA9-E8F0-992A46692176}"/>
              </a:ext>
            </a:extLst>
          </p:cNvPr>
          <p:cNvGrpSpPr/>
          <p:nvPr/>
        </p:nvGrpSpPr>
        <p:grpSpPr>
          <a:xfrm>
            <a:off x="747049" y="1657984"/>
            <a:ext cx="293187" cy="452127"/>
            <a:chOff x="5726350" y="2028150"/>
            <a:chExt cx="312300" cy="481600"/>
          </a:xfrm>
          <a:solidFill>
            <a:srgbClr val="002060"/>
          </a:solidFill>
        </p:grpSpPr>
        <p:sp>
          <p:nvSpPr>
            <p:cNvPr id="45" name="Google Shape;271;p19">
              <a:extLst>
                <a:ext uri="{FF2B5EF4-FFF2-40B4-BE49-F238E27FC236}">
                  <a16:creationId xmlns:a16="http://schemas.microsoft.com/office/drawing/2014/main" id="{BE4E1CFC-60E8-4E57-02F6-35A1E7E11DD8}"/>
                </a:ext>
              </a:extLst>
            </p:cNvPr>
            <p:cNvSpPr/>
            <p:nvPr/>
          </p:nvSpPr>
          <p:spPr>
            <a:xfrm>
              <a:off x="5756075" y="2028150"/>
              <a:ext cx="252825" cy="83275"/>
            </a:xfrm>
            <a:custGeom>
              <a:avLst/>
              <a:gdLst/>
              <a:ahLst/>
              <a:cxnLst/>
              <a:rect l="l" t="t" r="r" b="b"/>
              <a:pathLst>
                <a:path w="10113" h="3331" extrusionOk="0">
                  <a:moveTo>
                    <a:pt x="1639" y="1"/>
                  </a:moveTo>
                  <a:cubicBezTo>
                    <a:pt x="730" y="13"/>
                    <a:pt x="1" y="753"/>
                    <a:pt x="1" y="1666"/>
                  </a:cubicBezTo>
                  <a:cubicBezTo>
                    <a:pt x="1" y="2575"/>
                    <a:pt x="730" y="3316"/>
                    <a:pt x="1639" y="3331"/>
                  </a:cubicBezTo>
                  <a:lnTo>
                    <a:pt x="8474" y="3331"/>
                  </a:lnTo>
                  <a:cubicBezTo>
                    <a:pt x="9384" y="3316"/>
                    <a:pt x="10113" y="2575"/>
                    <a:pt x="10113" y="1666"/>
                  </a:cubicBezTo>
                  <a:cubicBezTo>
                    <a:pt x="10113" y="753"/>
                    <a:pt x="9384" y="13"/>
                    <a:pt x="847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  <p:sp>
          <p:nvSpPr>
            <p:cNvPr id="46" name="Google Shape;272;p19">
              <a:extLst>
                <a:ext uri="{FF2B5EF4-FFF2-40B4-BE49-F238E27FC236}">
                  <a16:creationId xmlns:a16="http://schemas.microsoft.com/office/drawing/2014/main" id="{7F4C42CE-14DC-D76D-AB2E-AFFEEC271BFA}"/>
                </a:ext>
              </a:extLst>
            </p:cNvPr>
            <p:cNvSpPr/>
            <p:nvPr/>
          </p:nvSpPr>
          <p:spPr>
            <a:xfrm>
              <a:off x="5726350" y="2139650"/>
              <a:ext cx="312300" cy="224425"/>
            </a:xfrm>
            <a:custGeom>
              <a:avLst/>
              <a:gdLst/>
              <a:ahLst/>
              <a:cxnLst/>
              <a:rect l="l" t="t" r="r" b="b"/>
              <a:pathLst>
                <a:path w="12492" h="8977" extrusionOk="0">
                  <a:moveTo>
                    <a:pt x="2822" y="0"/>
                  </a:moveTo>
                  <a:lnTo>
                    <a:pt x="2822" y="4800"/>
                  </a:lnTo>
                  <a:cubicBezTo>
                    <a:pt x="1527" y="5589"/>
                    <a:pt x="542" y="6797"/>
                    <a:pt x="36" y="8224"/>
                  </a:cubicBezTo>
                  <a:lnTo>
                    <a:pt x="30" y="8233"/>
                  </a:lnTo>
                  <a:cubicBezTo>
                    <a:pt x="27" y="8242"/>
                    <a:pt x="24" y="8254"/>
                    <a:pt x="21" y="8266"/>
                  </a:cubicBezTo>
                  <a:cubicBezTo>
                    <a:pt x="18" y="8278"/>
                    <a:pt x="15" y="8281"/>
                    <a:pt x="15" y="8287"/>
                  </a:cubicBezTo>
                  <a:cubicBezTo>
                    <a:pt x="12" y="8296"/>
                    <a:pt x="9" y="8308"/>
                    <a:pt x="9" y="8317"/>
                  </a:cubicBezTo>
                  <a:cubicBezTo>
                    <a:pt x="6" y="8326"/>
                    <a:pt x="6" y="8335"/>
                    <a:pt x="3" y="8347"/>
                  </a:cubicBezTo>
                  <a:cubicBezTo>
                    <a:pt x="3" y="8356"/>
                    <a:pt x="3" y="8362"/>
                    <a:pt x="3" y="8368"/>
                  </a:cubicBezTo>
                  <a:cubicBezTo>
                    <a:pt x="0" y="8378"/>
                    <a:pt x="3" y="8393"/>
                    <a:pt x="3" y="8405"/>
                  </a:cubicBezTo>
                  <a:cubicBezTo>
                    <a:pt x="3" y="8408"/>
                    <a:pt x="3" y="8411"/>
                    <a:pt x="3" y="8414"/>
                  </a:cubicBezTo>
                  <a:lnTo>
                    <a:pt x="3" y="8426"/>
                  </a:lnTo>
                  <a:cubicBezTo>
                    <a:pt x="3" y="8438"/>
                    <a:pt x="3" y="8450"/>
                    <a:pt x="3" y="8462"/>
                  </a:cubicBezTo>
                  <a:lnTo>
                    <a:pt x="6" y="8483"/>
                  </a:lnTo>
                  <a:cubicBezTo>
                    <a:pt x="6" y="8495"/>
                    <a:pt x="9" y="8504"/>
                    <a:pt x="12" y="8513"/>
                  </a:cubicBezTo>
                  <a:cubicBezTo>
                    <a:pt x="12" y="8525"/>
                    <a:pt x="15" y="8531"/>
                    <a:pt x="15" y="8540"/>
                  </a:cubicBezTo>
                  <a:cubicBezTo>
                    <a:pt x="18" y="8549"/>
                    <a:pt x="21" y="8558"/>
                    <a:pt x="21" y="8564"/>
                  </a:cubicBezTo>
                  <a:cubicBezTo>
                    <a:pt x="24" y="8573"/>
                    <a:pt x="27" y="8585"/>
                    <a:pt x="33" y="8594"/>
                  </a:cubicBezTo>
                  <a:cubicBezTo>
                    <a:pt x="36" y="8606"/>
                    <a:pt x="36" y="8609"/>
                    <a:pt x="40" y="8615"/>
                  </a:cubicBezTo>
                  <a:cubicBezTo>
                    <a:pt x="43" y="8624"/>
                    <a:pt x="49" y="8636"/>
                    <a:pt x="52" y="8646"/>
                  </a:cubicBezTo>
                  <a:cubicBezTo>
                    <a:pt x="58" y="8658"/>
                    <a:pt x="58" y="8661"/>
                    <a:pt x="61" y="8667"/>
                  </a:cubicBezTo>
                  <a:cubicBezTo>
                    <a:pt x="67" y="8673"/>
                    <a:pt x="73" y="8685"/>
                    <a:pt x="76" y="8694"/>
                  </a:cubicBezTo>
                  <a:cubicBezTo>
                    <a:pt x="82" y="8703"/>
                    <a:pt x="85" y="8709"/>
                    <a:pt x="88" y="8715"/>
                  </a:cubicBezTo>
                  <a:cubicBezTo>
                    <a:pt x="94" y="8721"/>
                    <a:pt x="100" y="8730"/>
                    <a:pt x="106" y="8739"/>
                  </a:cubicBezTo>
                  <a:cubicBezTo>
                    <a:pt x="112" y="8748"/>
                    <a:pt x="115" y="8754"/>
                    <a:pt x="121" y="8760"/>
                  </a:cubicBezTo>
                  <a:cubicBezTo>
                    <a:pt x="127" y="8769"/>
                    <a:pt x="133" y="8775"/>
                    <a:pt x="139" y="8781"/>
                  </a:cubicBezTo>
                  <a:cubicBezTo>
                    <a:pt x="145" y="8787"/>
                    <a:pt x="151" y="8796"/>
                    <a:pt x="157" y="8802"/>
                  </a:cubicBezTo>
                  <a:lnTo>
                    <a:pt x="175" y="8820"/>
                  </a:lnTo>
                  <a:cubicBezTo>
                    <a:pt x="181" y="8826"/>
                    <a:pt x="190" y="8832"/>
                    <a:pt x="196" y="8841"/>
                  </a:cubicBezTo>
                  <a:lnTo>
                    <a:pt x="217" y="8856"/>
                  </a:lnTo>
                  <a:lnTo>
                    <a:pt x="238" y="8874"/>
                  </a:lnTo>
                  <a:lnTo>
                    <a:pt x="262" y="8889"/>
                  </a:lnTo>
                  <a:lnTo>
                    <a:pt x="283" y="8901"/>
                  </a:lnTo>
                  <a:lnTo>
                    <a:pt x="314" y="8917"/>
                  </a:lnTo>
                  <a:cubicBezTo>
                    <a:pt x="320" y="8920"/>
                    <a:pt x="326" y="8923"/>
                    <a:pt x="332" y="8926"/>
                  </a:cubicBezTo>
                  <a:cubicBezTo>
                    <a:pt x="341" y="8929"/>
                    <a:pt x="356" y="8938"/>
                    <a:pt x="368" y="8941"/>
                  </a:cubicBezTo>
                  <a:lnTo>
                    <a:pt x="377" y="8947"/>
                  </a:lnTo>
                  <a:lnTo>
                    <a:pt x="386" y="8947"/>
                  </a:lnTo>
                  <a:lnTo>
                    <a:pt x="413" y="8956"/>
                  </a:lnTo>
                  <a:lnTo>
                    <a:pt x="437" y="8962"/>
                  </a:lnTo>
                  <a:lnTo>
                    <a:pt x="461" y="8968"/>
                  </a:lnTo>
                  <a:cubicBezTo>
                    <a:pt x="473" y="8971"/>
                    <a:pt x="485" y="8971"/>
                    <a:pt x="497" y="8974"/>
                  </a:cubicBezTo>
                  <a:lnTo>
                    <a:pt x="512" y="8977"/>
                  </a:lnTo>
                  <a:lnTo>
                    <a:pt x="11928" y="8977"/>
                  </a:lnTo>
                  <a:cubicBezTo>
                    <a:pt x="11946" y="8977"/>
                    <a:pt x="11967" y="8977"/>
                    <a:pt x="11985" y="8974"/>
                  </a:cubicBezTo>
                  <a:lnTo>
                    <a:pt x="11991" y="8974"/>
                  </a:lnTo>
                  <a:cubicBezTo>
                    <a:pt x="12006" y="8974"/>
                    <a:pt x="12021" y="8971"/>
                    <a:pt x="12033" y="8968"/>
                  </a:cubicBezTo>
                  <a:lnTo>
                    <a:pt x="12051" y="8965"/>
                  </a:lnTo>
                  <a:cubicBezTo>
                    <a:pt x="12063" y="8962"/>
                    <a:pt x="12072" y="8959"/>
                    <a:pt x="12085" y="8956"/>
                  </a:cubicBezTo>
                  <a:lnTo>
                    <a:pt x="12106" y="8950"/>
                  </a:lnTo>
                  <a:lnTo>
                    <a:pt x="12118" y="8947"/>
                  </a:lnTo>
                  <a:lnTo>
                    <a:pt x="12130" y="8941"/>
                  </a:lnTo>
                  <a:lnTo>
                    <a:pt x="12160" y="8929"/>
                  </a:lnTo>
                  <a:lnTo>
                    <a:pt x="12184" y="8917"/>
                  </a:lnTo>
                  <a:cubicBezTo>
                    <a:pt x="12193" y="8914"/>
                    <a:pt x="12199" y="8907"/>
                    <a:pt x="12208" y="8904"/>
                  </a:cubicBezTo>
                  <a:cubicBezTo>
                    <a:pt x="12214" y="8898"/>
                    <a:pt x="12226" y="8892"/>
                    <a:pt x="12235" y="8889"/>
                  </a:cubicBezTo>
                  <a:lnTo>
                    <a:pt x="12253" y="8877"/>
                  </a:lnTo>
                  <a:cubicBezTo>
                    <a:pt x="12262" y="8868"/>
                    <a:pt x="12271" y="8862"/>
                    <a:pt x="12280" y="8856"/>
                  </a:cubicBezTo>
                  <a:lnTo>
                    <a:pt x="12295" y="8844"/>
                  </a:lnTo>
                  <a:cubicBezTo>
                    <a:pt x="12304" y="8835"/>
                    <a:pt x="12313" y="8826"/>
                    <a:pt x="12319" y="8820"/>
                  </a:cubicBezTo>
                  <a:lnTo>
                    <a:pt x="12334" y="8805"/>
                  </a:lnTo>
                  <a:cubicBezTo>
                    <a:pt x="12343" y="8796"/>
                    <a:pt x="12349" y="8790"/>
                    <a:pt x="12359" y="8781"/>
                  </a:cubicBezTo>
                  <a:lnTo>
                    <a:pt x="12371" y="8763"/>
                  </a:lnTo>
                  <a:lnTo>
                    <a:pt x="12389" y="8739"/>
                  </a:lnTo>
                  <a:lnTo>
                    <a:pt x="12404" y="8718"/>
                  </a:lnTo>
                  <a:cubicBezTo>
                    <a:pt x="12410" y="8709"/>
                    <a:pt x="12413" y="8703"/>
                    <a:pt x="12419" y="8694"/>
                  </a:cubicBezTo>
                  <a:cubicBezTo>
                    <a:pt x="12422" y="8688"/>
                    <a:pt x="12428" y="8679"/>
                    <a:pt x="12431" y="8670"/>
                  </a:cubicBezTo>
                  <a:cubicBezTo>
                    <a:pt x="12437" y="8661"/>
                    <a:pt x="12440" y="8655"/>
                    <a:pt x="12443" y="8646"/>
                  </a:cubicBezTo>
                  <a:cubicBezTo>
                    <a:pt x="12446" y="8639"/>
                    <a:pt x="12449" y="8627"/>
                    <a:pt x="12455" y="8618"/>
                  </a:cubicBezTo>
                  <a:cubicBezTo>
                    <a:pt x="12458" y="8609"/>
                    <a:pt x="12461" y="8603"/>
                    <a:pt x="12461" y="8594"/>
                  </a:cubicBezTo>
                  <a:cubicBezTo>
                    <a:pt x="12464" y="8588"/>
                    <a:pt x="12467" y="8576"/>
                    <a:pt x="12470" y="8567"/>
                  </a:cubicBezTo>
                  <a:cubicBezTo>
                    <a:pt x="12473" y="8558"/>
                    <a:pt x="12476" y="8549"/>
                    <a:pt x="12479" y="8540"/>
                  </a:cubicBezTo>
                  <a:cubicBezTo>
                    <a:pt x="12479" y="8534"/>
                    <a:pt x="12482" y="8525"/>
                    <a:pt x="12482" y="8516"/>
                  </a:cubicBezTo>
                  <a:cubicBezTo>
                    <a:pt x="12485" y="8507"/>
                    <a:pt x="12485" y="8495"/>
                    <a:pt x="12488" y="8486"/>
                  </a:cubicBezTo>
                  <a:lnTo>
                    <a:pt x="12491" y="8462"/>
                  </a:lnTo>
                  <a:cubicBezTo>
                    <a:pt x="12491" y="8450"/>
                    <a:pt x="12491" y="8438"/>
                    <a:pt x="12491" y="8426"/>
                  </a:cubicBezTo>
                  <a:lnTo>
                    <a:pt x="12491" y="8414"/>
                  </a:lnTo>
                  <a:cubicBezTo>
                    <a:pt x="12491" y="8411"/>
                    <a:pt x="12491" y="8408"/>
                    <a:pt x="12491" y="8405"/>
                  </a:cubicBezTo>
                  <a:lnTo>
                    <a:pt x="12491" y="8371"/>
                  </a:lnTo>
                  <a:cubicBezTo>
                    <a:pt x="12491" y="8359"/>
                    <a:pt x="12491" y="8356"/>
                    <a:pt x="12491" y="8347"/>
                  </a:cubicBezTo>
                  <a:cubicBezTo>
                    <a:pt x="12488" y="8338"/>
                    <a:pt x="12488" y="8329"/>
                    <a:pt x="12485" y="8317"/>
                  </a:cubicBezTo>
                  <a:cubicBezTo>
                    <a:pt x="12482" y="8308"/>
                    <a:pt x="12482" y="8299"/>
                    <a:pt x="12479" y="8290"/>
                  </a:cubicBezTo>
                  <a:cubicBezTo>
                    <a:pt x="12476" y="8278"/>
                    <a:pt x="12476" y="8275"/>
                    <a:pt x="12473" y="8266"/>
                  </a:cubicBezTo>
                  <a:cubicBezTo>
                    <a:pt x="12473" y="8260"/>
                    <a:pt x="12467" y="8245"/>
                    <a:pt x="12464" y="8233"/>
                  </a:cubicBezTo>
                  <a:lnTo>
                    <a:pt x="12461" y="8224"/>
                  </a:lnTo>
                  <a:cubicBezTo>
                    <a:pt x="11955" y="6797"/>
                    <a:pt x="10970" y="5589"/>
                    <a:pt x="9676" y="4803"/>
                  </a:cubicBezTo>
                  <a:lnTo>
                    <a:pt x="967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  <p:sp>
          <p:nvSpPr>
            <p:cNvPr id="47" name="Google Shape;273;p19">
              <a:extLst>
                <a:ext uri="{FF2B5EF4-FFF2-40B4-BE49-F238E27FC236}">
                  <a16:creationId xmlns:a16="http://schemas.microsoft.com/office/drawing/2014/main" id="{BAADE40F-D220-2956-1794-354203F33161}"/>
                </a:ext>
              </a:extLst>
            </p:cNvPr>
            <p:cNvSpPr/>
            <p:nvPr/>
          </p:nvSpPr>
          <p:spPr>
            <a:xfrm>
              <a:off x="5842500" y="2392350"/>
              <a:ext cx="79975" cy="117400"/>
            </a:xfrm>
            <a:custGeom>
              <a:avLst/>
              <a:gdLst/>
              <a:ahLst/>
              <a:cxnLst/>
              <a:rect l="l" t="t" r="r" b="b"/>
              <a:pathLst>
                <a:path w="3199" h="4696" extrusionOk="0">
                  <a:moveTo>
                    <a:pt x="4" y="1"/>
                  </a:moveTo>
                  <a:lnTo>
                    <a:pt x="4" y="1651"/>
                  </a:lnTo>
                  <a:cubicBezTo>
                    <a:pt x="1" y="2591"/>
                    <a:pt x="287" y="3509"/>
                    <a:pt x="820" y="4283"/>
                  </a:cubicBezTo>
                  <a:cubicBezTo>
                    <a:pt x="994" y="4542"/>
                    <a:pt x="1287" y="4696"/>
                    <a:pt x="1600" y="4696"/>
                  </a:cubicBezTo>
                  <a:cubicBezTo>
                    <a:pt x="1913" y="4696"/>
                    <a:pt x="2205" y="4542"/>
                    <a:pt x="2380" y="4283"/>
                  </a:cubicBezTo>
                  <a:cubicBezTo>
                    <a:pt x="2913" y="3509"/>
                    <a:pt x="3199" y="2591"/>
                    <a:pt x="3196" y="1651"/>
                  </a:cubicBezTo>
                  <a:lnTo>
                    <a:pt x="319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</p:grpSp>
      <p:grpSp>
        <p:nvGrpSpPr>
          <p:cNvPr id="48" name="Google Shape;270;p19">
            <a:extLst>
              <a:ext uri="{FF2B5EF4-FFF2-40B4-BE49-F238E27FC236}">
                <a16:creationId xmlns:a16="http://schemas.microsoft.com/office/drawing/2014/main" id="{44B16380-7016-BD65-2B29-DF02BCC51046}"/>
              </a:ext>
            </a:extLst>
          </p:cNvPr>
          <p:cNvGrpSpPr/>
          <p:nvPr/>
        </p:nvGrpSpPr>
        <p:grpSpPr>
          <a:xfrm>
            <a:off x="11179767" y="1641941"/>
            <a:ext cx="293187" cy="452127"/>
            <a:chOff x="5726350" y="2028150"/>
            <a:chExt cx="312300" cy="481600"/>
          </a:xfrm>
          <a:solidFill>
            <a:srgbClr val="002060"/>
          </a:solidFill>
        </p:grpSpPr>
        <p:sp>
          <p:nvSpPr>
            <p:cNvPr id="49" name="Google Shape;271;p19">
              <a:extLst>
                <a:ext uri="{FF2B5EF4-FFF2-40B4-BE49-F238E27FC236}">
                  <a16:creationId xmlns:a16="http://schemas.microsoft.com/office/drawing/2014/main" id="{3CA34254-7614-1F07-EE89-2B94B9A7524E}"/>
                </a:ext>
              </a:extLst>
            </p:cNvPr>
            <p:cNvSpPr/>
            <p:nvPr/>
          </p:nvSpPr>
          <p:spPr>
            <a:xfrm>
              <a:off x="5756075" y="2028150"/>
              <a:ext cx="252825" cy="83275"/>
            </a:xfrm>
            <a:custGeom>
              <a:avLst/>
              <a:gdLst/>
              <a:ahLst/>
              <a:cxnLst/>
              <a:rect l="l" t="t" r="r" b="b"/>
              <a:pathLst>
                <a:path w="10113" h="3331" extrusionOk="0">
                  <a:moveTo>
                    <a:pt x="1639" y="1"/>
                  </a:moveTo>
                  <a:cubicBezTo>
                    <a:pt x="730" y="13"/>
                    <a:pt x="1" y="753"/>
                    <a:pt x="1" y="1666"/>
                  </a:cubicBezTo>
                  <a:cubicBezTo>
                    <a:pt x="1" y="2575"/>
                    <a:pt x="730" y="3316"/>
                    <a:pt x="1639" y="3331"/>
                  </a:cubicBezTo>
                  <a:lnTo>
                    <a:pt x="8474" y="3331"/>
                  </a:lnTo>
                  <a:cubicBezTo>
                    <a:pt x="9384" y="3316"/>
                    <a:pt x="10113" y="2575"/>
                    <a:pt x="10113" y="1666"/>
                  </a:cubicBezTo>
                  <a:cubicBezTo>
                    <a:pt x="10113" y="753"/>
                    <a:pt x="9384" y="13"/>
                    <a:pt x="847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  <p:sp>
          <p:nvSpPr>
            <p:cNvPr id="50" name="Google Shape;272;p19">
              <a:extLst>
                <a:ext uri="{FF2B5EF4-FFF2-40B4-BE49-F238E27FC236}">
                  <a16:creationId xmlns:a16="http://schemas.microsoft.com/office/drawing/2014/main" id="{145E29EE-23A1-FE77-3D37-D298898B12E2}"/>
                </a:ext>
              </a:extLst>
            </p:cNvPr>
            <p:cNvSpPr/>
            <p:nvPr/>
          </p:nvSpPr>
          <p:spPr>
            <a:xfrm>
              <a:off x="5726350" y="2139650"/>
              <a:ext cx="312300" cy="224425"/>
            </a:xfrm>
            <a:custGeom>
              <a:avLst/>
              <a:gdLst/>
              <a:ahLst/>
              <a:cxnLst/>
              <a:rect l="l" t="t" r="r" b="b"/>
              <a:pathLst>
                <a:path w="12492" h="8977" extrusionOk="0">
                  <a:moveTo>
                    <a:pt x="2822" y="0"/>
                  </a:moveTo>
                  <a:lnTo>
                    <a:pt x="2822" y="4800"/>
                  </a:lnTo>
                  <a:cubicBezTo>
                    <a:pt x="1527" y="5589"/>
                    <a:pt x="542" y="6797"/>
                    <a:pt x="36" y="8224"/>
                  </a:cubicBezTo>
                  <a:lnTo>
                    <a:pt x="30" y="8233"/>
                  </a:lnTo>
                  <a:cubicBezTo>
                    <a:pt x="27" y="8242"/>
                    <a:pt x="24" y="8254"/>
                    <a:pt x="21" y="8266"/>
                  </a:cubicBezTo>
                  <a:cubicBezTo>
                    <a:pt x="18" y="8278"/>
                    <a:pt x="15" y="8281"/>
                    <a:pt x="15" y="8287"/>
                  </a:cubicBezTo>
                  <a:cubicBezTo>
                    <a:pt x="12" y="8296"/>
                    <a:pt x="9" y="8308"/>
                    <a:pt x="9" y="8317"/>
                  </a:cubicBezTo>
                  <a:cubicBezTo>
                    <a:pt x="6" y="8326"/>
                    <a:pt x="6" y="8335"/>
                    <a:pt x="3" y="8347"/>
                  </a:cubicBezTo>
                  <a:cubicBezTo>
                    <a:pt x="3" y="8356"/>
                    <a:pt x="3" y="8362"/>
                    <a:pt x="3" y="8368"/>
                  </a:cubicBezTo>
                  <a:cubicBezTo>
                    <a:pt x="0" y="8378"/>
                    <a:pt x="3" y="8393"/>
                    <a:pt x="3" y="8405"/>
                  </a:cubicBezTo>
                  <a:cubicBezTo>
                    <a:pt x="3" y="8408"/>
                    <a:pt x="3" y="8411"/>
                    <a:pt x="3" y="8414"/>
                  </a:cubicBezTo>
                  <a:lnTo>
                    <a:pt x="3" y="8426"/>
                  </a:lnTo>
                  <a:cubicBezTo>
                    <a:pt x="3" y="8438"/>
                    <a:pt x="3" y="8450"/>
                    <a:pt x="3" y="8462"/>
                  </a:cubicBezTo>
                  <a:lnTo>
                    <a:pt x="6" y="8483"/>
                  </a:lnTo>
                  <a:cubicBezTo>
                    <a:pt x="6" y="8495"/>
                    <a:pt x="9" y="8504"/>
                    <a:pt x="12" y="8513"/>
                  </a:cubicBezTo>
                  <a:cubicBezTo>
                    <a:pt x="12" y="8525"/>
                    <a:pt x="15" y="8531"/>
                    <a:pt x="15" y="8540"/>
                  </a:cubicBezTo>
                  <a:cubicBezTo>
                    <a:pt x="18" y="8549"/>
                    <a:pt x="21" y="8558"/>
                    <a:pt x="21" y="8564"/>
                  </a:cubicBezTo>
                  <a:cubicBezTo>
                    <a:pt x="24" y="8573"/>
                    <a:pt x="27" y="8585"/>
                    <a:pt x="33" y="8594"/>
                  </a:cubicBezTo>
                  <a:cubicBezTo>
                    <a:pt x="36" y="8606"/>
                    <a:pt x="36" y="8609"/>
                    <a:pt x="40" y="8615"/>
                  </a:cubicBezTo>
                  <a:cubicBezTo>
                    <a:pt x="43" y="8624"/>
                    <a:pt x="49" y="8636"/>
                    <a:pt x="52" y="8646"/>
                  </a:cubicBezTo>
                  <a:cubicBezTo>
                    <a:pt x="58" y="8658"/>
                    <a:pt x="58" y="8661"/>
                    <a:pt x="61" y="8667"/>
                  </a:cubicBezTo>
                  <a:cubicBezTo>
                    <a:pt x="67" y="8673"/>
                    <a:pt x="73" y="8685"/>
                    <a:pt x="76" y="8694"/>
                  </a:cubicBezTo>
                  <a:cubicBezTo>
                    <a:pt x="82" y="8703"/>
                    <a:pt x="85" y="8709"/>
                    <a:pt x="88" y="8715"/>
                  </a:cubicBezTo>
                  <a:cubicBezTo>
                    <a:pt x="94" y="8721"/>
                    <a:pt x="100" y="8730"/>
                    <a:pt x="106" y="8739"/>
                  </a:cubicBezTo>
                  <a:cubicBezTo>
                    <a:pt x="112" y="8748"/>
                    <a:pt x="115" y="8754"/>
                    <a:pt x="121" y="8760"/>
                  </a:cubicBezTo>
                  <a:cubicBezTo>
                    <a:pt x="127" y="8769"/>
                    <a:pt x="133" y="8775"/>
                    <a:pt x="139" y="8781"/>
                  </a:cubicBezTo>
                  <a:cubicBezTo>
                    <a:pt x="145" y="8787"/>
                    <a:pt x="151" y="8796"/>
                    <a:pt x="157" y="8802"/>
                  </a:cubicBezTo>
                  <a:lnTo>
                    <a:pt x="175" y="8820"/>
                  </a:lnTo>
                  <a:cubicBezTo>
                    <a:pt x="181" y="8826"/>
                    <a:pt x="190" y="8832"/>
                    <a:pt x="196" y="8841"/>
                  </a:cubicBezTo>
                  <a:lnTo>
                    <a:pt x="217" y="8856"/>
                  </a:lnTo>
                  <a:lnTo>
                    <a:pt x="238" y="8874"/>
                  </a:lnTo>
                  <a:lnTo>
                    <a:pt x="262" y="8889"/>
                  </a:lnTo>
                  <a:lnTo>
                    <a:pt x="283" y="8901"/>
                  </a:lnTo>
                  <a:lnTo>
                    <a:pt x="314" y="8917"/>
                  </a:lnTo>
                  <a:cubicBezTo>
                    <a:pt x="320" y="8920"/>
                    <a:pt x="326" y="8923"/>
                    <a:pt x="332" y="8926"/>
                  </a:cubicBezTo>
                  <a:cubicBezTo>
                    <a:pt x="341" y="8929"/>
                    <a:pt x="356" y="8938"/>
                    <a:pt x="368" y="8941"/>
                  </a:cubicBezTo>
                  <a:lnTo>
                    <a:pt x="377" y="8947"/>
                  </a:lnTo>
                  <a:lnTo>
                    <a:pt x="386" y="8947"/>
                  </a:lnTo>
                  <a:lnTo>
                    <a:pt x="413" y="8956"/>
                  </a:lnTo>
                  <a:lnTo>
                    <a:pt x="437" y="8962"/>
                  </a:lnTo>
                  <a:lnTo>
                    <a:pt x="461" y="8968"/>
                  </a:lnTo>
                  <a:cubicBezTo>
                    <a:pt x="473" y="8971"/>
                    <a:pt x="485" y="8971"/>
                    <a:pt x="497" y="8974"/>
                  </a:cubicBezTo>
                  <a:lnTo>
                    <a:pt x="512" y="8977"/>
                  </a:lnTo>
                  <a:lnTo>
                    <a:pt x="11928" y="8977"/>
                  </a:lnTo>
                  <a:cubicBezTo>
                    <a:pt x="11946" y="8977"/>
                    <a:pt x="11967" y="8977"/>
                    <a:pt x="11985" y="8974"/>
                  </a:cubicBezTo>
                  <a:lnTo>
                    <a:pt x="11991" y="8974"/>
                  </a:lnTo>
                  <a:cubicBezTo>
                    <a:pt x="12006" y="8974"/>
                    <a:pt x="12021" y="8971"/>
                    <a:pt x="12033" y="8968"/>
                  </a:cubicBezTo>
                  <a:lnTo>
                    <a:pt x="12051" y="8965"/>
                  </a:lnTo>
                  <a:cubicBezTo>
                    <a:pt x="12063" y="8962"/>
                    <a:pt x="12072" y="8959"/>
                    <a:pt x="12085" y="8956"/>
                  </a:cubicBezTo>
                  <a:lnTo>
                    <a:pt x="12106" y="8950"/>
                  </a:lnTo>
                  <a:lnTo>
                    <a:pt x="12118" y="8947"/>
                  </a:lnTo>
                  <a:lnTo>
                    <a:pt x="12130" y="8941"/>
                  </a:lnTo>
                  <a:lnTo>
                    <a:pt x="12160" y="8929"/>
                  </a:lnTo>
                  <a:lnTo>
                    <a:pt x="12184" y="8917"/>
                  </a:lnTo>
                  <a:cubicBezTo>
                    <a:pt x="12193" y="8914"/>
                    <a:pt x="12199" y="8907"/>
                    <a:pt x="12208" y="8904"/>
                  </a:cubicBezTo>
                  <a:cubicBezTo>
                    <a:pt x="12214" y="8898"/>
                    <a:pt x="12226" y="8892"/>
                    <a:pt x="12235" y="8889"/>
                  </a:cubicBezTo>
                  <a:lnTo>
                    <a:pt x="12253" y="8877"/>
                  </a:lnTo>
                  <a:cubicBezTo>
                    <a:pt x="12262" y="8868"/>
                    <a:pt x="12271" y="8862"/>
                    <a:pt x="12280" y="8856"/>
                  </a:cubicBezTo>
                  <a:lnTo>
                    <a:pt x="12295" y="8844"/>
                  </a:lnTo>
                  <a:cubicBezTo>
                    <a:pt x="12304" y="8835"/>
                    <a:pt x="12313" y="8826"/>
                    <a:pt x="12319" y="8820"/>
                  </a:cubicBezTo>
                  <a:lnTo>
                    <a:pt x="12334" y="8805"/>
                  </a:lnTo>
                  <a:cubicBezTo>
                    <a:pt x="12343" y="8796"/>
                    <a:pt x="12349" y="8790"/>
                    <a:pt x="12359" y="8781"/>
                  </a:cubicBezTo>
                  <a:lnTo>
                    <a:pt x="12371" y="8763"/>
                  </a:lnTo>
                  <a:lnTo>
                    <a:pt x="12389" y="8739"/>
                  </a:lnTo>
                  <a:lnTo>
                    <a:pt x="12404" y="8718"/>
                  </a:lnTo>
                  <a:cubicBezTo>
                    <a:pt x="12410" y="8709"/>
                    <a:pt x="12413" y="8703"/>
                    <a:pt x="12419" y="8694"/>
                  </a:cubicBezTo>
                  <a:cubicBezTo>
                    <a:pt x="12422" y="8688"/>
                    <a:pt x="12428" y="8679"/>
                    <a:pt x="12431" y="8670"/>
                  </a:cubicBezTo>
                  <a:cubicBezTo>
                    <a:pt x="12437" y="8661"/>
                    <a:pt x="12440" y="8655"/>
                    <a:pt x="12443" y="8646"/>
                  </a:cubicBezTo>
                  <a:cubicBezTo>
                    <a:pt x="12446" y="8639"/>
                    <a:pt x="12449" y="8627"/>
                    <a:pt x="12455" y="8618"/>
                  </a:cubicBezTo>
                  <a:cubicBezTo>
                    <a:pt x="12458" y="8609"/>
                    <a:pt x="12461" y="8603"/>
                    <a:pt x="12461" y="8594"/>
                  </a:cubicBezTo>
                  <a:cubicBezTo>
                    <a:pt x="12464" y="8588"/>
                    <a:pt x="12467" y="8576"/>
                    <a:pt x="12470" y="8567"/>
                  </a:cubicBezTo>
                  <a:cubicBezTo>
                    <a:pt x="12473" y="8558"/>
                    <a:pt x="12476" y="8549"/>
                    <a:pt x="12479" y="8540"/>
                  </a:cubicBezTo>
                  <a:cubicBezTo>
                    <a:pt x="12479" y="8534"/>
                    <a:pt x="12482" y="8525"/>
                    <a:pt x="12482" y="8516"/>
                  </a:cubicBezTo>
                  <a:cubicBezTo>
                    <a:pt x="12485" y="8507"/>
                    <a:pt x="12485" y="8495"/>
                    <a:pt x="12488" y="8486"/>
                  </a:cubicBezTo>
                  <a:lnTo>
                    <a:pt x="12491" y="8462"/>
                  </a:lnTo>
                  <a:cubicBezTo>
                    <a:pt x="12491" y="8450"/>
                    <a:pt x="12491" y="8438"/>
                    <a:pt x="12491" y="8426"/>
                  </a:cubicBezTo>
                  <a:lnTo>
                    <a:pt x="12491" y="8414"/>
                  </a:lnTo>
                  <a:cubicBezTo>
                    <a:pt x="12491" y="8411"/>
                    <a:pt x="12491" y="8408"/>
                    <a:pt x="12491" y="8405"/>
                  </a:cubicBezTo>
                  <a:lnTo>
                    <a:pt x="12491" y="8371"/>
                  </a:lnTo>
                  <a:cubicBezTo>
                    <a:pt x="12491" y="8359"/>
                    <a:pt x="12491" y="8356"/>
                    <a:pt x="12491" y="8347"/>
                  </a:cubicBezTo>
                  <a:cubicBezTo>
                    <a:pt x="12488" y="8338"/>
                    <a:pt x="12488" y="8329"/>
                    <a:pt x="12485" y="8317"/>
                  </a:cubicBezTo>
                  <a:cubicBezTo>
                    <a:pt x="12482" y="8308"/>
                    <a:pt x="12482" y="8299"/>
                    <a:pt x="12479" y="8290"/>
                  </a:cubicBezTo>
                  <a:cubicBezTo>
                    <a:pt x="12476" y="8278"/>
                    <a:pt x="12476" y="8275"/>
                    <a:pt x="12473" y="8266"/>
                  </a:cubicBezTo>
                  <a:cubicBezTo>
                    <a:pt x="12473" y="8260"/>
                    <a:pt x="12467" y="8245"/>
                    <a:pt x="12464" y="8233"/>
                  </a:cubicBezTo>
                  <a:lnTo>
                    <a:pt x="12461" y="8224"/>
                  </a:lnTo>
                  <a:cubicBezTo>
                    <a:pt x="11955" y="6797"/>
                    <a:pt x="10970" y="5589"/>
                    <a:pt x="9676" y="4803"/>
                  </a:cubicBezTo>
                  <a:lnTo>
                    <a:pt x="967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  <p:sp>
          <p:nvSpPr>
            <p:cNvPr id="51" name="Google Shape;273;p19">
              <a:extLst>
                <a:ext uri="{FF2B5EF4-FFF2-40B4-BE49-F238E27FC236}">
                  <a16:creationId xmlns:a16="http://schemas.microsoft.com/office/drawing/2014/main" id="{0B522E66-C6FA-A47A-791F-F8162455C739}"/>
                </a:ext>
              </a:extLst>
            </p:cNvPr>
            <p:cNvSpPr/>
            <p:nvPr/>
          </p:nvSpPr>
          <p:spPr>
            <a:xfrm>
              <a:off x="5842500" y="2392350"/>
              <a:ext cx="79975" cy="117400"/>
            </a:xfrm>
            <a:custGeom>
              <a:avLst/>
              <a:gdLst/>
              <a:ahLst/>
              <a:cxnLst/>
              <a:rect l="l" t="t" r="r" b="b"/>
              <a:pathLst>
                <a:path w="3199" h="4696" extrusionOk="0">
                  <a:moveTo>
                    <a:pt x="4" y="1"/>
                  </a:moveTo>
                  <a:lnTo>
                    <a:pt x="4" y="1651"/>
                  </a:lnTo>
                  <a:cubicBezTo>
                    <a:pt x="1" y="2591"/>
                    <a:pt x="287" y="3509"/>
                    <a:pt x="820" y="4283"/>
                  </a:cubicBezTo>
                  <a:cubicBezTo>
                    <a:pt x="994" y="4542"/>
                    <a:pt x="1287" y="4696"/>
                    <a:pt x="1600" y="4696"/>
                  </a:cubicBezTo>
                  <a:cubicBezTo>
                    <a:pt x="1913" y="4696"/>
                    <a:pt x="2205" y="4542"/>
                    <a:pt x="2380" y="4283"/>
                  </a:cubicBezTo>
                  <a:cubicBezTo>
                    <a:pt x="2913" y="3509"/>
                    <a:pt x="3199" y="2591"/>
                    <a:pt x="3196" y="1651"/>
                  </a:cubicBezTo>
                  <a:lnTo>
                    <a:pt x="319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</p:grpSp>
      <p:pic>
        <p:nvPicPr>
          <p:cNvPr id="52" name="Google Shape;101;p2">
            <a:extLst>
              <a:ext uri="{FF2B5EF4-FFF2-40B4-BE49-F238E27FC236}">
                <a16:creationId xmlns:a16="http://schemas.microsoft.com/office/drawing/2014/main" id="{6FE09AFA-6683-898D-0079-0F4FCEECD69C}"/>
              </a:ext>
            </a:extLst>
          </p:cNvPr>
          <p:cNvPicPr preferRelativeResize="0">
            <a:picLocks noChangeAspect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4367" y="6073054"/>
            <a:ext cx="959015" cy="506557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3B3CA8B9-F937-8B73-36D3-C92DEB994C6C}"/>
              </a:ext>
            </a:extLst>
          </p:cNvPr>
          <p:cNvSpPr txBox="1"/>
          <p:nvPr/>
        </p:nvSpPr>
        <p:spPr>
          <a:xfrm>
            <a:off x="5599861" y="6210279"/>
            <a:ext cx="609777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sz="1600" dirty="0">
                <a:latin typeface="OpenSans-Light"/>
              </a:rPr>
              <a:t>Source: Ministère de l’Économie et de l'Innovation, June 2022</a:t>
            </a:r>
            <a:endParaRPr lang="en-CA" sz="1600" dirty="0">
              <a:latin typeface="OpenSans-Ligh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0" name="Google Shape;300;p20"/>
          <p:cNvGrpSpPr>
            <a:grpSpLocks noChangeAspect="1"/>
          </p:cNvGrpSpPr>
          <p:nvPr/>
        </p:nvGrpSpPr>
        <p:grpSpPr>
          <a:xfrm>
            <a:off x="1937374" y="1511018"/>
            <a:ext cx="2831840" cy="4482610"/>
            <a:chOff x="710297" y="1304713"/>
            <a:chExt cx="1930800" cy="3056325"/>
          </a:xfrm>
          <a:solidFill>
            <a:srgbClr val="002060"/>
          </a:solidFill>
        </p:grpSpPr>
        <p:sp>
          <p:nvSpPr>
            <p:cNvPr id="302" name="Google Shape;302;p20"/>
            <p:cNvSpPr/>
            <p:nvPr/>
          </p:nvSpPr>
          <p:spPr>
            <a:xfrm rot="-5400000">
              <a:off x="1486997" y="1971563"/>
              <a:ext cx="377400" cy="1930800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03" name="Google Shape;303;p20"/>
            <p:cNvSpPr txBox="1"/>
            <p:nvPr/>
          </p:nvSpPr>
          <p:spPr>
            <a:xfrm>
              <a:off x="840865" y="3284013"/>
              <a:ext cx="1669800" cy="1077025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r>
                <a:rPr lang="en-CA" sz="1600" dirty="0">
                  <a:solidFill>
                    <a:schemeClr val="bg1"/>
                  </a:solidFill>
                  <a:latin typeface="OpenSans-Light"/>
                </a:rPr>
                <a:t>A</a:t>
              </a:r>
              <a:r>
                <a:rPr lang="en-CA" sz="1600" b="0" i="0" u="none" strike="noStrike" baseline="0" dirty="0">
                  <a:solidFill>
                    <a:schemeClr val="bg1"/>
                  </a:solidFill>
                  <a:latin typeface="OpenSans-Light"/>
                </a:rPr>
                <a:t>dequately equip municipalities</a:t>
              </a:r>
              <a:endParaRPr lang="en-CA" sz="1400" kern="0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04" name="Google Shape;304;p20"/>
            <p:cNvSpPr txBox="1"/>
            <p:nvPr/>
          </p:nvSpPr>
          <p:spPr>
            <a:xfrm>
              <a:off x="872365" y="2748263"/>
              <a:ext cx="1606800" cy="3774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r>
                <a:rPr lang="en-CA" sz="2267" kern="0" dirty="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Orientation 1</a:t>
              </a:r>
            </a:p>
          </p:txBody>
        </p:sp>
        <p:sp>
          <p:nvSpPr>
            <p:cNvPr id="305" name="Google Shape;305;p20"/>
            <p:cNvSpPr/>
            <p:nvPr/>
          </p:nvSpPr>
          <p:spPr>
            <a:xfrm>
              <a:off x="1195400" y="1304713"/>
              <a:ext cx="960600" cy="960600"/>
            </a:xfrm>
            <a:prstGeom prst="ellipse">
              <a:avLst/>
            </a:prstGeom>
            <a:grp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06" name="Google Shape;306;p20"/>
            <p:cNvSpPr/>
            <p:nvPr/>
          </p:nvSpPr>
          <p:spPr>
            <a:xfrm>
              <a:off x="1274300" y="1383613"/>
              <a:ext cx="802800" cy="802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307" name="Google Shape;307;p20"/>
            <p:cNvCxnSpPr>
              <a:endCxn id="304" idx="0"/>
            </p:cNvCxnSpPr>
            <p:nvPr/>
          </p:nvCxnSpPr>
          <p:spPr>
            <a:xfrm>
              <a:off x="1675765" y="2265263"/>
              <a:ext cx="0" cy="483000"/>
            </a:xfrm>
            <a:prstGeom prst="straightConnector1">
              <a:avLst/>
            </a:prstGeom>
            <a:grp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316" name="Google Shape;316;p20"/>
          <p:cNvGrpSpPr>
            <a:grpSpLocks noChangeAspect="1"/>
          </p:cNvGrpSpPr>
          <p:nvPr/>
        </p:nvGrpSpPr>
        <p:grpSpPr>
          <a:xfrm>
            <a:off x="7093560" y="1511018"/>
            <a:ext cx="2831840" cy="4482610"/>
            <a:chOff x="6503100" y="1304713"/>
            <a:chExt cx="1930800" cy="3056325"/>
          </a:xfrm>
          <a:solidFill>
            <a:srgbClr val="002060"/>
          </a:solidFill>
        </p:grpSpPr>
        <p:sp>
          <p:nvSpPr>
            <p:cNvPr id="318" name="Google Shape;318;p20"/>
            <p:cNvSpPr/>
            <p:nvPr/>
          </p:nvSpPr>
          <p:spPr>
            <a:xfrm rot="16200000">
              <a:off x="7279800" y="1971562"/>
              <a:ext cx="377400" cy="1930800"/>
            </a:xfrm>
            <a:prstGeom prst="round2SameRect">
              <a:avLst>
                <a:gd name="adj1" fmla="val 0"/>
                <a:gd name="adj2" fmla="val 50000"/>
              </a:avLst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19" name="Google Shape;319;p20"/>
            <p:cNvSpPr txBox="1"/>
            <p:nvPr/>
          </p:nvSpPr>
          <p:spPr>
            <a:xfrm>
              <a:off x="6638102" y="3284013"/>
              <a:ext cx="1660800" cy="1077025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dirty="0">
                  <a:solidFill>
                    <a:schemeClr val="bg1"/>
                  </a:solidFill>
                  <a:latin typeface="OpenSans-Light"/>
                </a:rPr>
                <a:t>I</a:t>
              </a:r>
              <a:r>
                <a:rPr kumimoji="0" lang="en-US" sz="16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Sans-Light"/>
                  <a:ea typeface="+mn-ea"/>
                  <a:cs typeface="+mn-cs"/>
                </a:rPr>
                <a:t>ncrease</a:t>
              </a: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Sans-Light"/>
                  <a:ea typeface="+mn-ea"/>
                  <a:cs typeface="+mn-cs"/>
                </a:rPr>
                <a:t> the role of the government in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Sans-Light"/>
                  <a:ea typeface="+mn-ea"/>
                  <a:cs typeface="+mn-cs"/>
                </a:rPr>
                <a:t>housing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20" name="Google Shape;320;p20"/>
            <p:cNvSpPr txBox="1"/>
            <p:nvPr/>
          </p:nvSpPr>
          <p:spPr>
            <a:xfrm>
              <a:off x="6665102" y="2748263"/>
              <a:ext cx="1606800" cy="3774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r>
                <a:rPr lang="en" sz="2267" kern="0" dirty="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Orientation 3</a:t>
              </a:r>
              <a:endParaRPr sz="2267" kern="0"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321" name="Google Shape;321;p20"/>
            <p:cNvSpPr/>
            <p:nvPr/>
          </p:nvSpPr>
          <p:spPr>
            <a:xfrm>
              <a:off x="6988175" y="1304713"/>
              <a:ext cx="960600" cy="960600"/>
            </a:xfrm>
            <a:prstGeom prst="ellipse">
              <a:avLst/>
            </a:prstGeom>
            <a:grp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322" name="Google Shape;322;p20"/>
            <p:cNvCxnSpPr>
              <a:cxnSpLocks/>
              <a:stCxn id="321" idx="4"/>
              <a:endCxn id="320" idx="0"/>
            </p:cNvCxnSpPr>
            <p:nvPr/>
          </p:nvCxnSpPr>
          <p:spPr>
            <a:xfrm>
              <a:off x="7468475" y="2265313"/>
              <a:ext cx="0" cy="483000"/>
            </a:xfrm>
            <a:prstGeom prst="straightConnector1">
              <a:avLst/>
            </a:prstGeom>
            <a:grp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323" name="Google Shape;323;p20"/>
          <p:cNvGrpSpPr>
            <a:grpSpLocks noChangeAspect="1"/>
          </p:cNvGrpSpPr>
          <p:nvPr/>
        </p:nvGrpSpPr>
        <p:grpSpPr>
          <a:xfrm>
            <a:off x="4511954" y="1511018"/>
            <a:ext cx="2831840" cy="4482610"/>
            <a:chOff x="2641232" y="1304713"/>
            <a:chExt cx="1930800" cy="3056325"/>
          </a:xfrm>
          <a:solidFill>
            <a:srgbClr val="002060"/>
          </a:solidFill>
        </p:grpSpPr>
        <p:sp>
          <p:nvSpPr>
            <p:cNvPr id="325" name="Google Shape;325;p20"/>
            <p:cNvSpPr/>
            <p:nvPr/>
          </p:nvSpPr>
          <p:spPr>
            <a:xfrm rot="-5400000">
              <a:off x="3417932" y="1971563"/>
              <a:ext cx="377400" cy="1930800"/>
            </a:xfrm>
            <a:prstGeom prst="round2SameRect">
              <a:avLst>
                <a:gd name="adj1" fmla="val 0"/>
                <a:gd name="adj2" fmla="val 0"/>
              </a:avLst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26" name="Google Shape;326;p20"/>
            <p:cNvSpPr txBox="1"/>
            <p:nvPr/>
          </p:nvSpPr>
          <p:spPr>
            <a:xfrm>
              <a:off x="2771799" y="3284013"/>
              <a:ext cx="1669800" cy="1077025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OpenSans-Light"/>
                </a:rPr>
                <a:t>M</a:t>
              </a:r>
              <a:r>
                <a:rPr lang="en-US" sz="1600" b="0" i="0" u="none" strike="noStrike" baseline="0" dirty="0">
                  <a:solidFill>
                    <a:schemeClr val="bg1"/>
                  </a:solidFill>
                  <a:latin typeface="OpenSans-Light"/>
                </a:rPr>
                <a:t>obilize partners to resolve important</a:t>
              </a:r>
            </a:p>
            <a:p>
              <a:pPr algn="ctr"/>
              <a:r>
                <a:rPr lang="en-CA" sz="1600" b="0" i="0" u="none" strike="noStrike" baseline="0" dirty="0">
                  <a:solidFill>
                    <a:schemeClr val="bg1"/>
                  </a:solidFill>
                  <a:latin typeface="OpenSans-Light"/>
                </a:rPr>
                <a:t>issues for communities</a:t>
              </a:r>
              <a:endParaRPr sz="1600" kern="0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27" name="Google Shape;327;p20"/>
            <p:cNvSpPr txBox="1"/>
            <p:nvPr/>
          </p:nvSpPr>
          <p:spPr>
            <a:xfrm>
              <a:off x="2803299" y="2748263"/>
              <a:ext cx="1606800" cy="3774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r>
                <a:rPr lang="en" sz="2267" kern="0" dirty="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Orientation 2</a:t>
              </a:r>
              <a:endParaRPr sz="2267" kern="0"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328" name="Google Shape;328;p20"/>
            <p:cNvSpPr/>
            <p:nvPr/>
          </p:nvSpPr>
          <p:spPr>
            <a:xfrm>
              <a:off x="3126325" y="1304713"/>
              <a:ext cx="960600" cy="960600"/>
            </a:xfrm>
            <a:prstGeom prst="ellipse">
              <a:avLst/>
            </a:prstGeom>
            <a:grp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29" name="Google Shape;329;p20"/>
            <p:cNvSpPr/>
            <p:nvPr/>
          </p:nvSpPr>
          <p:spPr>
            <a:xfrm>
              <a:off x="3205225" y="1383613"/>
              <a:ext cx="802800" cy="8028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330" name="Google Shape;330;p20"/>
            <p:cNvCxnSpPr>
              <a:stCxn id="328" idx="4"/>
              <a:endCxn id="327" idx="0"/>
            </p:cNvCxnSpPr>
            <p:nvPr/>
          </p:nvCxnSpPr>
          <p:spPr>
            <a:xfrm>
              <a:off x="3606625" y="2265313"/>
              <a:ext cx="0" cy="483000"/>
            </a:xfrm>
            <a:prstGeom prst="straightConnector1">
              <a:avLst/>
            </a:prstGeom>
            <a:grp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63" name="Google Shape;254;p19">
            <a:extLst>
              <a:ext uri="{FF2B5EF4-FFF2-40B4-BE49-F238E27FC236}">
                <a16:creationId xmlns:a16="http://schemas.microsoft.com/office/drawing/2014/main" id="{63F5EC13-8575-8C8F-F5B5-5B1712C5882D}"/>
              </a:ext>
            </a:extLst>
          </p:cNvPr>
          <p:cNvSpPr txBox="1">
            <a:spLocks/>
          </p:cNvSpPr>
          <p:nvPr/>
        </p:nvSpPr>
        <p:spPr>
          <a:xfrm>
            <a:off x="494367" y="331030"/>
            <a:ext cx="9691624" cy="641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ts val="0"/>
              </a:spcBef>
              <a:buNone/>
              <a:defRPr sz="4400" b="1">
                <a:latin typeface="OpenSans-Light"/>
                <a:ea typeface="+mj-ea"/>
                <a:cs typeface="+mj-cs"/>
              </a:defRPr>
            </a:lvl1pPr>
          </a:lstStyle>
          <a:p>
            <a:pPr/>
            <a:r>
              <a:rPr lang="en-CA" dirty="0"/>
              <a:t>MAMH 2019-2023 Strategic Orientations</a:t>
            </a:r>
          </a:p>
        </p:txBody>
      </p:sp>
      <p:grpSp>
        <p:nvGrpSpPr>
          <p:cNvPr id="65" name="Google Shape;270;p19">
            <a:extLst>
              <a:ext uri="{FF2B5EF4-FFF2-40B4-BE49-F238E27FC236}">
                <a16:creationId xmlns:a16="http://schemas.microsoft.com/office/drawing/2014/main" id="{2ED86F36-970C-63C8-F829-DA26C364C789}"/>
              </a:ext>
            </a:extLst>
          </p:cNvPr>
          <p:cNvGrpSpPr/>
          <p:nvPr/>
        </p:nvGrpSpPr>
        <p:grpSpPr>
          <a:xfrm>
            <a:off x="3206700" y="1985434"/>
            <a:ext cx="293187" cy="452127"/>
            <a:chOff x="5726350" y="2028150"/>
            <a:chExt cx="312300" cy="481600"/>
          </a:xfrm>
        </p:grpSpPr>
        <p:sp>
          <p:nvSpPr>
            <p:cNvPr id="66" name="Google Shape;271;p19">
              <a:extLst>
                <a:ext uri="{FF2B5EF4-FFF2-40B4-BE49-F238E27FC236}">
                  <a16:creationId xmlns:a16="http://schemas.microsoft.com/office/drawing/2014/main" id="{302E3438-C6C1-8954-B380-06962BE2FC2D}"/>
                </a:ext>
              </a:extLst>
            </p:cNvPr>
            <p:cNvSpPr/>
            <p:nvPr/>
          </p:nvSpPr>
          <p:spPr>
            <a:xfrm>
              <a:off x="5756075" y="2028150"/>
              <a:ext cx="252825" cy="83275"/>
            </a:xfrm>
            <a:custGeom>
              <a:avLst/>
              <a:gdLst/>
              <a:ahLst/>
              <a:cxnLst/>
              <a:rect l="l" t="t" r="r" b="b"/>
              <a:pathLst>
                <a:path w="10113" h="3331" extrusionOk="0">
                  <a:moveTo>
                    <a:pt x="1639" y="1"/>
                  </a:moveTo>
                  <a:cubicBezTo>
                    <a:pt x="730" y="13"/>
                    <a:pt x="1" y="753"/>
                    <a:pt x="1" y="1666"/>
                  </a:cubicBezTo>
                  <a:cubicBezTo>
                    <a:pt x="1" y="2575"/>
                    <a:pt x="730" y="3316"/>
                    <a:pt x="1639" y="3331"/>
                  </a:cubicBezTo>
                  <a:lnTo>
                    <a:pt x="8474" y="3331"/>
                  </a:lnTo>
                  <a:cubicBezTo>
                    <a:pt x="9384" y="3316"/>
                    <a:pt x="10113" y="2575"/>
                    <a:pt x="10113" y="1666"/>
                  </a:cubicBezTo>
                  <a:cubicBezTo>
                    <a:pt x="10113" y="753"/>
                    <a:pt x="9384" y="13"/>
                    <a:pt x="847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  <p:sp>
          <p:nvSpPr>
            <p:cNvPr id="67" name="Google Shape;272;p19">
              <a:extLst>
                <a:ext uri="{FF2B5EF4-FFF2-40B4-BE49-F238E27FC236}">
                  <a16:creationId xmlns:a16="http://schemas.microsoft.com/office/drawing/2014/main" id="{CDDD05D2-E8E4-2D7C-A661-A8E4DF9ECFB0}"/>
                </a:ext>
              </a:extLst>
            </p:cNvPr>
            <p:cNvSpPr/>
            <p:nvPr/>
          </p:nvSpPr>
          <p:spPr>
            <a:xfrm>
              <a:off x="5726350" y="2139650"/>
              <a:ext cx="312300" cy="224425"/>
            </a:xfrm>
            <a:custGeom>
              <a:avLst/>
              <a:gdLst/>
              <a:ahLst/>
              <a:cxnLst/>
              <a:rect l="l" t="t" r="r" b="b"/>
              <a:pathLst>
                <a:path w="12492" h="8977" extrusionOk="0">
                  <a:moveTo>
                    <a:pt x="2822" y="0"/>
                  </a:moveTo>
                  <a:lnTo>
                    <a:pt x="2822" y="4800"/>
                  </a:lnTo>
                  <a:cubicBezTo>
                    <a:pt x="1527" y="5589"/>
                    <a:pt x="542" y="6797"/>
                    <a:pt x="36" y="8224"/>
                  </a:cubicBezTo>
                  <a:lnTo>
                    <a:pt x="30" y="8233"/>
                  </a:lnTo>
                  <a:cubicBezTo>
                    <a:pt x="27" y="8242"/>
                    <a:pt x="24" y="8254"/>
                    <a:pt x="21" y="8266"/>
                  </a:cubicBezTo>
                  <a:cubicBezTo>
                    <a:pt x="18" y="8278"/>
                    <a:pt x="15" y="8281"/>
                    <a:pt x="15" y="8287"/>
                  </a:cubicBezTo>
                  <a:cubicBezTo>
                    <a:pt x="12" y="8296"/>
                    <a:pt x="9" y="8308"/>
                    <a:pt x="9" y="8317"/>
                  </a:cubicBezTo>
                  <a:cubicBezTo>
                    <a:pt x="6" y="8326"/>
                    <a:pt x="6" y="8335"/>
                    <a:pt x="3" y="8347"/>
                  </a:cubicBezTo>
                  <a:cubicBezTo>
                    <a:pt x="3" y="8356"/>
                    <a:pt x="3" y="8362"/>
                    <a:pt x="3" y="8368"/>
                  </a:cubicBezTo>
                  <a:cubicBezTo>
                    <a:pt x="0" y="8378"/>
                    <a:pt x="3" y="8393"/>
                    <a:pt x="3" y="8405"/>
                  </a:cubicBezTo>
                  <a:cubicBezTo>
                    <a:pt x="3" y="8408"/>
                    <a:pt x="3" y="8411"/>
                    <a:pt x="3" y="8414"/>
                  </a:cubicBezTo>
                  <a:lnTo>
                    <a:pt x="3" y="8426"/>
                  </a:lnTo>
                  <a:cubicBezTo>
                    <a:pt x="3" y="8438"/>
                    <a:pt x="3" y="8450"/>
                    <a:pt x="3" y="8462"/>
                  </a:cubicBezTo>
                  <a:lnTo>
                    <a:pt x="6" y="8483"/>
                  </a:lnTo>
                  <a:cubicBezTo>
                    <a:pt x="6" y="8495"/>
                    <a:pt x="9" y="8504"/>
                    <a:pt x="12" y="8513"/>
                  </a:cubicBezTo>
                  <a:cubicBezTo>
                    <a:pt x="12" y="8525"/>
                    <a:pt x="15" y="8531"/>
                    <a:pt x="15" y="8540"/>
                  </a:cubicBezTo>
                  <a:cubicBezTo>
                    <a:pt x="18" y="8549"/>
                    <a:pt x="21" y="8558"/>
                    <a:pt x="21" y="8564"/>
                  </a:cubicBezTo>
                  <a:cubicBezTo>
                    <a:pt x="24" y="8573"/>
                    <a:pt x="27" y="8585"/>
                    <a:pt x="33" y="8594"/>
                  </a:cubicBezTo>
                  <a:cubicBezTo>
                    <a:pt x="36" y="8606"/>
                    <a:pt x="36" y="8609"/>
                    <a:pt x="40" y="8615"/>
                  </a:cubicBezTo>
                  <a:cubicBezTo>
                    <a:pt x="43" y="8624"/>
                    <a:pt x="49" y="8636"/>
                    <a:pt x="52" y="8646"/>
                  </a:cubicBezTo>
                  <a:cubicBezTo>
                    <a:pt x="58" y="8658"/>
                    <a:pt x="58" y="8661"/>
                    <a:pt x="61" y="8667"/>
                  </a:cubicBezTo>
                  <a:cubicBezTo>
                    <a:pt x="67" y="8673"/>
                    <a:pt x="73" y="8685"/>
                    <a:pt x="76" y="8694"/>
                  </a:cubicBezTo>
                  <a:cubicBezTo>
                    <a:pt x="82" y="8703"/>
                    <a:pt x="85" y="8709"/>
                    <a:pt x="88" y="8715"/>
                  </a:cubicBezTo>
                  <a:cubicBezTo>
                    <a:pt x="94" y="8721"/>
                    <a:pt x="100" y="8730"/>
                    <a:pt x="106" y="8739"/>
                  </a:cubicBezTo>
                  <a:cubicBezTo>
                    <a:pt x="112" y="8748"/>
                    <a:pt x="115" y="8754"/>
                    <a:pt x="121" y="8760"/>
                  </a:cubicBezTo>
                  <a:cubicBezTo>
                    <a:pt x="127" y="8769"/>
                    <a:pt x="133" y="8775"/>
                    <a:pt x="139" y="8781"/>
                  </a:cubicBezTo>
                  <a:cubicBezTo>
                    <a:pt x="145" y="8787"/>
                    <a:pt x="151" y="8796"/>
                    <a:pt x="157" y="8802"/>
                  </a:cubicBezTo>
                  <a:lnTo>
                    <a:pt x="175" y="8820"/>
                  </a:lnTo>
                  <a:cubicBezTo>
                    <a:pt x="181" y="8826"/>
                    <a:pt x="190" y="8832"/>
                    <a:pt x="196" y="8841"/>
                  </a:cubicBezTo>
                  <a:lnTo>
                    <a:pt x="217" y="8856"/>
                  </a:lnTo>
                  <a:lnTo>
                    <a:pt x="238" y="8874"/>
                  </a:lnTo>
                  <a:lnTo>
                    <a:pt x="262" y="8889"/>
                  </a:lnTo>
                  <a:lnTo>
                    <a:pt x="283" y="8901"/>
                  </a:lnTo>
                  <a:lnTo>
                    <a:pt x="314" y="8917"/>
                  </a:lnTo>
                  <a:cubicBezTo>
                    <a:pt x="320" y="8920"/>
                    <a:pt x="326" y="8923"/>
                    <a:pt x="332" y="8926"/>
                  </a:cubicBezTo>
                  <a:cubicBezTo>
                    <a:pt x="341" y="8929"/>
                    <a:pt x="356" y="8938"/>
                    <a:pt x="368" y="8941"/>
                  </a:cubicBezTo>
                  <a:lnTo>
                    <a:pt x="377" y="8947"/>
                  </a:lnTo>
                  <a:lnTo>
                    <a:pt x="386" y="8947"/>
                  </a:lnTo>
                  <a:lnTo>
                    <a:pt x="413" y="8956"/>
                  </a:lnTo>
                  <a:lnTo>
                    <a:pt x="437" y="8962"/>
                  </a:lnTo>
                  <a:lnTo>
                    <a:pt x="461" y="8968"/>
                  </a:lnTo>
                  <a:cubicBezTo>
                    <a:pt x="473" y="8971"/>
                    <a:pt x="485" y="8971"/>
                    <a:pt x="497" y="8974"/>
                  </a:cubicBezTo>
                  <a:lnTo>
                    <a:pt x="512" y="8977"/>
                  </a:lnTo>
                  <a:lnTo>
                    <a:pt x="11928" y="8977"/>
                  </a:lnTo>
                  <a:cubicBezTo>
                    <a:pt x="11946" y="8977"/>
                    <a:pt x="11967" y="8977"/>
                    <a:pt x="11985" y="8974"/>
                  </a:cubicBezTo>
                  <a:lnTo>
                    <a:pt x="11991" y="8974"/>
                  </a:lnTo>
                  <a:cubicBezTo>
                    <a:pt x="12006" y="8974"/>
                    <a:pt x="12021" y="8971"/>
                    <a:pt x="12033" y="8968"/>
                  </a:cubicBezTo>
                  <a:lnTo>
                    <a:pt x="12051" y="8965"/>
                  </a:lnTo>
                  <a:cubicBezTo>
                    <a:pt x="12063" y="8962"/>
                    <a:pt x="12072" y="8959"/>
                    <a:pt x="12085" y="8956"/>
                  </a:cubicBezTo>
                  <a:lnTo>
                    <a:pt x="12106" y="8950"/>
                  </a:lnTo>
                  <a:lnTo>
                    <a:pt x="12118" y="8947"/>
                  </a:lnTo>
                  <a:lnTo>
                    <a:pt x="12130" y="8941"/>
                  </a:lnTo>
                  <a:lnTo>
                    <a:pt x="12160" y="8929"/>
                  </a:lnTo>
                  <a:lnTo>
                    <a:pt x="12184" y="8917"/>
                  </a:lnTo>
                  <a:cubicBezTo>
                    <a:pt x="12193" y="8914"/>
                    <a:pt x="12199" y="8907"/>
                    <a:pt x="12208" y="8904"/>
                  </a:cubicBezTo>
                  <a:cubicBezTo>
                    <a:pt x="12214" y="8898"/>
                    <a:pt x="12226" y="8892"/>
                    <a:pt x="12235" y="8889"/>
                  </a:cubicBezTo>
                  <a:lnTo>
                    <a:pt x="12253" y="8877"/>
                  </a:lnTo>
                  <a:cubicBezTo>
                    <a:pt x="12262" y="8868"/>
                    <a:pt x="12271" y="8862"/>
                    <a:pt x="12280" y="8856"/>
                  </a:cubicBezTo>
                  <a:lnTo>
                    <a:pt x="12295" y="8844"/>
                  </a:lnTo>
                  <a:cubicBezTo>
                    <a:pt x="12304" y="8835"/>
                    <a:pt x="12313" y="8826"/>
                    <a:pt x="12319" y="8820"/>
                  </a:cubicBezTo>
                  <a:lnTo>
                    <a:pt x="12334" y="8805"/>
                  </a:lnTo>
                  <a:cubicBezTo>
                    <a:pt x="12343" y="8796"/>
                    <a:pt x="12349" y="8790"/>
                    <a:pt x="12359" y="8781"/>
                  </a:cubicBezTo>
                  <a:lnTo>
                    <a:pt x="12371" y="8763"/>
                  </a:lnTo>
                  <a:lnTo>
                    <a:pt x="12389" y="8739"/>
                  </a:lnTo>
                  <a:lnTo>
                    <a:pt x="12404" y="8718"/>
                  </a:lnTo>
                  <a:cubicBezTo>
                    <a:pt x="12410" y="8709"/>
                    <a:pt x="12413" y="8703"/>
                    <a:pt x="12419" y="8694"/>
                  </a:cubicBezTo>
                  <a:cubicBezTo>
                    <a:pt x="12422" y="8688"/>
                    <a:pt x="12428" y="8679"/>
                    <a:pt x="12431" y="8670"/>
                  </a:cubicBezTo>
                  <a:cubicBezTo>
                    <a:pt x="12437" y="8661"/>
                    <a:pt x="12440" y="8655"/>
                    <a:pt x="12443" y="8646"/>
                  </a:cubicBezTo>
                  <a:cubicBezTo>
                    <a:pt x="12446" y="8639"/>
                    <a:pt x="12449" y="8627"/>
                    <a:pt x="12455" y="8618"/>
                  </a:cubicBezTo>
                  <a:cubicBezTo>
                    <a:pt x="12458" y="8609"/>
                    <a:pt x="12461" y="8603"/>
                    <a:pt x="12461" y="8594"/>
                  </a:cubicBezTo>
                  <a:cubicBezTo>
                    <a:pt x="12464" y="8588"/>
                    <a:pt x="12467" y="8576"/>
                    <a:pt x="12470" y="8567"/>
                  </a:cubicBezTo>
                  <a:cubicBezTo>
                    <a:pt x="12473" y="8558"/>
                    <a:pt x="12476" y="8549"/>
                    <a:pt x="12479" y="8540"/>
                  </a:cubicBezTo>
                  <a:cubicBezTo>
                    <a:pt x="12479" y="8534"/>
                    <a:pt x="12482" y="8525"/>
                    <a:pt x="12482" y="8516"/>
                  </a:cubicBezTo>
                  <a:cubicBezTo>
                    <a:pt x="12485" y="8507"/>
                    <a:pt x="12485" y="8495"/>
                    <a:pt x="12488" y="8486"/>
                  </a:cubicBezTo>
                  <a:lnTo>
                    <a:pt x="12491" y="8462"/>
                  </a:lnTo>
                  <a:cubicBezTo>
                    <a:pt x="12491" y="8450"/>
                    <a:pt x="12491" y="8438"/>
                    <a:pt x="12491" y="8426"/>
                  </a:cubicBezTo>
                  <a:lnTo>
                    <a:pt x="12491" y="8414"/>
                  </a:lnTo>
                  <a:cubicBezTo>
                    <a:pt x="12491" y="8411"/>
                    <a:pt x="12491" y="8408"/>
                    <a:pt x="12491" y="8405"/>
                  </a:cubicBezTo>
                  <a:lnTo>
                    <a:pt x="12491" y="8371"/>
                  </a:lnTo>
                  <a:cubicBezTo>
                    <a:pt x="12491" y="8359"/>
                    <a:pt x="12491" y="8356"/>
                    <a:pt x="12491" y="8347"/>
                  </a:cubicBezTo>
                  <a:cubicBezTo>
                    <a:pt x="12488" y="8338"/>
                    <a:pt x="12488" y="8329"/>
                    <a:pt x="12485" y="8317"/>
                  </a:cubicBezTo>
                  <a:cubicBezTo>
                    <a:pt x="12482" y="8308"/>
                    <a:pt x="12482" y="8299"/>
                    <a:pt x="12479" y="8290"/>
                  </a:cubicBezTo>
                  <a:cubicBezTo>
                    <a:pt x="12476" y="8278"/>
                    <a:pt x="12476" y="8275"/>
                    <a:pt x="12473" y="8266"/>
                  </a:cubicBezTo>
                  <a:cubicBezTo>
                    <a:pt x="12473" y="8260"/>
                    <a:pt x="12467" y="8245"/>
                    <a:pt x="12464" y="8233"/>
                  </a:cubicBezTo>
                  <a:lnTo>
                    <a:pt x="12461" y="8224"/>
                  </a:lnTo>
                  <a:cubicBezTo>
                    <a:pt x="11955" y="6797"/>
                    <a:pt x="10970" y="5589"/>
                    <a:pt x="9676" y="4803"/>
                  </a:cubicBezTo>
                  <a:lnTo>
                    <a:pt x="967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  <p:sp>
          <p:nvSpPr>
            <p:cNvPr id="68" name="Google Shape;273;p19">
              <a:extLst>
                <a:ext uri="{FF2B5EF4-FFF2-40B4-BE49-F238E27FC236}">
                  <a16:creationId xmlns:a16="http://schemas.microsoft.com/office/drawing/2014/main" id="{C62C0D87-DB73-F366-FD57-844C3FA868D1}"/>
                </a:ext>
              </a:extLst>
            </p:cNvPr>
            <p:cNvSpPr/>
            <p:nvPr/>
          </p:nvSpPr>
          <p:spPr>
            <a:xfrm>
              <a:off x="5842500" y="2392350"/>
              <a:ext cx="79975" cy="117400"/>
            </a:xfrm>
            <a:custGeom>
              <a:avLst/>
              <a:gdLst/>
              <a:ahLst/>
              <a:cxnLst/>
              <a:rect l="l" t="t" r="r" b="b"/>
              <a:pathLst>
                <a:path w="3199" h="4696" extrusionOk="0">
                  <a:moveTo>
                    <a:pt x="4" y="1"/>
                  </a:moveTo>
                  <a:lnTo>
                    <a:pt x="4" y="1651"/>
                  </a:lnTo>
                  <a:cubicBezTo>
                    <a:pt x="1" y="2591"/>
                    <a:pt x="287" y="3509"/>
                    <a:pt x="820" y="4283"/>
                  </a:cubicBezTo>
                  <a:cubicBezTo>
                    <a:pt x="994" y="4542"/>
                    <a:pt x="1287" y="4696"/>
                    <a:pt x="1600" y="4696"/>
                  </a:cubicBezTo>
                  <a:cubicBezTo>
                    <a:pt x="1913" y="4696"/>
                    <a:pt x="2205" y="4542"/>
                    <a:pt x="2380" y="4283"/>
                  </a:cubicBezTo>
                  <a:cubicBezTo>
                    <a:pt x="2913" y="3509"/>
                    <a:pt x="3199" y="2591"/>
                    <a:pt x="3196" y="1651"/>
                  </a:cubicBezTo>
                  <a:lnTo>
                    <a:pt x="319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</p:grpSp>
      <p:grpSp>
        <p:nvGrpSpPr>
          <p:cNvPr id="69" name="Google Shape;270;p19">
            <a:extLst>
              <a:ext uri="{FF2B5EF4-FFF2-40B4-BE49-F238E27FC236}">
                <a16:creationId xmlns:a16="http://schemas.microsoft.com/office/drawing/2014/main" id="{F9F22A8B-5FC4-AA0A-28B7-4549A27447D3}"/>
              </a:ext>
            </a:extLst>
          </p:cNvPr>
          <p:cNvGrpSpPr/>
          <p:nvPr/>
        </p:nvGrpSpPr>
        <p:grpSpPr>
          <a:xfrm>
            <a:off x="5781270" y="1985434"/>
            <a:ext cx="293187" cy="452127"/>
            <a:chOff x="5726350" y="2028150"/>
            <a:chExt cx="312300" cy="481600"/>
          </a:xfrm>
        </p:grpSpPr>
        <p:sp>
          <p:nvSpPr>
            <p:cNvPr id="70" name="Google Shape;271;p19">
              <a:extLst>
                <a:ext uri="{FF2B5EF4-FFF2-40B4-BE49-F238E27FC236}">
                  <a16:creationId xmlns:a16="http://schemas.microsoft.com/office/drawing/2014/main" id="{C9D7BD30-BE6D-8DB3-2D7B-2C279CCA537A}"/>
                </a:ext>
              </a:extLst>
            </p:cNvPr>
            <p:cNvSpPr/>
            <p:nvPr/>
          </p:nvSpPr>
          <p:spPr>
            <a:xfrm>
              <a:off x="5756075" y="2028150"/>
              <a:ext cx="252825" cy="83275"/>
            </a:xfrm>
            <a:custGeom>
              <a:avLst/>
              <a:gdLst/>
              <a:ahLst/>
              <a:cxnLst/>
              <a:rect l="l" t="t" r="r" b="b"/>
              <a:pathLst>
                <a:path w="10113" h="3331" extrusionOk="0">
                  <a:moveTo>
                    <a:pt x="1639" y="1"/>
                  </a:moveTo>
                  <a:cubicBezTo>
                    <a:pt x="730" y="13"/>
                    <a:pt x="1" y="753"/>
                    <a:pt x="1" y="1666"/>
                  </a:cubicBezTo>
                  <a:cubicBezTo>
                    <a:pt x="1" y="2575"/>
                    <a:pt x="730" y="3316"/>
                    <a:pt x="1639" y="3331"/>
                  </a:cubicBezTo>
                  <a:lnTo>
                    <a:pt x="8474" y="3331"/>
                  </a:lnTo>
                  <a:cubicBezTo>
                    <a:pt x="9384" y="3316"/>
                    <a:pt x="10113" y="2575"/>
                    <a:pt x="10113" y="1666"/>
                  </a:cubicBezTo>
                  <a:cubicBezTo>
                    <a:pt x="10113" y="753"/>
                    <a:pt x="9384" y="13"/>
                    <a:pt x="847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  <p:sp>
          <p:nvSpPr>
            <p:cNvPr id="71" name="Google Shape;272;p19">
              <a:extLst>
                <a:ext uri="{FF2B5EF4-FFF2-40B4-BE49-F238E27FC236}">
                  <a16:creationId xmlns:a16="http://schemas.microsoft.com/office/drawing/2014/main" id="{4AC477DB-55B6-55F8-FC3F-EF3E056804CE}"/>
                </a:ext>
              </a:extLst>
            </p:cNvPr>
            <p:cNvSpPr/>
            <p:nvPr/>
          </p:nvSpPr>
          <p:spPr>
            <a:xfrm>
              <a:off x="5726350" y="2139650"/>
              <a:ext cx="312300" cy="224425"/>
            </a:xfrm>
            <a:custGeom>
              <a:avLst/>
              <a:gdLst/>
              <a:ahLst/>
              <a:cxnLst/>
              <a:rect l="l" t="t" r="r" b="b"/>
              <a:pathLst>
                <a:path w="12492" h="8977" extrusionOk="0">
                  <a:moveTo>
                    <a:pt x="2822" y="0"/>
                  </a:moveTo>
                  <a:lnTo>
                    <a:pt x="2822" y="4800"/>
                  </a:lnTo>
                  <a:cubicBezTo>
                    <a:pt x="1527" y="5589"/>
                    <a:pt x="542" y="6797"/>
                    <a:pt x="36" y="8224"/>
                  </a:cubicBezTo>
                  <a:lnTo>
                    <a:pt x="30" y="8233"/>
                  </a:lnTo>
                  <a:cubicBezTo>
                    <a:pt x="27" y="8242"/>
                    <a:pt x="24" y="8254"/>
                    <a:pt x="21" y="8266"/>
                  </a:cubicBezTo>
                  <a:cubicBezTo>
                    <a:pt x="18" y="8278"/>
                    <a:pt x="15" y="8281"/>
                    <a:pt x="15" y="8287"/>
                  </a:cubicBezTo>
                  <a:cubicBezTo>
                    <a:pt x="12" y="8296"/>
                    <a:pt x="9" y="8308"/>
                    <a:pt x="9" y="8317"/>
                  </a:cubicBezTo>
                  <a:cubicBezTo>
                    <a:pt x="6" y="8326"/>
                    <a:pt x="6" y="8335"/>
                    <a:pt x="3" y="8347"/>
                  </a:cubicBezTo>
                  <a:cubicBezTo>
                    <a:pt x="3" y="8356"/>
                    <a:pt x="3" y="8362"/>
                    <a:pt x="3" y="8368"/>
                  </a:cubicBezTo>
                  <a:cubicBezTo>
                    <a:pt x="0" y="8378"/>
                    <a:pt x="3" y="8393"/>
                    <a:pt x="3" y="8405"/>
                  </a:cubicBezTo>
                  <a:cubicBezTo>
                    <a:pt x="3" y="8408"/>
                    <a:pt x="3" y="8411"/>
                    <a:pt x="3" y="8414"/>
                  </a:cubicBezTo>
                  <a:lnTo>
                    <a:pt x="3" y="8426"/>
                  </a:lnTo>
                  <a:cubicBezTo>
                    <a:pt x="3" y="8438"/>
                    <a:pt x="3" y="8450"/>
                    <a:pt x="3" y="8462"/>
                  </a:cubicBezTo>
                  <a:lnTo>
                    <a:pt x="6" y="8483"/>
                  </a:lnTo>
                  <a:cubicBezTo>
                    <a:pt x="6" y="8495"/>
                    <a:pt x="9" y="8504"/>
                    <a:pt x="12" y="8513"/>
                  </a:cubicBezTo>
                  <a:cubicBezTo>
                    <a:pt x="12" y="8525"/>
                    <a:pt x="15" y="8531"/>
                    <a:pt x="15" y="8540"/>
                  </a:cubicBezTo>
                  <a:cubicBezTo>
                    <a:pt x="18" y="8549"/>
                    <a:pt x="21" y="8558"/>
                    <a:pt x="21" y="8564"/>
                  </a:cubicBezTo>
                  <a:cubicBezTo>
                    <a:pt x="24" y="8573"/>
                    <a:pt x="27" y="8585"/>
                    <a:pt x="33" y="8594"/>
                  </a:cubicBezTo>
                  <a:cubicBezTo>
                    <a:pt x="36" y="8606"/>
                    <a:pt x="36" y="8609"/>
                    <a:pt x="40" y="8615"/>
                  </a:cubicBezTo>
                  <a:cubicBezTo>
                    <a:pt x="43" y="8624"/>
                    <a:pt x="49" y="8636"/>
                    <a:pt x="52" y="8646"/>
                  </a:cubicBezTo>
                  <a:cubicBezTo>
                    <a:pt x="58" y="8658"/>
                    <a:pt x="58" y="8661"/>
                    <a:pt x="61" y="8667"/>
                  </a:cubicBezTo>
                  <a:cubicBezTo>
                    <a:pt x="67" y="8673"/>
                    <a:pt x="73" y="8685"/>
                    <a:pt x="76" y="8694"/>
                  </a:cubicBezTo>
                  <a:cubicBezTo>
                    <a:pt x="82" y="8703"/>
                    <a:pt x="85" y="8709"/>
                    <a:pt x="88" y="8715"/>
                  </a:cubicBezTo>
                  <a:cubicBezTo>
                    <a:pt x="94" y="8721"/>
                    <a:pt x="100" y="8730"/>
                    <a:pt x="106" y="8739"/>
                  </a:cubicBezTo>
                  <a:cubicBezTo>
                    <a:pt x="112" y="8748"/>
                    <a:pt x="115" y="8754"/>
                    <a:pt x="121" y="8760"/>
                  </a:cubicBezTo>
                  <a:cubicBezTo>
                    <a:pt x="127" y="8769"/>
                    <a:pt x="133" y="8775"/>
                    <a:pt x="139" y="8781"/>
                  </a:cubicBezTo>
                  <a:cubicBezTo>
                    <a:pt x="145" y="8787"/>
                    <a:pt x="151" y="8796"/>
                    <a:pt x="157" y="8802"/>
                  </a:cubicBezTo>
                  <a:lnTo>
                    <a:pt x="175" y="8820"/>
                  </a:lnTo>
                  <a:cubicBezTo>
                    <a:pt x="181" y="8826"/>
                    <a:pt x="190" y="8832"/>
                    <a:pt x="196" y="8841"/>
                  </a:cubicBezTo>
                  <a:lnTo>
                    <a:pt x="217" y="8856"/>
                  </a:lnTo>
                  <a:lnTo>
                    <a:pt x="238" y="8874"/>
                  </a:lnTo>
                  <a:lnTo>
                    <a:pt x="262" y="8889"/>
                  </a:lnTo>
                  <a:lnTo>
                    <a:pt x="283" y="8901"/>
                  </a:lnTo>
                  <a:lnTo>
                    <a:pt x="314" y="8917"/>
                  </a:lnTo>
                  <a:cubicBezTo>
                    <a:pt x="320" y="8920"/>
                    <a:pt x="326" y="8923"/>
                    <a:pt x="332" y="8926"/>
                  </a:cubicBezTo>
                  <a:cubicBezTo>
                    <a:pt x="341" y="8929"/>
                    <a:pt x="356" y="8938"/>
                    <a:pt x="368" y="8941"/>
                  </a:cubicBezTo>
                  <a:lnTo>
                    <a:pt x="377" y="8947"/>
                  </a:lnTo>
                  <a:lnTo>
                    <a:pt x="386" y="8947"/>
                  </a:lnTo>
                  <a:lnTo>
                    <a:pt x="413" y="8956"/>
                  </a:lnTo>
                  <a:lnTo>
                    <a:pt x="437" y="8962"/>
                  </a:lnTo>
                  <a:lnTo>
                    <a:pt x="461" y="8968"/>
                  </a:lnTo>
                  <a:cubicBezTo>
                    <a:pt x="473" y="8971"/>
                    <a:pt x="485" y="8971"/>
                    <a:pt x="497" y="8974"/>
                  </a:cubicBezTo>
                  <a:lnTo>
                    <a:pt x="512" y="8977"/>
                  </a:lnTo>
                  <a:lnTo>
                    <a:pt x="11928" y="8977"/>
                  </a:lnTo>
                  <a:cubicBezTo>
                    <a:pt x="11946" y="8977"/>
                    <a:pt x="11967" y="8977"/>
                    <a:pt x="11985" y="8974"/>
                  </a:cubicBezTo>
                  <a:lnTo>
                    <a:pt x="11991" y="8974"/>
                  </a:lnTo>
                  <a:cubicBezTo>
                    <a:pt x="12006" y="8974"/>
                    <a:pt x="12021" y="8971"/>
                    <a:pt x="12033" y="8968"/>
                  </a:cubicBezTo>
                  <a:lnTo>
                    <a:pt x="12051" y="8965"/>
                  </a:lnTo>
                  <a:cubicBezTo>
                    <a:pt x="12063" y="8962"/>
                    <a:pt x="12072" y="8959"/>
                    <a:pt x="12085" y="8956"/>
                  </a:cubicBezTo>
                  <a:lnTo>
                    <a:pt x="12106" y="8950"/>
                  </a:lnTo>
                  <a:lnTo>
                    <a:pt x="12118" y="8947"/>
                  </a:lnTo>
                  <a:lnTo>
                    <a:pt x="12130" y="8941"/>
                  </a:lnTo>
                  <a:lnTo>
                    <a:pt x="12160" y="8929"/>
                  </a:lnTo>
                  <a:lnTo>
                    <a:pt x="12184" y="8917"/>
                  </a:lnTo>
                  <a:cubicBezTo>
                    <a:pt x="12193" y="8914"/>
                    <a:pt x="12199" y="8907"/>
                    <a:pt x="12208" y="8904"/>
                  </a:cubicBezTo>
                  <a:cubicBezTo>
                    <a:pt x="12214" y="8898"/>
                    <a:pt x="12226" y="8892"/>
                    <a:pt x="12235" y="8889"/>
                  </a:cubicBezTo>
                  <a:lnTo>
                    <a:pt x="12253" y="8877"/>
                  </a:lnTo>
                  <a:cubicBezTo>
                    <a:pt x="12262" y="8868"/>
                    <a:pt x="12271" y="8862"/>
                    <a:pt x="12280" y="8856"/>
                  </a:cubicBezTo>
                  <a:lnTo>
                    <a:pt x="12295" y="8844"/>
                  </a:lnTo>
                  <a:cubicBezTo>
                    <a:pt x="12304" y="8835"/>
                    <a:pt x="12313" y="8826"/>
                    <a:pt x="12319" y="8820"/>
                  </a:cubicBezTo>
                  <a:lnTo>
                    <a:pt x="12334" y="8805"/>
                  </a:lnTo>
                  <a:cubicBezTo>
                    <a:pt x="12343" y="8796"/>
                    <a:pt x="12349" y="8790"/>
                    <a:pt x="12359" y="8781"/>
                  </a:cubicBezTo>
                  <a:lnTo>
                    <a:pt x="12371" y="8763"/>
                  </a:lnTo>
                  <a:lnTo>
                    <a:pt x="12389" y="8739"/>
                  </a:lnTo>
                  <a:lnTo>
                    <a:pt x="12404" y="8718"/>
                  </a:lnTo>
                  <a:cubicBezTo>
                    <a:pt x="12410" y="8709"/>
                    <a:pt x="12413" y="8703"/>
                    <a:pt x="12419" y="8694"/>
                  </a:cubicBezTo>
                  <a:cubicBezTo>
                    <a:pt x="12422" y="8688"/>
                    <a:pt x="12428" y="8679"/>
                    <a:pt x="12431" y="8670"/>
                  </a:cubicBezTo>
                  <a:cubicBezTo>
                    <a:pt x="12437" y="8661"/>
                    <a:pt x="12440" y="8655"/>
                    <a:pt x="12443" y="8646"/>
                  </a:cubicBezTo>
                  <a:cubicBezTo>
                    <a:pt x="12446" y="8639"/>
                    <a:pt x="12449" y="8627"/>
                    <a:pt x="12455" y="8618"/>
                  </a:cubicBezTo>
                  <a:cubicBezTo>
                    <a:pt x="12458" y="8609"/>
                    <a:pt x="12461" y="8603"/>
                    <a:pt x="12461" y="8594"/>
                  </a:cubicBezTo>
                  <a:cubicBezTo>
                    <a:pt x="12464" y="8588"/>
                    <a:pt x="12467" y="8576"/>
                    <a:pt x="12470" y="8567"/>
                  </a:cubicBezTo>
                  <a:cubicBezTo>
                    <a:pt x="12473" y="8558"/>
                    <a:pt x="12476" y="8549"/>
                    <a:pt x="12479" y="8540"/>
                  </a:cubicBezTo>
                  <a:cubicBezTo>
                    <a:pt x="12479" y="8534"/>
                    <a:pt x="12482" y="8525"/>
                    <a:pt x="12482" y="8516"/>
                  </a:cubicBezTo>
                  <a:cubicBezTo>
                    <a:pt x="12485" y="8507"/>
                    <a:pt x="12485" y="8495"/>
                    <a:pt x="12488" y="8486"/>
                  </a:cubicBezTo>
                  <a:lnTo>
                    <a:pt x="12491" y="8462"/>
                  </a:lnTo>
                  <a:cubicBezTo>
                    <a:pt x="12491" y="8450"/>
                    <a:pt x="12491" y="8438"/>
                    <a:pt x="12491" y="8426"/>
                  </a:cubicBezTo>
                  <a:lnTo>
                    <a:pt x="12491" y="8414"/>
                  </a:lnTo>
                  <a:cubicBezTo>
                    <a:pt x="12491" y="8411"/>
                    <a:pt x="12491" y="8408"/>
                    <a:pt x="12491" y="8405"/>
                  </a:cubicBezTo>
                  <a:lnTo>
                    <a:pt x="12491" y="8371"/>
                  </a:lnTo>
                  <a:cubicBezTo>
                    <a:pt x="12491" y="8359"/>
                    <a:pt x="12491" y="8356"/>
                    <a:pt x="12491" y="8347"/>
                  </a:cubicBezTo>
                  <a:cubicBezTo>
                    <a:pt x="12488" y="8338"/>
                    <a:pt x="12488" y="8329"/>
                    <a:pt x="12485" y="8317"/>
                  </a:cubicBezTo>
                  <a:cubicBezTo>
                    <a:pt x="12482" y="8308"/>
                    <a:pt x="12482" y="8299"/>
                    <a:pt x="12479" y="8290"/>
                  </a:cubicBezTo>
                  <a:cubicBezTo>
                    <a:pt x="12476" y="8278"/>
                    <a:pt x="12476" y="8275"/>
                    <a:pt x="12473" y="8266"/>
                  </a:cubicBezTo>
                  <a:cubicBezTo>
                    <a:pt x="12473" y="8260"/>
                    <a:pt x="12467" y="8245"/>
                    <a:pt x="12464" y="8233"/>
                  </a:cubicBezTo>
                  <a:lnTo>
                    <a:pt x="12461" y="8224"/>
                  </a:lnTo>
                  <a:cubicBezTo>
                    <a:pt x="11955" y="6797"/>
                    <a:pt x="10970" y="5589"/>
                    <a:pt x="9676" y="4803"/>
                  </a:cubicBezTo>
                  <a:lnTo>
                    <a:pt x="967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  <p:sp>
          <p:nvSpPr>
            <p:cNvPr id="72" name="Google Shape;273;p19">
              <a:extLst>
                <a:ext uri="{FF2B5EF4-FFF2-40B4-BE49-F238E27FC236}">
                  <a16:creationId xmlns:a16="http://schemas.microsoft.com/office/drawing/2014/main" id="{BFC57968-5089-F350-6E74-490188C90048}"/>
                </a:ext>
              </a:extLst>
            </p:cNvPr>
            <p:cNvSpPr/>
            <p:nvPr/>
          </p:nvSpPr>
          <p:spPr>
            <a:xfrm>
              <a:off x="5842500" y="2392350"/>
              <a:ext cx="79975" cy="117400"/>
            </a:xfrm>
            <a:custGeom>
              <a:avLst/>
              <a:gdLst/>
              <a:ahLst/>
              <a:cxnLst/>
              <a:rect l="l" t="t" r="r" b="b"/>
              <a:pathLst>
                <a:path w="3199" h="4696" extrusionOk="0">
                  <a:moveTo>
                    <a:pt x="4" y="1"/>
                  </a:moveTo>
                  <a:lnTo>
                    <a:pt x="4" y="1651"/>
                  </a:lnTo>
                  <a:cubicBezTo>
                    <a:pt x="1" y="2591"/>
                    <a:pt x="287" y="3509"/>
                    <a:pt x="820" y="4283"/>
                  </a:cubicBezTo>
                  <a:cubicBezTo>
                    <a:pt x="994" y="4542"/>
                    <a:pt x="1287" y="4696"/>
                    <a:pt x="1600" y="4696"/>
                  </a:cubicBezTo>
                  <a:cubicBezTo>
                    <a:pt x="1913" y="4696"/>
                    <a:pt x="2205" y="4542"/>
                    <a:pt x="2380" y="4283"/>
                  </a:cubicBezTo>
                  <a:cubicBezTo>
                    <a:pt x="2913" y="3509"/>
                    <a:pt x="3199" y="2591"/>
                    <a:pt x="3196" y="1651"/>
                  </a:cubicBezTo>
                  <a:lnTo>
                    <a:pt x="319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</p:grpSp>
      <p:grpSp>
        <p:nvGrpSpPr>
          <p:cNvPr id="73" name="Google Shape;270;p19">
            <a:extLst>
              <a:ext uri="{FF2B5EF4-FFF2-40B4-BE49-F238E27FC236}">
                <a16:creationId xmlns:a16="http://schemas.microsoft.com/office/drawing/2014/main" id="{832FF61B-6512-A631-76C5-B935FB0155D2}"/>
              </a:ext>
            </a:extLst>
          </p:cNvPr>
          <p:cNvGrpSpPr/>
          <p:nvPr/>
        </p:nvGrpSpPr>
        <p:grpSpPr>
          <a:xfrm>
            <a:off x="8362849" y="1969391"/>
            <a:ext cx="293187" cy="452127"/>
            <a:chOff x="5726350" y="2028150"/>
            <a:chExt cx="312300" cy="481600"/>
          </a:xfrm>
        </p:grpSpPr>
        <p:sp>
          <p:nvSpPr>
            <p:cNvPr id="74" name="Google Shape;271;p19">
              <a:extLst>
                <a:ext uri="{FF2B5EF4-FFF2-40B4-BE49-F238E27FC236}">
                  <a16:creationId xmlns:a16="http://schemas.microsoft.com/office/drawing/2014/main" id="{B3057DE9-7A15-A2C9-F118-5503602E3828}"/>
                </a:ext>
              </a:extLst>
            </p:cNvPr>
            <p:cNvSpPr/>
            <p:nvPr/>
          </p:nvSpPr>
          <p:spPr>
            <a:xfrm>
              <a:off x="5756075" y="2028150"/>
              <a:ext cx="252825" cy="83275"/>
            </a:xfrm>
            <a:custGeom>
              <a:avLst/>
              <a:gdLst/>
              <a:ahLst/>
              <a:cxnLst/>
              <a:rect l="l" t="t" r="r" b="b"/>
              <a:pathLst>
                <a:path w="10113" h="3331" extrusionOk="0">
                  <a:moveTo>
                    <a:pt x="1639" y="1"/>
                  </a:moveTo>
                  <a:cubicBezTo>
                    <a:pt x="730" y="13"/>
                    <a:pt x="1" y="753"/>
                    <a:pt x="1" y="1666"/>
                  </a:cubicBezTo>
                  <a:cubicBezTo>
                    <a:pt x="1" y="2575"/>
                    <a:pt x="730" y="3316"/>
                    <a:pt x="1639" y="3331"/>
                  </a:cubicBezTo>
                  <a:lnTo>
                    <a:pt x="8474" y="3331"/>
                  </a:lnTo>
                  <a:cubicBezTo>
                    <a:pt x="9384" y="3316"/>
                    <a:pt x="10113" y="2575"/>
                    <a:pt x="10113" y="1666"/>
                  </a:cubicBezTo>
                  <a:cubicBezTo>
                    <a:pt x="10113" y="753"/>
                    <a:pt x="9384" y="13"/>
                    <a:pt x="847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  <p:sp>
          <p:nvSpPr>
            <p:cNvPr id="75" name="Google Shape;272;p19">
              <a:extLst>
                <a:ext uri="{FF2B5EF4-FFF2-40B4-BE49-F238E27FC236}">
                  <a16:creationId xmlns:a16="http://schemas.microsoft.com/office/drawing/2014/main" id="{476367BF-9E53-E412-52EA-ACCEEA0BACA6}"/>
                </a:ext>
              </a:extLst>
            </p:cNvPr>
            <p:cNvSpPr/>
            <p:nvPr/>
          </p:nvSpPr>
          <p:spPr>
            <a:xfrm>
              <a:off x="5726350" y="2139650"/>
              <a:ext cx="312300" cy="224425"/>
            </a:xfrm>
            <a:custGeom>
              <a:avLst/>
              <a:gdLst/>
              <a:ahLst/>
              <a:cxnLst/>
              <a:rect l="l" t="t" r="r" b="b"/>
              <a:pathLst>
                <a:path w="12492" h="8977" extrusionOk="0">
                  <a:moveTo>
                    <a:pt x="2822" y="0"/>
                  </a:moveTo>
                  <a:lnTo>
                    <a:pt x="2822" y="4800"/>
                  </a:lnTo>
                  <a:cubicBezTo>
                    <a:pt x="1527" y="5589"/>
                    <a:pt x="542" y="6797"/>
                    <a:pt x="36" y="8224"/>
                  </a:cubicBezTo>
                  <a:lnTo>
                    <a:pt x="30" y="8233"/>
                  </a:lnTo>
                  <a:cubicBezTo>
                    <a:pt x="27" y="8242"/>
                    <a:pt x="24" y="8254"/>
                    <a:pt x="21" y="8266"/>
                  </a:cubicBezTo>
                  <a:cubicBezTo>
                    <a:pt x="18" y="8278"/>
                    <a:pt x="15" y="8281"/>
                    <a:pt x="15" y="8287"/>
                  </a:cubicBezTo>
                  <a:cubicBezTo>
                    <a:pt x="12" y="8296"/>
                    <a:pt x="9" y="8308"/>
                    <a:pt x="9" y="8317"/>
                  </a:cubicBezTo>
                  <a:cubicBezTo>
                    <a:pt x="6" y="8326"/>
                    <a:pt x="6" y="8335"/>
                    <a:pt x="3" y="8347"/>
                  </a:cubicBezTo>
                  <a:cubicBezTo>
                    <a:pt x="3" y="8356"/>
                    <a:pt x="3" y="8362"/>
                    <a:pt x="3" y="8368"/>
                  </a:cubicBezTo>
                  <a:cubicBezTo>
                    <a:pt x="0" y="8378"/>
                    <a:pt x="3" y="8393"/>
                    <a:pt x="3" y="8405"/>
                  </a:cubicBezTo>
                  <a:cubicBezTo>
                    <a:pt x="3" y="8408"/>
                    <a:pt x="3" y="8411"/>
                    <a:pt x="3" y="8414"/>
                  </a:cubicBezTo>
                  <a:lnTo>
                    <a:pt x="3" y="8426"/>
                  </a:lnTo>
                  <a:cubicBezTo>
                    <a:pt x="3" y="8438"/>
                    <a:pt x="3" y="8450"/>
                    <a:pt x="3" y="8462"/>
                  </a:cubicBezTo>
                  <a:lnTo>
                    <a:pt x="6" y="8483"/>
                  </a:lnTo>
                  <a:cubicBezTo>
                    <a:pt x="6" y="8495"/>
                    <a:pt x="9" y="8504"/>
                    <a:pt x="12" y="8513"/>
                  </a:cubicBezTo>
                  <a:cubicBezTo>
                    <a:pt x="12" y="8525"/>
                    <a:pt x="15" y="8531"/>
                    <a:pt x="15" y="8540"/>
                  </a:cubicBezTo>
                  <a:cubicBezTo>
                    <a:pt x="18" y="8549"/>
                    <a:pt x="21" y="8558"/>
                    <a:pt x="21" y="8564"/>
                  </a:cubicBezTo>
                  <a:cubicBezTo>
                    <a:pt x="24" y="8573"/>
                    <a:pt x="27" y="8585"/>
                    <a:pt x="33" y="8594"/>
                  </a:cubicBezTo>
                  <a:cubicBezTo>
                    <a:pt x="36" y="8606"/>
                    <a:pt x="36" y="8609"/>
                    <a:pt x="40" y="8615"/>
                  </a:cubicBezTo>
                  <a:cubicBezTo>
                    <a:pt x="43" y="8624"/>
                    <a:pt x="49" y="8636"/>
                    <a:pt x="52" y="8646"/>
                  </a:cubicBezTo>
                  <a:cubicBezTo>
                    <a:pt x="58" y="8658"/>
                    <a:pt x="58" y="8661"/>
                    <a:pt x="61" y="8667"/>
                  </a:cubicBezTo>
                  <a:cubicBezTo>
                    <a:pt x="67" y="8673"/>
                    <a:pt x="73" y="8685"/>
                    <a:pt x="76" y="8694"/>
                  </a:cubicBezTo>
                  <a:cubicBezTo>
                    <a:pt x="82" y="8703"/>
                    <a:pt x="85" y="8709"/>
                    <a:pt x="88" y="8715"/>
                  </a:cubicBezTo>
                  <a:cubicBezTo>
                    <a:pt x="94" y="8721"/>
                    <a:pt x="100" y="8730"/>
                    <a:pt x="106" y="8739"/>
                  </a:cubicBezTo>
                  <a:cubicBezTo>
                    <a:pt x="112" y="8748"/>
                    <a:pt x="115" y="8754"/>
                    <a:pt x="121" y="8760"/>
                  </a:cubicBezTo>
                  <a:cubicBezTo>
                    <a:pt x="127" y="8769"/>
                    <a:pt x="133" y="8775"/>
                    <a:pt x="139" y="8781"/>
                  </a:cubicBezTo>
                  <a:cubicBezTo>
                    <a:pt x="145" y="8787"/>
                    <a:pt x="151" y="8796"/>
                    <a:pt x="157" y="8802"/>
                  </a:cubicBezTo>
                  <a:lnTo>
                    <a:pt x="175" y="8820"/>
                  </a:lnTo>
                  <a:cubicBezTo>
                    <a:pt x="181" y="8826"/>
                    <a:pt x="190" y="8832"/>
                    <a:pt x="196" y="8841"/>
                  </a:cubicBezTo>
                  <a:lnTo>
                    <a:pt x="217" y="8856"/>
                  </a:lnTo>
                  <a:lnTo>
                    <a:pt x="238" y="8874"/>
                  </a:lnTo>
                  <a:lnTo>
                    <a:pt x="262" y="8889"/>
                  </a:lnTo>
                  <a:lnTo>
                    <a:pt x="283" y="8901"/>
                  </a:lnTo>
                  <a:lnTo>
                    <a:pt x="314" y="8917"/>
                  </a:lnTo>
                  <a:cubicBezTo>
                    <a:pt x="320" y="8920"/>
                    <a:pt x="326" y="8923"/>
                    <a:pt x="332" y="8926"/>
                  </a:cubicBezTo>
                  <a:cubicBezTo>
                    <a:pt x="341" y="8929"/>
                    <a:pt x="356" y="8938"/>
                    <a:pt x="368" y="8941"/>
                  </a:cubicBezTo>
                  <a:lnTo>
                    <a:pt x="377" y="8947"/>
                  </a:lnTo>
                  <a:lnTo>
                    <a:pt x="386" y="8947"/>
                  </a:lnTo>
                  <a:lnTo>
                    <a:pt x="413" y="8956"/>
                  </a:lnTo>
                  <a:lnTo>
                    <a:pt x="437" y="8962"/>
                  </a:lnTo>
                  <a:lnTo>
                    <a:pt x="461" y="8968"/>
                  </a:lnTo>
                  <a:cubicBezTo>
                    <a:pt x="473" y="8971"/>
                    <a:pt x="485" y="8971"/>
                    <a:pt x="497" y="8974"/>
                  </a:cubicBezTo>
                  <a:lnTo>
                    <a:pt x="512" y="8977"/>
                  </a:lnTo>
                  <a:lnTo>
                    <a:pt x="11928" y="8977"/>
                  </a:lnTo>
                  <a:cubicBezTo>
                    <a:pt x="11946" y="8977"/>
                    <a:pt x="11967" y="8977"/>
                    <a:pt x="11985" y="8974"/>
                  </a:cubicBezTo>
                  <a:lnTo>
                    <a:pt x="11991" y="8974"/>
                  </a:lnTo>
                  <a:cubicBezTo>
                    <a:pt x="12006" y="8974"/>
                    <a:pt x="12021" y="8971"/>
                    <a:pt x="12033" y="8968"/>
                  </a:cubicBezTo>
                  <a:lnTo>
                    <a:pt x="12051" y="8965"/>
                  </a:lnTo>
                  <a:cubicBezTo>
                    <a:pt x="12063" y="8962"/>
                    <a:pt x="12072" y="8959"/>
                    <a:pt x="12085" y="8956"/>
                  </a:cubicBezTo>
                  <a:lnTo>
                    <a:pt x="12106" y="8950"/>
                  </a:lnTo>
                  <a:lnTo>
                    <a:pt x="12118" y="8947"/>
                  </a:lnTo>
                  <a:lnTo>
                    <a:pt x="12130" y="8941"/>
                  </a:lnTo>
                  <a:lnTo>
                    <a:pt x="12160" y="8929"/>
                  </a:lnTo>
                  <a:lnTo>
                    <a:pt x="12184" y="8917"/>
                  </a:lnTo>
                  <a:cubicBezTo>
                    <a:pt x="12193" y="8914"/>
                    <a:pt x="12199" y="8907"/>
                    <a:pt x="12208" y="8904"/>
                  </a:cubicBezTo>
                  <a:cubicBezTo>
                    <a:pt x="12214" y="8898"/>
                    <a:pt x="12226" y="8892"/>
                    <a:pt x="12235" y="8889"/>
                  </a:cubicBezTo>
                  <a:lnTo>
                    <a:pt x="12253" y="8877"/>
                  </a:lnTo>
                  <a:cubicBezTo>
                    <a:pt x="12262" y="8868"/>
                    <a:pt x="12271" y="8862"/>
                    <a:pt x="12280" y="8856"/>
                  </a:cubicBezTo>
                  <a:lnTo>
                    <a:pt x="12295" y="8844"/>
                  </a:lnTo>
                  <a:cubicBezTo>
                    <a:pt x="12304" y="8835"/>
                    <a:pt x="12313" y="8826"/>
                    <a:pt x="12319" y="8820"/>
                  </a:cubicBezTo>
                  <a:lnTo>
                    <a:pt x="12334" y="8805"/>
                  </a:lnTo>
                  <a:cubicBezTo>
                    <a:pt x="12343" y="8796"/>
                    <a:pt x="12349" y="8790"/>
                    <a:pt x="12359" y="8781"/>
                  </a:cubicBezTo>
                  <a:lnTo>
                    <a:pt x="12371" y="8763"/>
                  </a:lnTo>
                  <a:lnTo>
                    <a:pt x="12389" y="8739"/>
                  </a:lnTo>
                  <a:lnTo>
                    <a:pt x="12404" y="8718"/>
                  </a:lnTo>
                  <a:cubicBezTo>
                    <a:pt x="12410" y="8709"/>
                    <a:pt x="12413" y="8703"/>
                    <a:pt x="12419" y="8694"/>
                  </a:cubicBezTo>
                  <a:cubicBezTo>
                    <a:pt x="12422" y="8688"/>
                    <a:pt x="12428" y="8679"/>
                    <a:pt x="12431" y="8670"/>
                  </a:cubicBezTo>
                  <a:cubicBezTo>
                    <a:pt x="12437" y="8661"/>
                    <a:pt x="12440" y="8655"/>
                    <a:pt x="12443" y="8646"/>
                  </a:cubicBezTo>
                  <a:cubicBezTo>
                    <a:pt x="12446" y="8639"/>
                    <a:pt x="12449" y="8627"/>
                    <a:pt x="12455" y="8618"/>
                  </a:cubicBezTo>
                  <a:cubicBezTo>
                    <a:pt x="12458" y="8609"/>
                    <a:pt x="12461" y="8603"/>
                    <a:pt x="12461" y="8594"/>
                  </a:cubicBezTo>
                  <a:cubicBezTo>
                    <a:pt x="12464" y="8588"/>
                    <a:pt x="12467" y="8576"/>
                    <a:pt x="12470" y="8567"/>
                  </a:cubicBezTo>
                  <a:cubicBezTo>
                    <a:pt x="12473" y="8558"/>
                    <a:pt x="12476" y="8549"/>
                    <a:pt x="12479" y="8540"/>
                  </a:cubicBezTo>
                  <a:cubicBezTo>
                    <a:pt x="12479" y="8534"/>
                    <a:pt x="12482" y="8525"/>
                    <a:pt x="12482" y="8516"/>
                  </a:cubicBezTo>
                  <a:cubicBezTo>
                    <a:pt x="12485" y="8507"/>
                    <a:pt x="12485" y="8495"/>
                    <a:pt x="12488" y="8486"/>
                  </a:cubicBezTo>
                  <a:lnTo>
                    <a:pt x="12491" y="8462"/>
                  </a:lnTo>
                  <a:cubicBezTo>
                    <a:pt x="12491" y="8450"/>
                    <a:pt x="12491" y="8438"/>
                    <a:pt x="12491" y="8426"/>
                  </a:cubicBezTo>
                  <a:lnTo>
                    <a:pt x="12491" y="8414"/>
                  </a:lnTo>
                  <a:cubicBezTo>
                    <a:pt x="12491" y="8411"/>
                    <a:pt x="12491" y="8408"/>
                    <a:pt x="12491" y="8405"/>
                  </a:cubicBezTo>
                  <a:lnTo>
                    <a:pt x="12491" y="8371"/>
                  </a:lnTo>
                  <a:cubicBezTo>
                    <a:pt x="12491" y="8359"/>
                    <a:pt x="12491" y="8356"/>
                    <a:pt x="12491" y="8347"/>
                  </a:cubicBezTo>
                  <a:cubicBezTo>
                    <a:pt x="12488" y="8338"/>
                    <a:pt x="12488" y="8329"/>
                    <a:pt x="12485" y="8317"/>
                  </a:cubicBezTo>
                  <a:cubicBezTo>
                    <a:pt x="12482" y="8308"/>
                    <a:pt x="12482" y="8299"/>
                    <a:pt x="12479" y="8290"/>
                  </a:cubicBezTo>
                  <a:cubicBezTo>
                    <a:pt x="12476" y="8278"/>
                    <a:pt x="12476" y="8275"/>
                    <a:pt x="12473" y="8266"/>
                  </a:cubicBezTo>
                  <a:cubicBezTo>
                    <a:pt x="12473" y="8260"/>
                    <a:pt x="12467" y="8245"/>
                    <a:pt x="12464" y="8233"/>
                  </a:cubicBezTo>
                  <a:lnTo>
                    <a:pt x="12461" y="8224"/>
                  </a:lnTo>
                  <a:cubicBezTo>
                    <a:pt x="11955" y="6797"/>
                    <a:pt x="10970" y="5589"/>
                    <a:pt x="9676" y="4803"/>
                  </a:cubicBezTo>
                  <a:lnTo>
                    <a:pt x="967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  <p:sp>
          <p:nvSpPr>
            <p:cNvPr id="76" name="Google Shape;273;p19">
              <a:extLst>
                <a:ext uri="{FF2B5EF4-FFF2-40B4-BE49-F238E27FC236}">
                  <a16:creationId xmlns:a16="http://schemas.microsoft.com/office/drawing/2014/main" id="{C2812069-8494-A2F8-5045-22496300DB00}"/>
                </a:ext>
              </a:extLst>
            </p:cNvPr>
            <p:cNvSpPr/>
            <p:nvPr/>
          </p:nvSpPr>
          <p:spPr>
            <a:xfrm>
              <a:off x="5842500" y="2392350"/>
              <a:ext cx="79975" cy="117400"/>
            </a:xfrm>
            <a:custGeom>
              <a:avLst/>
              <a:gdLst/>
              <a:ahLst/>
              <a:cxnLst/>
              <a:rect l="l" t="t" r="r" b="b"/>
              <a:pathLst>
                <a:path w="3199" h="4696" extrusionOk="0">
                  <a:moveTo>
                    <a:pt x="4" y="1"/>
                  </a:moveTo>
                  <a:lnTo>
                    <a:pt x="4" y="1651"/>
                  </a:lnTo>
                  <a:cubicBezTo>
                    <a:pt x="1" y="2591"/>
                    <a:pt x="287" y="3509"/>
                    <a:pt x="820" y="4283"/>
                  </a:cubicBezTo>
                  <a:cubicBezTo>
                    <a:pt x="994" y="4542"/>
                    <a:pt x="1287" y="4696"/>
                    <a:pt x="1600" y="4696"/>
                  </a:cubicBezTo>
                  <a:cubicBezTo>
                    <a:pt x="1913" y="4696"/>
                    <a:pt x="2205" y="4542"/>
                    <a:pt x="2380" y="4283"/>
                  </a:cubicBezTo>
                  <a:cubicBezTo>
                    <a:pt x="2913" y="3509"/>
                    <a:pt x="3199" y="2591"/>
                    <a:pt x="3196" y="1651"/>
                  </a:cubicBezTo>
                  <a:lnTo>
                    <a:pt x="319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</p:grpSp>
      <p:pic>
        <p:nvPicPr>
          <p:cNvPr id="77" name="Google Shape;101;p2">
            <a:extLst>
              <a:ext uri="{FF2B5EF4-FFF2-40B4-BE49-F238E27FC236}">
                <a16:creationId xmlns:a16="http://schemas.microsoft.com/office/drawing/2014/main" id="{88B9CAD7-3249-1C46-6530-FF181CF8529F}"/>
              </a:ext>
            </a:extLst>
          </p:cNvPr>
          <p:cNvPicPr preferRelativeResize="0">
            <a:picLocks noChangeAspect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4367" y="6073054"/>
            <a:ext cx="959015" cy="506557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TextBox 77">
            <a:extLst>
              <a:ext uri="{FF2B5EF4-FFF2-40B4-BE49-F238E27FC236}">
                <a16:creationId xmlns:a16="http://schemas.microsoft.com/office/drawing/2014/main" id="{47AF5B58-8E6F-A7D4-C536-661528FF42C8}"/>
              </a:ext>
            </a:extLst>
          </p:cNvPr>
          <p:cNvSpPr txBox="1"/>
          <p:nvPr/>
        </p:nvSpPr>
        <p:spPr>
          <a:xfrm>
            <a:off x="4848448" y="6210279"/>
            <a:ext cx="684918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sz="1600" dirty="0">
                <a:latin typeface="OpenSans-Light"/>
              </a:rPr>
              <a:t>Source: M</a:t>
            </a:r>
            <a:r>
              <a:rPr lang="fr-FR" sz="1600" b="0" i="0" u="none" strike="noStrike" baseline="0" dirty="0">
                <a:latin typeface="OpenSans-Light"/>
              </a:rPr>
              <a:t>inistère des Affaires municipales et de l'Habitation, </a:t>
            </a:r>
            <a:r>
              <a:rPr lang="fr-FR" sz="1600" b="0" i="0" u="none" strike="noStrike" baseline="0" dirty="0" err="1">
                <a:latin typeface="OpenSans-Light"/>
              </a:rPr>
              <a:t>November</a:t>
            </a:r>
            <a:r>
              <a:rPr lang="fr-FR" sz="1600" b="0" i="0" u="none" strike="noStrike" baseline="0" dirty="0">
                <a:latin typeface="OpenSans-Light"/>
              </a:rPr>
              <a:t> 2021</a:t>
            </a:r>
            <a:endParaRPr lang="en-CA" sz="1600" dirty="0">
              <a:latin typeface="OpenSans-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roject Management Infographics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BB831"/>
      </a:accent1>
      <a:accent2>
        <a:srgbClr val="FB8569"/>
      </a:accent2>
      <a:accent3>
        <a:srgbClr val="FB569C"/>
      </a:accent3>
      <a:accent4>
        <a:srgbClr val="E850E0"/>
      </a:accent4>
      <a:accent5>
        <a:srgbClr val="8225E2"/>
      </a:accent5>
      <a:accent6>
        <a:srgbClr val="9C27B0"/>
      </a:accent6>
      <a:hlink>
        <a:srgbClr val="FBB831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315250C38DBB4F97DDF8E3E93C1743" ma:contentTypeVersion="13" ma:contentTypeDescription="Create a new document." ma:contentTypeScope="" ma:versionID="31e4645b184d9533cc8102a14ada405a">
  <xsd:schema xmlns:xsd="http://www.w3.org/2001/XMLSchema" xmlns:xs="http://www.w3.org/2001/XMLSchema" xmlns:p="http://schemas.microsoft.com/office/2006/metadata/properties" xmlns:ns2="65dbf5d8-082c-411d-9743-2431eebae93a" xmlns:ns3="ca5c9084-f15a-484e-bfe8-25c845f47a7e" targetNamespace="http://schemas.microsoft.com/office/2006/metadata/properties" ma:root="true" ma:fieldsID="f3cd42403d4504205f8cd06efa7ef77a" ns2:_="" ns3:_="">
    <xsd:import namespace="65dbf5d8-082c-411d-9743-2431eebae93a"/>
    <xsd:import namespace="ca5c9084-f15a-484e-bfe8-25c845f47a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dbf5d8-082c-411d-9743-2431eebae9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eb352260-eec4-47b4-afb1-76a65c08d6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5c9084-f15a-484e-bfe8-25c845f47a7e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39062e25-d397-427d-92fc-7e5f7051131f}" ma:internalName="TaxCatchAll" ma:showField="CatchAllData" ma:web="ca5c9084-f15a-484e-bfe8-25c845f47a7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a5c9084-f15a-484e-bfe8-25c845f47a7e" xsi:nil="true"/>
    <lcf76f155ced4ddcb4097134ff3c332f xmlns="65dbf5d8-082c-411d-9743-2431eebae93a">
      <Terms xmlns="http://schemas.microsoft.com/office/infopath/2007/PartnerControls"/>
    </lcf76f155ced4ddcb4097134ff3c332f>
    <MediaLengthInSeconds xmlns="65dbf5d8-082c-411d-9743-2431eebae93a" xsi:nil="true"/>
  </documentManagement>
</p:properties>
</file>

<file path=customXml/itemProps1.xml><?xml version="1.0" encoding="utf-8"?>
<ds:datastoreItem xmlns:ds="http://schemas.openxmlformats.org/officeDocument/2006/customXml" ds:itemID="{A4E5EE46-8110-42DD-B6AD-ED60B5DABBA4}"/>
</file>

<file path=customXml/itemProps2.xml><?xml version="1.0" encoding="utf-8"?>
<ds:datastoreItem xmlns:ds="http://schemas.openxmlformats.org/officeDocument/2006/customXml" ds:itemID="{6638C6F7-222B-4A6E-BBFD-40A5FD4E781A}"/>
</file>

<file path=customXml/itemProps3.xml><?xml version="1.0" encoding="utf-8"?>
<ds:datastoreItem xmlns:ds="http://schemas.openxmlformats.org/officeDocument/2006/customXml" ds:itemID="{0AA4D0E6-A53A-4861-BA5D-1BD860284DB7}"/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217</Words>
  <Application>Microsoft Office PowerPoint</Application>
  <PresentationFormat>Widescreen</PresentationFormat>
  <Paragraphs>48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Arial</vt:lpstr>
      <vt:lpstr>Calibri</vt:lpstr>
      <vt:lpstr>Calibri Light</vt:lpstr>
      <vt:lpstr>Fira Sans Extra Condensed</vt:lpstr>
      <vt:lpstr>Fira Sans Extra Condensed Medium</vt:lpstr>
      <vt:lpstr>Fira Sans Extra Condensed SemiBold</vt:lpstr>
      <vt:lpstr>OpenSans-Light</vt:lpstr>
      <vt:lpstr>Roboto</vt:lpstr>
      <vt:lpstr>Office Theme</vt:lpstr>
      <vt:lpstr>Project Management Infographics by Slidesgo</vt:lpstr>
      <vt:lpstr>Key Ministry Strategic Orientation</vt:lpstr>
      <vt:lpstr>MAPAQ 2019-2023 Strategic Orientations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Hunting</dc:creator>
  <cp:lastModifiedBy>Rachel Hunting</cp:lastModifiedBy>
  <cp:revision>8</cp:revision>
  <dcterms:created xsi:type="dcterms:W3CDTF">2022-07-07T13:21:27Z</dcterms:created>
  <dcterms:modified xsi:type="dcterms:W3CDTF">2022-07-07T19:10:59Z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0x0101007B315250C38DBB4F97DDF8E3E93C1743</vt:lpwstr>
  </property>
  <property fmtid="{D5CDD505-2E9C-101B-9397-08002B2CF9AE}" pid="3" name="Order">
    <vt:r8>32900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TriggerFlowInfo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_ColorHex">
    <vt:lpwstr/>
  </property>
  <property fmtid="{D5CDD505-2E9C-101B-9397-08002B2CF9AE}" pid="10" name="_Emoji">
    <vt:lpwstr/>
  </property>
  <property fmtid="{D5CDD505-2E9C-101B-9397-08002B2CF9AE}" pid="11" name="ComplianceAssetId">
    <vt:lpwstr/>
  </property>
  <property fmtid="{D5CDD505-2E9C-101B-9397-08002B2CF9AE}" pid="12" name="TemplateUrl">
    <vt:lpwstr/>
  </property>
  <property fmtid="{D5CDD505-2E9C-101B-9397-08002B2CF9AE}" pid="13" name="_ExtendedDescription">
    <vt:lpwstr/>
  </property>
  <property fmtid="{D5CDD505-2E9C-101B-9397-08002B2CF9AE}" pid="14" name="_ColorTag">
    <vt:lpwstr/>
  </property>
  <property fmtid="{D5CDD505-2E9C-101B-9397-08002B2CF9AE}" pid="15" name="MediaServiceImageTags">
    <vt:lpwstr/>
  </property>
</Properties>
</file>